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01" r:id="rId3"/>
  </p:sldMasterIdLst>
  <p:notesMasterIdLst>
    <p:notesMasterId r:id="rId161"/>
  </p:notesMasterIdLst>
  <p:sldIdLst>
    <p:sldId id="256" r:id="rId4"/>
    <p:sldId id="2147374790" r:id="rId5"/>
    <p:sldId id="2147374789" r:id="rId6"/>
    <p:sldId id="2147374839" r:id="rId7"/>
    <p:sldId id="2147374680" r:id="rId8"/>
    <p:sldId id="2147374760" r:id="rId9"/>
    <p:sldId id="2147374835" r:id="rId10"/>
    <p:sldId id="2147374861" r:id="rId11"/>
    <p:sldId id="2147374496" r:id="rId12"/>
    <p:sldId id="2147374696" r:id="rId13"/>
    <p:sldId id="2147374763" r:id="rId14"/>
    <p:sldId id="2147374713" r:id="rId15"/>
    <p:sldId id="2147374754" r:id="rId16"/>
    <p:sldId id="2147374764" r:id="rId17"/>
    <p:sldId id="2147374770" r:id="rId18"/>
    <p:sldId id="2147374870" r:id="rId19"/>
    <p:sldId id="2147374863" r:id="rId20"/>
    <p:sldId id="2147374848" r:id="rId21"/>
    <p:sldId id="2147374812" r:id="rId22"/>
    <p:sldId id="2147374772" r:id="rId23"/>
    <p:sldId id="2147374829" r:id="rId24"/>
    <p:sldId id="2147374755" r:id="rId25"/>
    <p:sldId id="2147374791" r:id="rId26"/>
    <p:sldId id="2147374767" r:id="rId27"/>
    <p:sldId id="2147374830" r:id="rId28"/>
    <p:sldId id="2147374792" r:id="rId29"/>
    <p:sldId id="2147374793" r:id="rId30"/>
    <p:sldId id="2147374801" r:id="rId31"/>
    <p:sldId id="2147374794" r:id="rId32"/>
    <p:sldId id="2147374832" r:id="rId33"/>
    <p:sldId id="2147374796" r:id="rId34"/>
    <p:sldId id="2147374840" r:id="rId35"/>
    <p:sldId id="2147374855" r:id="rId36"/>
    <p:sldId id="2147374842" r:id="rId37"/>
    <p:sldId id="2147374804" r:id="rId38"/>
    <p:sldId id="2147374841" r:id="rId39"/>
    <p:sldId id="2147374766" r:id="rId40"/>
    <p:sldId id="2585" r:id="rId41"/>
    <p:sldId id="2076138722" r:id="rId42"/>
    <p:sldId id="2076138720" r:id="rId43"/>
    <p:sldId id="2147374849" r:id="rId44"/>
    <p:sldId id="2147374854" r:id="rId45"/>
    <p:sldId id="2147374808" r:id="rId46"/>
    <p:sldId id="2147374811" r:id="rId47"/>
    <p:sldId id="2147374809" r:id="rId48"/>
    <p:sldId id="2147374813" r:id="rId49"/>
    <p:sldId id="2147374798" r:id="rId50"/>
    <p:sldId id="2147374833" r:id="rId51"/>
    <p:sldId id="2147374797" r:id="rId52"/>
    <p:sldId id="2147374621" r:id="rId53"/>
    <p:sldId id="2147374857" r:id="rId54"/>
    <p:sldId id="2147374853" r:id="rId55"/>
    <p:sldId id="2147374864" r:id="rId56"/>
    <p:sldId id="2147374865" r:id="rId57"/>
    <p:sldId id="2147374866" r:id="rId58"/>
    <p:sldId id="2147374776" r:id="rId59"/>
    <p:sldId id="2147374774" r:id="rId60"/>
    <p:sldId id="2147374860" r:id="rId61"/>
    <p:sldId id="2147374859" r:id="rId62"/>
    <p:sldId id="2147374834" r:id="rId63"/>
    <p:sldId id="2147374869" r:id="rId64"/>
    <p:sldId id="2147374836" r:id="rId65"/>
    <p:sldId id="2147374851" r:id="rId66"/>
    <p:sldId id="2147374852" r:id="rId67"/>
    <p:sldId id="2147374610" r:id="rId68"/>
    <p:sldId id="2147374838" r:id="rId69"/>
    <p:sldId id="2147374758" r:id="rId70"/>
    <p:sldId id="2147374880" r:id="rId71"/>
    <p:sldId id="2147374843" r:id="rId72"/>
    <p:sldId id="2147374759" r:id="rId73"/>
    <p:sldId id="2147374871" r:id="rId74"/>
    <p:sldId id="2147374872" r:id="rId75"/>
    <p:sldId id="2147374873" r:id="rId76"/>
    <p:sldId id="2147374874" r:id="rId77"/>
    <p:sldId id="2147374875" r:id="rId78"/>
    <p:sldId id="2147374879" r:id="rId79"/>
    <p:sldId id="2147374877" r:id="rId80"/>
    <p:sldId id="2147374878" r:id="rId81"/>
    <p:sldId id="2147374876" r:id="rId82"/>
    <p:sldId id="2147374845" r:id="rId83"/>
    <p:sldId id="2147374846" r:id="rId84"/>
    <p:sldId id="2147374847" r:id="rId85"/>
    <p:sldId id="2147374714" r:id="rId86"/>
    <p:sldId id="2147374817" r:id="rId87"/>
    <p:sldId id="2147374822" r:id="rId88"/>
    <p:sldId id="2147374821" r:id="rId89"/>
    <p:sldId id="2147374799" r:id="rId90"/>
    <p:sldId id="2147374800" r:id="rId91"/>
    <p:sldId id="2147374788" r:id="rId92"/>
    <p:sldId id="2147374786" r:id="rId93"/>
    <p:sldId id="2147374815" r:id="rId94"/>
    <p:sldId id="2147374757" r:id="rId95"/>
    <p:sldId id="2147374768" r:id="rId96"/>
    <p:sldId id="2147374752" r:id="rId97"/>
    <p:sldId id="2147374633" r:id="rId98"/>
    <p:sldId id="2147374654" r:id="rId99"/>
    <p:sldId id="2147374787" r:id="rId100"/>
    <p:sldId id="2147374634" r:id="rId101"/>
    <p:sldId id="2147374629" r:id="rId102"/>
    <p:sldId id="2147374679" r:id="rId103"/>
    <p:sldId id="2147374681" r:id="rId104"/>
    <p:sldId id="2147374695" r:id="rId105"/>
    <p:sldId id="2147374593" r:id="rId106"/>
    <p:sldId id="2147374692" r:id="rId107"/>
    <p:sldId id="2147374706" r:id="rId108"/>
    <p:sldId id="2147374649" r:id="rId109"/>
    <p:sldId id="2147374720" r:id="rId110"/>
    <p:sldId id="262" r:id="rId111"/>
    <p:sldId id="2147374639" r:id="rId112"/>
    <p:sldId id="2147374748" r:id="rId113"/>
    <p:sldId id="2147374749" r:id="rId114"/>
    <p:sldId id="2147374746" r:id="rId115"/>
    <p:sldId id="2147374734" r:id="rId116"/>
    <p:sldId id="2147374730" r:id="rId117"/>
    <p:sldId id="2147374724" r:id="rId118"/>
    <p:sldId id="2147374723" r:id="rId119"/>
    <p:sldId id="2147374721" r:id="rId120"/>
    <p:sldId id="2147374736" r:id="rId121"/>
    <p:sldId id="2147374837" r:id="rId122"/>
    <p:sldId id="2147374715" r:id="rId123"/>
    <p:sldId id="2147374717" r:id="rId124"/>
    <p:sldId id="2147374718" r:id="rId125"/>
    <p:sldId id="2147374737" r:id="rId126"/>
    <p:sldId id="2147374722" r:id="rId127"/>
    <p:sldId id="2147374727" r:id="rId128"/>
    <p:sldId id="2147374728" r:id="rId129"/>
    <p:sldId id="2147374725" r:id="rId130"/>
    <p:sldId id="2147374726" r:id="rId131"/>
    <p:sldId id="2147374867" r:id="rId132"/>
    <p:sldId id="2147374868" r:id="rId133"/>
    <p:sldId id="2147374738" r:id="rId134"/>
    <p:sldId id="2147374712" r:id="rId135"/>
    <p:sldId id="2147374719" r:id="rId136"/>
    <p:sldId id="2147374751" r:id="rId137"/>
    <p:sldId id="2147374711" r:id="rId138"/>
    <p:sldId id="2147374707" r:id="rId139"/>
    <p:sldId id="2147374708" r:id="rId140"/>
    <p:sldId id="2147374709" r:id="rId141"/>
    <p:sldId id="2147374710" r:id="rId142"/>
    <p:sldId id="2147374636" r:id="rId143"/>
    <p:sldId id="257" r:id="rId144"/>
    <p:sldId id="258" r:id="rId145"/>
    <p:sldId id="259" r:id="rId146"/>
    <p:sldId id="2147374785" r:id="rId147"/>
    <p:sldId id="2147374784" r:id="rId148"/>
    <p:sldId id="2147374783" r:id="rId149"/>
    <p:sldId id="260" r:id="rId150"/>
    <p:sldId id="261" r:id="rId151"/>
    <p:sldId id="2147374782" r:id="rId152"/>
    <p:sldId id="2147374816" r:id="rId153"/>
    <p:sldId id="2147374823" r:id="rId154"/>
    <p:sldId id="2147374818" r:id="rId155"/>
    <p:sldId id="2147374819" r:id="rId156"/>
    <p:sldId id="263" r:id="rId157"/>
    <p:sldId id="2147374820" r:id="rId158"/>
    <p:sldId id="264" r:id="rId159"/>
    <p:sldId id="2147374844" r:id="rId16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EFC795A2-794C-4BE3-B0CD-A196887B245E}">
          <p14:sldIdLst>
            <p14:sldId id="256"/>
            <p14:sldId id="2147374790"/>
            <p14:sldId id="2147374789"/>
            <p14:sldId id="2147374839"/>
            <p14:sldId id="2147374680"/>
            <p14:sldId id="2147374760"/>
            <p14:sldId id="2147374835"/>
            <p14:sldId id="2147374861"/>
            <p14:sldId id="2147374496"/>
            <p14:sldId id="2147374696"/>
            <p14:sldId id="2147374763"/>
            <p14:sldId id="2147374713"/>
            <p14:sldId id="2147374754"/>
            <p14:sldId id="2147374764"/>
            <p14:sldId id="2147374770"/>
            <p14:sldId id="2147374870"/>
            <p14:sldId id="2147374863"/>
            <p14:sldId id="2147374848"/>
            <p14:sldId id="2147374812"/>
            <p14:sldId id="2147374772"/>
            <p14:sldId id="2147374829"/>
            <p14:sldId id="2147374755"/>
            <p14:sldId id="2147374791"/>
            <p14:sldId id="2147374767"/>
            <p14:sldId id="2147374830"/>
            <p14:sldId id="2147374792"/>
            <p14:sldId id="2147374793"/>
            <p14:sldId id="2147374801"/>
            <p14:sldId id="2147374794"/>
            <p14:sldId id="2147374832"/>
            <p14:sldId id="2147374796"/>
            <p14:sldId id="2147374840"/>
            <p14:sldId id="2147374855"/>
            <p14:sldId id="2147374842"/>
            <p14:sldId id="2147374804"/>
            <p14:sldId id="2147374841"/>
            <p14:sldId id="2147374766"/>
            <p14:sldId id="2585"/>
            <p14:sldId id="2076138722"/>
            <p14:sldId id="2076138720"/>
            <p14:sldId id="2147374849"/>
            <p14:sldId id="2147374854"/>
            <p14:sldId id="2147374808"/>
            <p14:sldId id="2147374811"/>
            <p14:sldId id="2147374809"/>
            <p14:sldId id="2147374813"/>
            <p14:sldId id="2147374798"/>
            <p14:sldId id="2147374833"/>
            <p14:sldId id="2147374797"/>
            <p14:sldId id="2147374621"/>
            <p14:sldId id="2147374857"/>
            <p14:sldId id="2147374853"/>
            <p14:sldId id="2147374864"/>
            <p14:sldId id="2147374865"/>
            <p14:sldId id="2147374866"/>
            <p14:sldId id="2147374776"/>
            <p14:sldId id="2147374774"/>
            <p14:sldId id="2147374860"/>
            <p14:sldId id="2147374859"/>
            <p14:sldId id="2147374834"/>
            <p14:sldId id="2147374869"/>
            <p14:sldId id="2147374836"/>
            <p14:sldId id="2147374851"/>
            <p14:sldId id="2147374852"/>
            <p14:sldId id="2147374610"/>
            <p14:sldId id="2147374838"/>
            <p14:sldId id="2147374758"/>
            <p14:sldId id="2147374880"/>
            <p14:sldId id="2147374843"/>
            <p14:sldId id="2147374759"/>
          </p14:sldIdLst>
        </p14:section>
        <p14:section name="附錄" id="{D2795275-DE3D-4393-8688-DB802F550537}">
          <p14:sldIdLst>
            <p14:sldId id="2147374871"/>
            <p14:sldId id="2147374872"/>
            <p14:sldId id="2147374873"/>
            <p14:sldId id="2147374874"/>
            <p14:sldId id="2147374875"/>
            <p14:sldId id="2147374879"/>
            <p14:sldId id="2147374877"/>
            <p14:sldId id="2147374878"/>
            <p14:sldId id="2147374876"/>
            <p14:sldId id="2147374845"/>
            <p14:sldId id="2147374846"/>
            <p14:sldId id="2147374847"/>
          </p14:sldIdLst>
        </p14:section>
        <p14:section name="舊架構內容" id="{24C28B84-AC59-4069-B008-1BBFD53E91FD}">
          <p14:sldIdLst>
            <p14:sldId id="2147374714"/>
            <p14:sldId id="2147374817"/>
            <p14:sldId id="2147374822"/>
            <p14:sldId id="2147374821"/>
            <p14:sldId id="2147374799"/>
            <p14:sldId id="2147374800"/>
            <p14:sldId id="2147374788"/>
            <p14:sldId id="2147374786"/>
            <p14:sldId id="2147374815"/>
            <p14:sldId id="2147374757"/>
            <p14:sldId id="2147374768"/>
            <p14:sldId id="2147374752"/>
            <p14:sldId id="2147374633"/>
            <p14:sldId id="2147374654"/>
            <p14:sldId id="2147374787"/>
            <p14:sldId id="2147374634"/>
            <p14:sldId id="2147374629"/>
            <p14:sldId id="2147374679"/>
            <p14:sldId id="2147374681"/>
            <p14:sldId id="2147374695"/>
            <p14:sldId id="2147374593"/>
            <p14:sldId id="2147374692"/>
            <p14:sldId id="2147374706"/>
            <p14:sldId id="2147374649"/>
            <p14:sldId id="2147374720"/>
            <p14:sldId id="262"/>
            <p14:sldId id="2147374639"/>
          </p14:sldIdLst>
        </p14:section>
        <p14:section name="附錄" id="{89FFA297-4B10-45BE-86CE-D9876B4A1A3E}">
          <p14:sldIdLst>
            <p14:sldId id="2147374748"/>
            <p14:sldId id="2147374749"/>
            <p14:sldId id="2147374746"/>
            <p14:sldId id="2147374734"/>
            <p14:sldId id="2147374730"/>
            <p14:sldId id="2147374724"/>
            <p14:sldId id="2147374723"/>
            <p14:sldId id="2147374721"/>
            <p14:sldId id="2147374736"/>
            <p14:sldId id="2147374837"/>
            <p14:sldId id="2147374715"/>
            <p14:sldId id="2147374717"/>
            <p14:sldId id="2147374718"/>
            <p14:sldId id="2147374737"/>
            <p14:sldId id="2147374722"/>
            <p14:sldId id="2147374727"/>
            <p14:sldId id="2147374728"/>
            <p14:sldId id="2147374725"/>
            <p14:sldId id="2147374726"/>
            <p14:sldId id="2147374867"/>
            <p14:sldId id="2147374868"/>
            <p14:sldId id="2147374738"/>
            <p14:sldId id="2147374712"/>
            <p14:sldId id="2147374719"/>
            <p14:sldId id="2147374751"/>
            <p14:sldId id="2147374711"/>
            <p14:sldId id="2147374707"/>
            <p14:sldId id="2147374708"/>
            <p14:sldId id="2147374709"/>
            <p14:sldId id="2147374710"/>
            <p14:sldId id="2147374636"/>
            <p14:sldId id="257"/>
            <p14:sldId id="258"/>
            <p14:sldId id="259"/>
            <p14:sldId id="2147374785"/>
            <p14:sldId id="2147374784"/>
            <p14:sldId id="2147374783"/>
            <p14:sldId id="260"/>
            <p14:sldId id="261"/>
            <p14:sldId id="2147374782"/>
            <p14:sldId id="2147374816"/>
            <p14:sldId id="2147374823"/>
            <p14:sldId id="2147374818"/>
            <p14:sldId id="2147374819"/>
            <p14:sldId id="263"/>
            <p14:sldId id="2147374820"/>
            <p14:sldId id="264"/>
            <p14:sldId id="21473748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823"/>
    <a:srgbClr val="FDEFE7"/>
    <a:srgbClr val="F0B149"/>
    <a:srgbClr val="F2A84F"/>
    <a:srgbClr val="DE1D67"/>
    <a:srgbClr val="993193"/>
    <a:srgbClr val="27B5E8"/>
    <a:srgbClr val="90C742"/>
    <a:srgbClr val="F398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ABCCE4-3751-477B-B29A-8189CB0A6799}" v="1" dt="2024-08-15T07:12:37.191"/>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56" d="100"/>
          <a:sy n="56" d="100"/>
        </p:scale>
        <p:origin x="2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notesMaster" Target="notesMasters/notesMaster1.xml"/><Relationship Id="rId16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tableStyles" Target="tableStyle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Yeh" userId="1187d188-66f8-464d-81d0-bc323fae5837" providerId="ADAL" clId="{EAAC8679-B9DB-43E8-B084-4C9FD0A306A0}"/>
    <pc:docChg chg="undo custSel addSld delSld modSld sldOrd modSection">
      <pc:chgData name="Aaron Yeh" userId="1187d188-66f8-464d-81d0-bc323fae5837" providerId="ADAL" clId="{EAAC8679-B9DB-43E8-B084-4C9FD0A306A0}" dt="2024-04-24T08:53:46.130" v="18775" actId="478"/>
      <pc:docMkLst>
        <pc:docMk/>
      </pc:docMkLst>
      <pc:sldChg chg="modSp mod">
        <pc:chgData name="Aaron Yeh" userId="1187d188-66f8-464d-81d0-bc323fae5837" providerId="ADAL" clId="{EAAC8679-B9DB-43E8-B084-4C9FD0A306A0}" dt="2024-04-16T06:56:27.226" v="3760" actId="20577"/>
        <pc:sldMkLst>
          <pc:docMk/>
          <pc:sldMk cId="3018388873" sldId="256"/>
        </pc:sldMkLst>
        <pc:spChg chg="mod">
          <ac:chgData name="Aaron Yeh" userId="1187d188-66f8-464d-81d0-bc323fae5837" providerId="ADAL" clId="{EAAC8679-B9DB-43E8-B084-4C9FD0A306A0}" dt="2024-04-16T06:56:03.084" v="3705" actId="6549"/>
          <ac:spMkLst>
            <pc:docMk/>
            <pc:sldMk cId="3018388873" sldId="256"/>
            <ac:spMk id="4" creationId="{8D39C2AB-BAB3-ACB8-064A-B9E15F56BF8A}"/>
          </ac:spMkLst>
        </pc:spChg>
        <pc:spChg chg="mod">
          <ac:chgData name="Aaron Yeh" userId="1187d188-66f8-464d-81d0-bc323fae5837" providerId="ADAL" clId="{EAAC8679-B9DB-43E8-B084-4C9FD0A306A0}" dt="2024-04-16T06:56:27.226" v="3760" actId="20577"/>
          <ac:spMkLst>
            <pc:docMk/>
            <pc:sldMk cId="3018388873" sldId="256"/>
            <ac:spMk id="5" creationId="{7777AAFB-0214-28F1-F309-13D3525CD00B}"/>
          </ac:spMkLst>
        </pc:spChg>
      </pc:sldChg>
      <pc:sldChg chg="addSp delSp modSp add del setBg delDesignElem">
        <pc:chgData name="Aaron Yeh" userId="1187d188-66f8-464d-81d0-bc323fae5837" providerId="ADAL" clId="{EAAC8679-B9DB-43E8-B084-4C9FD0A306A0}" dt="2024-03-29T01:47:46.373" v="257" actId="47"/>
        <pc:sldMkLst>
          <pc:docMk/>
          <pc:sldMk cId="3818277683" sldId="2147374443"/>
        </pc:sldMkLst>
        <pc:spChg chg="del">
          <ac:chgData name="Aaron Yeh" userId="1187d188-66f8-464d-81d0-bc323fae5837" providerId="ADAL" clId="{EAAC8679-B9DB-43E8-B084-4C9FD0A306A0}" dt="2024-03-29T01:45:52.192" v="164"/>
          <ac:spMkLst>
            <pc:docMk/>
            <pc:sldMk cId="3818277683" sldId="2147374443"/>
            <ac:spMk id="19" creationId="{37C89E4B-3C9F-44B9-8B86-D9E3D112D8EC}"/>
          </ac:spMkLst>
        </pc:spChg>
        <pc:picChg chg="add mod">
          <ac:chgData name="Aaron Yeh" userId="1187d188-66f8-464d-81d0-bc323fae5837" providerId="ADAL" clId="{EAAC8679-B9DB-43E8-B084-4C9FD0A306A0}" dt="2024-03-29T01:46:00.275" v="166"/>
          <ac:picMkLst>
            <pc:docMk/>
            <pc:sldMk cId="3818277683" sldId="2147374443"/>
            <ac:picMk id="5" creationId="{F5A76469-92F4-F8D7-8844-325989C4A585}"/>
          </ac:picMkLst>
        </pc:picChg>
        <pc:cxnChg chg="del">
          <ac:chgData name="Aaron Yeh" userId="1187d188-66f8-464d-81d0-bc323fae5837" providerId="ADAL" clId="{EAAC8679-B9DB-43E8-B084-4C9FD0A306A0}" dt="2024-03-29T01:45:52.192" v="164"/>
          <ac:cxnSpMkLst>
            <pc:docMk/>
            <pc:sldMk cId="3818277683" sldId="2147374443"/>
            <ac:cxnSpMk id="21" creationId="{AA2EAA10-076F-46BD-8F0F-B9A2FB77A85C}"/>
          </ac:cxnSpMkLst>
        </pc:cxnChg>
        <pc:cxnChg chg="del">
          <ac:chgData name="Aaron Yeh" userId="1187d188-66f8-464d-81d0-bc323fae5837" providerId="ADAL" clId="{EAAC8679-B9DB-43E8-B084-4C9FD0A306A0}" dt="2024-03-29T01:45:52.192" v="164"/>
          <ac:cxnSpMkLst>
            <pc:docMk/>
            <pc:sldMk cId="3818277683" sldId="2147374443"/>
            <ac:cxnSpMk id="23" creationId="{D891E407-403B-4764-86C9-33A56D3BCAA3}"/>
          </ac:cxnSpMkLst>
        </pc:cxnChg>
      </pc:sldChg>
      <pc:sldChg chg="add ord">
        <pc:chgData name="Aaron Yeh" userId="1187d188-66f8-464d-81d0-bc323fae5837" providerId="ADAL" clId="{EAAC8679-B9DB-43E8-B084-4C9FD0A306A0}" dt="2024-03-29T01:57:01.135" v="488"/>
        <pc:sldMkLst>
          <pc:docMk/>
          <pc:sldMk cId="3109609851" sldId="2147374496"/>
        </pc:sldMkLst>
      </pc:sldChg>
      <pc:sldChg chg="modSp add mod">
        <pc:chgData name="Aaron Yeh" userId="1187d188-66f8-464d-81d0-bc323fae5837" providerId="ADAL" clId="{EAAC8679-B9DB-43E8-B084-4C9FD0A306A0}" dt="2024-03-29T02:03:32.947" v="793" actId="20577"/>
        <pc:sldMkLst>
          <pc:docMk/>
          <pc:sldMk cId="643686942" sldId="2147374593"/>
        </pc:sldMkLst>
        <pc:spChg chg="mod">
          <ac:chgData name="Aaron Yeh" userId="1187d188-66f8-464d-81d0-bc323fae5837" providerId="ADAL" clId="{EAAC8679-B9DB-43E8-B084-4C9FD0A306A0}" dt="2024-03-29T02:03:32.947" v="793" actId="20577"/>
          <ac:spMkLst>
            <pc:docMk/>
            <pc:sldMk cId="643686942" sldId="2147374593"/>
            <ac:spMk id="2" creationId="{DC2CD5E3-6546-1093-8087-BE858FAB1F72}"/>
          </ac:spMkLst>
        </pc:spChg>
      </pc:sldChg>
      <pc:sldChg chg="modSp add mod">
        <pc:chgData name="Aaron Yeh" userId="1187d188-66f8-464d-81d0-bc323fae5837" providerId="ADAL" clId="{EAAC8679-B9DB-43E8-B084-4C9FD0A306A0}" dt="2024-03-29T02:03:23.344" v="781" actId="20577"/>
        <pc:sldMkLst>
          <pc:docMk/>
          <pc:sldMk cId="911865612" sldId="2147374624"/>
        </pc:sldMkLst>
        <pc:spChg chg="mod">
          <ac:chgData name="Aaron Yeh" userId="1187d188-66f8-464d-81d0-bc323fae5837" providerId="ADAL" clId="{EAAC8679-B9DB-43E8-B084-4C9FD0A306A0}" dt="2024-03-29T02:03:23.344" v="781" actId="20577"/>
          <ac:spMkLst>
            <pc:docMk/>
            <pc:sldMk cId="911865612" sldId="2147374624"/>
            <ac:spMk id="2" creationId="{26EF80CA-03E4-17D7-E9E3-22D007A80F18}"/>
          </ac:spMkLst>
        </pc:spChg>
      </pc:sldChg>
      <pc:sldChg chg="add">
        <pc:chgData name="Aaron Yeh" userId="1187d188-66f8-464d-81d0-bc323fae5837" providerId="ADAL" clId="{EAAC8679-B9DB-43E8-B084-4C9FD0A306A0}" dt="2024-03-29T01:55:08.432" v="480"/>
        <pc:sldMkLst>
          <pc:docMk/>
          <pc:sldMk cId="1458359758" sldId="2147374629"/>
        </pc:sldMkLst>
      </pc:sldChg>
      <pc:sldChg chg="ord">
        <pc:chgData name="Aaron Yeh" userId="1187d188-66f8-464d-81d0-bc323fae5837" providerId="ADAL" clId="{EAAC8679-B9DB-43E8-B084-4C9FD0A306A0}" dt="2024-03-29T02:04:55.090" v="876"/>
        <pc:sldMkLst>
          <pc:docMk/>
          <pc:sldMk cId="1693294905" sldId="2147374632"/>
        </pc:sldMkLst>
      </pc:sldChg>
      <pc:sldChg chg="ord">
        <pc:chgData name="Aaron Yeh" userId="1187d188-66f8-464d-81d0-bc323fae5837" providerId="ADAL" clId="{EAAC8679-B9DB-43E8-B084-4C9FD0A306A0}" dt="2024-03-29T01:49:24.982" v="260"/>
        <pc:sldMkLst>
          <pc:docMk/>
          <pc:sldMk cId="538386744" sldId="2147374633"/>
        </pc:sldMkLst>
      </pc:sldChg>
      <pc:sldChg chg="ord">
        <pc:chgData name="Aaron Yeh" userId="1187d188-66f8-464d-81d0-bc323fae5837" providerId="ADAL" clId="{EAAC8679-B9DB-43E8-B084-4C9FD0A306A0}" dt="2024-04-17T16:19:54.890" v="7178"/>
        <pc:sldMkLst>
          <pc:docMk/>
          <pc:sldMk cId="3564014189" sldId="2147374634"/>
        </pc:sldMkLst>
      </pc:sldChg>
      <pc:sldChg chg="del">
        <pc:chgData name="Aaron Yeh" userId="1187d188-66f8-464d-81d0-bc323fae5837" providerId="ADAL" clId="{EAAC8679-B9DB-43E8-B084-4C9FD0A306A0}" dt="2024-03-29T01:55:14.420" v="482" actId="47"/>
        <pc:sldMkLst>
          <pc:docMk/>
          <pc:sldMk cId="293308765" sldId="2147374637"/>
        </pc:sldMkLst>
      </pc:sldChg>
      <pc:sldChg chg="addSp modSp mod ord">
        <pc:chgData name="Aaron Yeh" userId="1187d188-66f8-464d-81d0-bc323fae5837" providerId="ADAL" clId="{EAAC8679-B9DB-43E8-B084-4C9FD0A306A0}" dt="2024-03-29T02:12:26.423" v="1333"/>
        <pc:sldMkLst>
          <pc:docMk/>
          <pc:sldMk cId="1984679014" sldId="2147374638"/>
        </pc:sldMkLst>
        <pc:spChg chg="add mod">
          <ac:chgData name="Aaron Yeh" userId="1187d188-66f8-464d-81d0-bc323fae5837" providerId="ADAL" clId="{EAAC8679-B9DB-43E8-B084-4C9FD0A306A0}" dt="2024-03-29T01:58:39.098" v="640" actId="6549"/>
          <ac:spMkLst>
            <pc:docMk/>
            <pc:sldMk cId="1984679014" sldId="2147374638"/>
            <ac:spMk id="4" creationId="{434A5840-B45A-41EF-63D4-D578908868A0}"/>
          </ac:spMkLst>
        </pc:spChg>
      </pc:sldChg>
      <pc:sldChg chg="addSp modSp mod ord">
        <pc:chgData name="Aaron Yeh" userId="1187d188-66f8-464d-81d0-bc323fae5837" providerId="ADAL" clId="{EAAC8679-B9DB-43E8-B084-4C9FD0A306A0}" dt="2024-03-29T01:56:58.420" v="486"/>
        <pc:sldMkLst>
          <pc:docMk/>
          <pc:sldMk cId="740238841" sldId="2147374647"/>
        </pc:sldMkLst>
        <pc:spChg chg="mod">
          <ac:chgData name="Aaron Yeh" userId="1187d188-66f8-464d-81d0-bc323fae5837" providerId="ADAL" clId="{EAAC8679-B9DB-43E8-B084-4C9FD0A306A0}" dt="2024-03-29T01:53:45.015" v="387" actId="1037"/>
          <ac:spMkLst>
            <pc:docMk/>
            <pc:sldMk cId="740238841" sldId="2147374647"/>
            <ac:spMk id="2" creationId="{DEF3E25F-584E-D6E1-D3D4-7AA480677D7C}"/>
          </ac:spMkLst>
        </pc:spChg>
        <pc:spChg chg="add mod">
          <ac:chgData name="Aaron Yeh" userId="1187d188-66f8-464d-81d0-bc323fae5837" providerId="ADAL" clId="{EAAC8679-B9DB-43E8-B084-4C9FD0A306A0}" dt="2024-03-29T01:54:27.070" v="447" actId="14100"/>
          <ac:spMkLst>
            <pc:docMk/>
            <pc:sldMk cId="740238841" sldId="2147374647"/>
            <ac:spMk id="24" creationId="{6A7C4813-5548-D655-11A9-858FAB104DBD}"/>
          </ac:spMkLst>
        </pc:spChg>
      </pc:sldChg>
      <pc:sldChg chg="modSp del mod">
        <pc:chgData name="Aaron Yeh" userId="1187d188-66f8-464d-81d0-bc323fae5837" providerId="ADAL" clId="{EAAC8679-B9DB-43E8-B084-4C9FD0A306A0}" dt="2024-03-29T01:55:12.056" v="481" actId="47"/>
        <pc:sldMkLst>
          <pc:docMk/>
          <pc:sldMk cId="8083571" sldId="2147374648"/>
        </pc:sldMkLst>
        <pc:spChg chg="mod">
          <ac:chgData name="Aaron Yeh" userId="1187d188-66f8-464d-81d0-bc323fae5837" providerId="ADAL" clId="{EAAC8679-B9DB-43E8-B084-4C9FD0A306A0}" dt="2024-03-29T01:54:53.468" v="479" actId="20577"/>
          <ac:spMkLst>
            <pc:docMk/>
            <pc:sldMk cId="8083571" sldId="2147374648"/>
            <ac:spMk id="2" creationId="{401C268D-FFDE-F971-6D07-E63B47813C79}"/>
          </ac:spMkLst>
        </pc:spChg>
      </pc:sldChg>
      <pc:sldChg chg="modSp mod ord">
        <pc:chgData name="Aaron Yeh" userId="1187d188-66f8-464d-81d0-bc323fae5837" providerId="ADAL" clId="{EAAC8679-B9DB-43E8-B084-4C9FD0A306A0}" dt="2024-03-29T02:05:54.604" v="1082" actId="5793"/>
        <pc:sldMkLst>
          <pc:docMk/>
          <pc:sldMk cId="1875898591" sldId="2147374649"/>
        </pc:sldMkLst>
        <pc:spChg chg="mod">
          <ac:chgData name="Aaron Yeh" userId="1187d188-66f8-464d-81d0-bc323fae5837" providerId="ADAL" clId="{EAAC8679-B9DB-43E8-B084-4C9FD0A306A0}" dt="2024-03-29T01:32:21.863" v="5" actId="20577"/>
          <ac:spMkLst>
            <pc:docMk/>
            <pc:sldMk cId="1875898591" sldId="2147374649"/>
            <ac:spMk id="2" creationId="{EBC0EF47-35F5-AD8E-BB4E-0F30678FD4E9}"/>
          </ac:spMkLst>
        </pc:spChg>
        <pc:spChg chg="mod">
          <ac:chgData name="Aaron Yeh" userId="1187d188-66f8-464d-81d0-bc323fae5837" providerId="ADAL" clId="{EAAC8679-B9DB-43E8-B084-4C9FD0A306A0}" dt="2024-03-29T02:05:54.604" v="1082" actId="5793"/>
          <ac:spMkLst>
            <pc:docMk/>
            <pc:sldMk cId="1875898591" sldId="2147374649"/>
            <ac:spMk id="4" creationId="{CBBA20F8-FB1E-4DA8-5959-62E1A0F6656A}"/>
          </ac:spMkLst>
        </pc:spChg>
      </pc:sldChg>
      <pc:sldChg chg="modSp add mod ord">
        <pc:chgData name="Aaron Yeh" userId="1187d188-66f8-464d-81d0-bc323fae5837" providerId="ADAL" clId="{EAAC8679-B9DB-43E8-B084-4C9FD0A306A0}" dt="2024-03-29T02:05:14.124" v="903" actId="20577"/>
        <pc:sldMkLst>
          <pc:docMk/>
          <pc:sldMk cId="2860205270" sldId="2147374651"/>
        </pc:sldMkLst>
        <pc:spChg chg="mod">
          <ac:chgData name="Aaron Yeh" userId="1187d188-66f8-464d-81d0-bc323fae5837" providerId="ADAL" clId="{EAAC8679-B9DB-43E8-B084-4C9FD0A306A0}" dt="2024-03-29T01:32:27.796" v="8" actId="20577"/>
          <ac:spMkLst>
            <pc:docMk/>
            <pc:sldMk cId="2860205270" sldId="2147374651"/>
            <ac:spMk id="2" creationId="{EBC0EF47-35F5-AD8E-BB4E-0F30678FD4E9}"/>
          </ac:spMkLst>
        </pc:spChg>
        <pc:spChg chg="mod">
          <ac:chgData name="Aaron Yeh" userId="1187d188-66f8-464d-81d0-bc323fae5837" providerId="ADAL" clId="{EAAC8679-B9DB-43E8-B084-4C9FD0A306A0}" dt="2024-03-29T02:05:14.124" v="903" actId="20577"/>
          <ac:spMkLst>
            <pc:docMk/>
            <pc:sldMk cId="2860205270" sldId="2147374651"/>
            <ac:spMk id="4" creationId="{CBBA20F8-FB1E-4DA8-5959-62E1A0F6656A}"/>
          </ac:spMkLst>
        </pc:spChg>
      </pc:sldChg>
      <pc:sldChg chg="modSp new del mod">
        <pc:chgData name="Aaron Yeh" userId="1187d188-66f8-464d-81d0-bc323fae5837" providerId="ADAL" clId="{EAAC8679-B9DB-43E8-B084-4C9FD0A306A0}" dt="2024-03-29T01:48:01.787" v="258" actId="47"/>
        <pc:sldMkLst>
          <pc:docMk/>
          <pc:sldMk cId="3642653132" sldId="2147374652"/>
        </pc:sldMkLst>
        <pc:spChg chg="mod">
          <ac:chgData name="Aaron Yeh" userId="1187d188-66f8-464d-81d0-bc323fae5837" providerId="ADAL" clId="{EAAC8679-B9DB-43E8-B084-4C9FD0A306A0}" dt="2024-03-29T01:45:15.297" v="84" actId="20577"/>
          <ac:spMkLst>
            <pc:docMk/>
            <pc:sldMk cId="3642653132" sldId="2147374652"/>
            <ac:spMk id="2" creationId="{211A6FB1-DD25-AC1A-B831-EA4BC6E9C8D8}"/>
          </ac:spMkLst>
        </pc:spChg>
        <pc:spChg chg="mod">
          <ac:chgData name="Aaron Yeh" userId="1187d188-66f8-464d-81d0-bc323fae5837" providerId="ADAL" clId="{EAAC8679-B9DB-43E8-B084-4C9FD0A306A0}" dt="2024-03-29T01:45:28.432" v="162" actId="20577"/>
          <ac:spMkLst>
            <pc:docMk/>
            <pc:sldMk cId="3642653132" sldId="2147374652"/>
            <ac:spMk id="4" creationId="{A042E262-B4AC-E6CE-2438-55E188B1F3AB}"/>
          </ac:spMkLst>
        </pc:spChg>
      </pc:sldChg>
      <pc:sldChg chg="addSp delSp add del setBg delDesignElem">
        <pc:chgData name="Aaron Yeh" userId="1187d188-66f8-464d-81d0-bc323fae5837" providerId="ADAL" clId="{EAAC8679-B9DB-43E8-B084-4C9FD0A306A0}" dt="2024-03-29T01:46:56.460" v="169"/>
        <pc:sldMkLst>
          <pc:docMk/>
          <pc:sldMk cId="2421418996" sldId="2147374653"/>
        </pc:sldMkLst>
        <pc:spChg chg="add del">
          <ac:chgData name="Aaron Yeh" userId="1187d188-66f8-464d-81d0-bc323fae5837" providerId="ADAL" clId="{EAAC8679-B9DB-43E8-B084-4C9FD0A306A0}" dt="2024-03-29T01:46:56.460" v="169"/>
          <ac:spMkLst>
            <pc:docMk/>
            <pc:sldMk cId="2421418996" sldId="2147374653"/>
            <ac:spMk id="19" creationId="{37C89E4B-3C9F-44B9-8B86-D9E3D112D8EC}"/>
          </ac:spMkLst>
        </pc:spChg>
        <pc:cxnChg chg="add del">
          <ac:chgData name="Aaron Yeh" userId="1187d188-66f8-464d-81d0-bc323fae5837" providerId="ADAL" clId="{EAAC8679-B9DB-43E8-B084-4C9FD0A306A0}" dt="2024-03-29T01:46:56.460" v="169"/>
          <ac:cxnSpMkLst>
            <pc:docMk/>
            <pc:sldMk cId="2421418996" sldId="2147374653"/>
            <ac:cxnSpMk id="21" creationId="{AA2EAA10-076F-46BD-8F0F-B9A2FB77A85C}"/>
          </ac:cxnSpMkLst>
        </pc:cxnChg>
        <pc:cxnChg chg="add del">
          <ac:chgData name="Aaron Yeh" userId="1187d188-66f8-464d-81d0-bc323fae5837" providerId="ADAL" clId="{EAAC8679-B9DB-43E8-B084-4C9FD0A306A0}" dt="2024-03-29T01:46:56.460" v="169"/>
          <ac:cxnSpMkLst>
            <pc:docMk/>
            <pc:sldMk cId="2421418996" sldId="2147374653"/>
            <ac:cxnSpMk id="23" creationId="{D891E407-403B-4764-86C9-33A56D3BCAA3}"/>
          </ac:cxnSpMkLst>
        </pc:cxnChg>
      </pc:sldChg>
      <pc:sldChg chg="modSp add mod">
        <pc:chgData name="Aaron Yeh" userId="1187d188-66f8-464d-81d0-bc323fae5837" providerId="ADAL" clId="{EAAC8679-B9DB-43E8-B084-4C9FD0A306A0}" dt="2024-03-29T01:47:34.997" v="256" actId="20577"/>
        <pc:sldMkLst>
          <pc:docMk/>
          <pc:sldMk cId="3369126621" sldId="2147374653"/>
        </pc:sldMkLst>
        <pc:spChg chg="mod">
          <ac:chgData name="Aaron Yeh" userId="1187d188-66f8-464d-81d0-bc323fae5837" providerId="ADAL" clId="{EAAC8679-B9DB-43E8-B084-4C9FD0A306A0}" dt="2024-03-29T01:47:34.997" v="256" actId="20577"/>
          <ac:spMkLst>
            <pc:docMk/>
            <pc:sldMk cId="3369126621" sldId="2147374653"/>
            <ac:spMk id="2" creationId="{8BB06A6C-1552-C5C7-D718-2CCDB32BE526}"/>
          </ac:spMkLst>
        </pc:spChg>
      </pc:sldChg>
      <pc:sldChg chg="modSp new mod">
        <pc:chgData name="Aaron Yeh" userId="1187d188-66f8-464d-81d0-bc323fae5837" providerId="ADAL" clId="{EAAC8679-B9DB-43E8-B084-4C9FD0A306A0}" dt="2024-03-29T01:50:21.510" v="349" actId="20577"/>
        <pc:sldMkLst>
          <pc:docMk/>
          <pc:sldMk cId="3389394804" sldId="2147374654"/>
        </pc:sldMkLst>
        <pc:spChg chg="mod">
          <ac:chgData name="Aaron Yeh" userId="1187d188-66f8-464d-81d0-bc323fae5837" providerId="ADAL" clId="{EAAC8679-B9DB-43E8-B084-4C9FD0A306A0}" dt="2024-03-29T01:50:21.510" v="349" actId="20577"/>
          <ac:spMkLst>
            <pc:docMk/>
            <pc:sldMk cId="3389394804" sldId="2147374654"/>
            <ac:spMk id="2" creationId="{4D0C1D03-DCAC-B954-6FB9-190EFE327FF9}"/>
          </ac:spMkLst>
        </pc:spChg>
      </pc:sldChg>
      <pc:sldChg chg="modSp add del mod">
        <pc:chgData name="Aaron Yeh" userId="1187d188-66f8-464d-81d0-bc323fae5837" providerId="ADAL" clId="{EAAC8679-B9DB-43E8-B084-4C9FD0A306A0}" dt="2024-03-29T01:54:38.755" v="448" actId="47"/>
        <pc:sldMkLst>
          <pc:docMk/>
          <pc:sldMk cId="3898203140" sldId="2147374655"/>
        </pc:sldMkLst>
        <pc:spChg chg="mod">
          <ac:chgData name="Aaron Yeh" userId="1187d188-66f8-464d-81d0-bc323fae5837" providerId="ADAL" clId="{EAAC8679-B9DB-43E8-B084-4C9FD0A306A0}" dt="2024-03-29T01:52:16.274" v="362" actId="20577"/>
          <ac:spMkLst>
            <pc:docMk/>
            <pc:sldMk cId="3898203140" sldId="2147374655"/>
            <ac:spMk id="2" creationId="{401C268D-FFDE-F971-6D07-E63B47813C79}"/>
          </ac:spMkLst>
        </pc:spChg>
      </pc:sldChg>
      <pc:sldChg chg="add">
        <pc:chgData name="Aaron Yeh" userId="1187d188-66f8-464d-81d0-bc323fae5837" providerId="ADAL" clId="{EAAC8679-B9DB-43E8-B084-4C9FD0A306A0}" dt="2024-03-29T01:55:08.432" v="480"/>
        <pc:sldMkLst>
          <pc:docMk/>
          <pc:sldMk cId="1277547982" sldId="2147374679"/>
        </pc:sldMkLst>
      </pc:sldChg>
      <pc:sldChg chg="modSp new mod">
        <pc:chgData name="Aaron Yeh" userId="1187d188-66f8-464d-81d0-bc323fae5837" providerId="ADAL" clId="{EAAC8679-B9DB-43E8-B084-4C9FD0A306A0}" dt="2024-03-29T02:11:34.559" v="1273" actId="20577"/>
        <pc:sldMkLst>
          <pc:docMk/>
          <pc:sldMk cId="1624613502" sldId="2147374681"/>
        </pc:sldMkLst>
        <pc:spChg chg="mod">
          <ac:chgData name="Aaron Yeh" userId="1187d188-66f8-464d-81d0-bc323fae5837" providerId="ADAL" clId="{EAAC8679-B9DB-43E8-B084-4C9FD0A306A0}" dt="2024-03-29T02:11:34.559" v="1273" actId="20577"/>
          <ac:spMkLst>
            <pc:docMk/>
            <pc:sldMk cId="1624613502" sldId="2147374681"/>
            <ac:spMk id="4" creationId="{758A78E1-3AC0-BACE-6859-881E012BF7D0}"/>
          </ac:spMkLst>
        </pc:spChg>
      </pc:sldChg>
      <pc:sldChg chg="add">
        <pc:chgData name="Aaron Yeh" userId="1187d188-66f8-464d-81d0-bc323fae5837" providerId="ADAL" clId="{EAAC8679-B9DB-43E8-B084-4C9FD0A306A0}" dt="2024-03-29T02:04:01.658" v="794"/>
        <pc:sldMkLst>
          <pc:docMk/>
          <pc:sldMk cId="1332026485" sldId="2147374692"/>
        </pc:sldMkLst>
      </pc:sldChg>
      <pc:sldChg chg="modSp new mod">
        <pc:chgData name="Aaron Yeh" userId="1187d188-66f8-464d-81d0-bc323fae5837" providerId="ADAL" clId="{EAAC8679-B9DB-43E8-B084-4C9FD0A306A0}" dt="2024-03-29T02:04:28.614" v="862" actId="5793"/>
        <pc:sldMkLst>
          <pc:docMk/>
          <pc:sldMk cId="3298105921" sldId="2147374693"/>
        </pc:sldMkLst>
        <pc:spChg chg="mod">
          <ac:chgData name="Aaron Yeh" userId="1187d188-66f8-464d-81d0-bc323fae5837" providerId="ADAL" clId="{EAAC8679-B9DB-43E8-B084-4C9FD0A306A0}" dt="2024-03-29T02:04:28.614" v="862" actId="5793"/>
          <ac:spMkLst>
            <pc:docMk/>
            <pc:sldMk cId="3298105921" sldId="2147374693"/>
            <ac:spMk id="2" creationId="{1283E770-33F9-85C7-5857-23BC7A1B4655}"/>
          </ac:spMkLst>
        </pc:spChg>
      </pc:sldChg>
      <pc:sldChg chg="modSp add mod">
        <pc:chgData name="Aaron Yeh" userId="1187d188-66f8-464d-81d0-bc323fae5837" providerId="ADAL" clId="{EAAC8679-B9DB-43E8-B084-4C9FD0A306A0}" dt="2024-03-29T02:04:45.616" v="874" actId="20577"/>
        <pc:sldMkLst>
          <pc:docMk/>
          <pc:sldMk cId="2031337174" sldId="2147374694"/>
        </pc:sldMkLst>
        <pc:spChg chg="mod">
          <ac:chgData name="Aaron Yeh" userId="1187d188-66f8-464d-81d0-bc323fae5837" providerId="ADAL" clId="{EAAC8679-B9DB-43E8-B084-4C9FD0A306A0}" dt="2024-03-29T02:04:45.616" v="874" actId="20577"/>
          <ac:spMkLst>
            <pc:docMk/>
            <pc:sldMk cId="2031337174" sldId="2147374694"/>
            <ac:spMk id="2" creationId="{1283E770-33F9-85C7-5857-23BC7A1B4655}"/>
          </ac:spMkLst>
        </pc:spChg>
      </pc:sldChg>
      <pc:sldChg chg="modSp new mod">
        <pc:chgData name="Aaron Yeh" userId="1187d188-66f8-464d-81d0-bc323fae5837" providerId="ADAL" clId="{EAAC8679-B9DB-43E8-B084-4C9FD0A306A0}" dt="2024-03-29T02:11:59.867" v="1331" actId="20577"/>
        <pc:sldMkLst>
          <pc:docMk/>
          <pc:sldMk cId="4187181759" sldId="2147374695"/>
        </pc:sldMkLst>
        <pc:spChg chg="mod">
          <ac:chgData name="Aaron Yeh" userId="1187d188-66f8-464d-81d0-bc323fae5837" providerId="ADAL" clId="{EAAC8679-B9DB-43E8-B084-4C9FD0A306A0}" dt="2024-03-29T02:11:59.867" v="1331" actId="20577"/>
          <ac:spMkLst>
            <pc:docMk/>
            <pc:sldMk cId="4187181759" sldId="2147374695"/>
            <ac:spMk id="2" creationId="{BDE16743-F1A2-2182-F095-953B7FD754BF}"/>
          </ac:spMkLst>
        </pc:spChg>
        <pc:spChg chg="mod">
          <ac:chgData name="Aaron Yeh" userId="1187d188-66f8-464d-81d0-bc323fae5837" providerId="ADAL" clId="{EAAC8679-B9DB-43E8-B084-4C9FD0A306A0}" dt="2024-03-29T02:11:49.713" v="1278" actId="20577"/>
          <ac:spMkLst>
            <pc:docMk/>
            <pc:sldMk cId="4187181759" sldId="2147374695"/>
            <ac:spMk id="4" creationId="{026D3BCC-7921-04BD-0B65-BA322FD78B5F}"/>
          </ac:spMkLst>
        </pc:spChg>
      </pc:sldChg>
      <pc:sldChg chg="modSp new mod ord">
        <pc:chgData name="Aaron Yeh" userId="1187d188-66f8-464d-81d0-bc323fae5837" providerId="ADAL" clId="{EAAC8679-B9DB-43E8-B084-4C9FD0A306A0}" dt="2024-04-23T09:00:57.693" v="16235" actId="1035"/>
        <pc:sldMkLst>
          <pc:docMk/>
          <pc:sldMk cId="3957721694" sldId="2147374696"/>
        </pc:sldMkLst>
        <pc:spChg chg="mod">
          <ac:chgData name="Aaron Yeh" userId="1187d188-66f8-464d-81d0-bc323fae5837" providerId="ADAL" clId="{EAAC8679-B9DB-43E8-B084-4C9FD0A306A0}" dt="2024-03-29T02:12:47.562" v="1338" actId="20577"/>
          <ac:spMkLst>
            <pc:docMk/>
            <pc:sldMk cId="3957721694" sldId="2147374696"/>
            <ac:spMk id="2" creationId="{90A0108D-F9C5-61DF-C2AD-942524866C8F}"/>
          </ac:spMkLst>
        </pc:spChg>
        <pc:spChg chg="mod">
          <ac:chgData name="Aaron Yeh" userId="1187d188-66f8-464d-81d0-bc323fae5837" providerId="ADAL" clId="{EAAC8679-B9DB-43E8-B084-4C9FD0A306A0}" dt="2024-04-23T09:00:57.693" v="16235" actId="1035"/>
          <ac:spMkLst>
            <pc:docMk/>
            <pc:sldMk cId="3957721694" sldId="2147374696"/>
            <ac:spMk id="3" creationId="{0A407A2B-406D-8363-A575-90220F5ED443}"/>
          </ac:spMkLst>
        </pc:spChg>
        <pc:spChg chg="mod">
          <ac:chgData name="Aaron Yeh" userId="1187d188-66f8-464d-81d0-bc323fae5837" providerId="ADAL" clId="{EAAC8679-B9DB-43E8-B084-4C9FD0A306A0}" dt="2024-04-23T09:00:57.693" v="16235" actId="1035"/>
          <ac:spMkLst>
            <pc:docMk/>
            <pc:sldMk cId="3957721694" sldId="2147374696"/>
            <ac:spMk id="7" creationId="{9544D9BB-02A1-81EA-1E74-07B4360AECAC}"/>
          </ac:spMkLst>
        </pc:spChg>
        <pc:spChg chg="mod">
          <ac:chgData name="Aaron Yeh" userId="1187d188-66f8-464d-81d0-bc323fae5837" providerId="ADAL" clId="{EAAC8679-B9DB-43E8-B084-4C9FD0A306A0}" dt="2024-04-23T09:00:57.693" v="16235" actId="1035"/>
          <ac:spMkLst>
            <pc:docMk/>
            <pc:sldMk cId="3957721694" sldId="2147374696"/>
            <ac:spMk id="8" creationId="{70246C5F-4601-4691-EAF2-03F608A519F0}"/>
          </ac:spMkLst>
        </pc:spChg>
        <pc:spChg chg="mod">
          <ac:chgData name="Aaron Yeh" userId="1187d188-66f8-464d-81d0-bc323fae5837" providerId="ADAL" clId="{EAAC8679-B9DB-43E8-B084-4C9FD0A306A0}" dt="2024-04-23T09:00:57.693" v="16235" actId="1035"/>
          <ac:spMkLst>
            <pc:docMk/>
            <pc:sldMk cId="3957721694" sldId="2147374696"/>
            <ac:spMk id="9" creationId="{6161AD4A-7879-1DC0-402F-F7F06B35DA72}"/>
          </ac:spMkLst>
        </pc:spChg>
        <pc:graphicFrameChg chg="mod">
          <ac:chgData name="Aaron Yeh" userId="1187d188-66f8-464d-81d0-bc323fae5837" providerId="ADAL" clId="{EAAC8679-B9DB-43E8-B084-4C9FD0A306A0}" dt="2024-04-23T09:00:57.693" v="16235" actId="1035"/>
          <ac:graphicFrameMkLst>
            <pc:docMk/>
            <pc:sldMk cId="3957721694" sldId="2147374696"/>
            <ac:graphicFrameMk id="5" creationId="{897B8ABD-0D06-EB1F-C48C-7F6DBC70F5AA}"/>
          </ac:graphicFrameMkLst>
        </pc:graphicFrameChg>
      </pc:sldChg>
      <pc:sldChg chg="modSp new mod">
        <pc:chgData name="Aaron Yeh" userId="1187d188-66f8-464d-81d0-bc323fae5837" providerId="ADAL" clId="{EAAC8679-B9DB-43E8-B084-4C9FD0A306A0}" dt="2024-03-29T02:14:04.991" v="1549" actId="20577"/>
        <pc:sldMkLst>
          <pc:docMk/>
          <pc:sldMk cId="3509847030" sldId="2147374697"/>
        </pc:sldMkLst>
        <pc:spChg chg="mod">
          <ac:chgData name="Aaron Yeh" userId="1187d188-66f8-464d-81d0-bc323fae5837" providerId="ADAL" clId="{EAAC8679-B9DB-43E8-B084-4C9FD0A306A0}" dt="2024-03-29T02:13:16.178" v="1393" actId="20577"/>
          <ac:spMkLst>
            <pc:docMk/>
            <pc:sldMk cId="3509847030" sldId="2147374697"/>
            <ac:spMk id="2" creationId="{EA00EF09-F6B7-BF42-D98A-7BAA57C98298}"/>
          </ac:spMkLst>
        </pc:spChg>
        <pc:spChg chg="mod">
          <ac:chgData name="Aaron Yeh" userId="1187d188-66f8-464d-81d0-bc323fae5837" providerId="ADAL" clId="{EAAC8679-B9DB-43E8-B084-4C9FD0A306A0}" dt="2024-03-29T02:14:04.991" v="1549" actId="20577"/>
          <ac:spMkLst>
            <pc:docMk/>
            <pc:sldMk cId="3509847030" sldId="2147374697"/>
            <ac:spMk id="4" creationId="{F0F5C694-C5C6-5C23-B1BB-43AB05C98DC3}"/>
          </ac:spMkLst>
        </pc:spChg>
      </pc:sldChg>
      <pc:sldChg chg="modSp new mod">
        <pc:chgData name="Aaron Yeh" userId="1187d188-66f8-464d-81d0-bc323fae5837" providerId="ADAL" clId="{EAAC8679-B9DB-43E8-B084-4C9FD0A306A0}" dt="2024-03-29T02:14:17.944" v="1597" actId="20577"/>
        <pc:sldMkLst>
          <pc:docMk/>
          <pc:sldMk cId="128018237" sldId="2147374698"/>
        </pc:sldMkLst>
        <pc:spChg chg="mod">
          <ac:chgData name="Aaron Yeh" userId="1187d188-66f8-464d-81d0-bc323fae5837" providerId="ADAL" clId="{EAAC8679-B9DB-43E8-B084-4C9FD0A306A0}" dt="2024-03-29T02:14:17.944" v="1597" actId="20577"/>
          <ac:spMkLst>
            <pc:docMk/>
            <pc:sldMk cId="128018237" sldId="2147374698"/>
            <ac:spMk id="2" creationId="{DCDD196C-09A5-B71F-1B48-9CC5D4B34E4C}"/>
          </ac:spMkLst>
        </pc:spChg>
      </pc:sldChg>
      <pc:sldChg chg="modSp new mod">
        <pc:chgData name="Aaron Yeh" userId="1187d188-66f8-464d-81d0-bc323fae5837" providerId="ADAL" clId="{EAAC8679-B9DB-43E8-B084-4C9FD0A306A0}" dt="2024-03-29T02:14:38.421" v="1619" actId="20577"/>
        <pc:sldMkLst>
          <pc:docMk/>
          <pc:sldMk cId="2617799188" sldId="2147374699"/>
        </pc:sldMkLst>
        <pc:spChg chg="mod">
          <ac:chgData name="Aaron Yeh" userId="1187d188-66f8-464d-81d0-bc323fae5837" providerId="ADAL" clId="{EAAC8679-B9DB-43E8-B084-4C9FD0A306A0}" dt="2024-03-29T02:14:38.421" v="1619" actId="20577"/>
          <ac:spMkLst>
            <pc:docMk/>
            <pc:sldMk cId="2617799188" sldId="2147374699"/>
            <ac:spMk id="2" creationId="{D2AB9BB3-228F-0974-897D-9E8F5D2F9C59}"/>
          </ac:spMkLst>
        </pc:spChg>
      </pc:sldChg>
      <pc:sldChg chg="modSp new mod">
        <pc:chgData name="Aaron Yeh" userId="1187d188-66f8-464d-81d0-bc323fae5837" providerId="ADAL" clId="{EAAC8679-B9DB-43E8-B084-4C9FD0A306A0}" dt="2024-03-29T02:14:50.642" v="1665" actId="5793"/>
        <pc:sldMkLst>
          <pc:docMk/>
          <pc:sldMk cId="115856374" sldId="2147374700"/>
        </pc:sldMkLst>
        <pc:spChg chg="mod">
          <ac:chgData name="Aaron Yeh" userId="1187d188-66f8-464d-81d0-bc323fae5837" providerId="ADAL" clId="{EAAC8679-B9DB-43E8-B084-4C9FD0A306A0}" dt="2024-03-29T02:14:50.642" v="1665" actId="5793"/>
          <ac:spMkLst>
            <pc:docMk/>
            <pc:sldMk cId="115856374" sldId="2147374700"/>
            <ac:spMk id="2" creationId="{06B0B76A-7FF2-2316-ABB4-4E0BE00E1BB8}"/>
          </ac:spMkLst>
        </pc:spChg>
      </pc:sldChg>
      <pc:sldChg chg="modSp new mod">
        <pc:chgData name="Aaron Yeh" userId="1187d188-66f8-464d-81d0-bc323fae5837" providerId="ADAL" clId="{EAAC8679-B9DB-43E8-B084-4C9FD0A306A0}" dt="2024-03-29T02:15:24.149" v="1681" actId="20577"/>
        <pc:sldMkLst>
          <pc:docMk/>
          <pc:sldMk cId="3576906440" sldId="2147374701"/>
        </pc:sldMkLst>
        <pc:spChg chg="mod">
          <ac:chgData name="Aaron Yeh" userId="1187d188-66f8-464d-81d0-bc323fae5837" providerId="ADAL" clId="{EAAC8679-B9DB-43E8-B084-4C9FD0A306A0}" dt="2024-03-29T02:15:24.149" v="1681" actId="20577"/>
          <ac:spMkLst>
            <pc:docMk/>
            <pc:sldMk cId="3576906440" sldId="2147374701"/>
            <ac:spMk id="2" creationId="{C1166265-3C26-EB10-0901-962985B55DD5}"/>
          </ac:spMkLst>
        </pc:spChg>
      </pc:sldChg>
      <pc:sldChg chg="modSp new mod">
        <pc:chgData name="Aaron Yeh" userId="1187d188-66f8-464d-81d0-bc323fae5837" providerId="ADAL" clId="{EAAC8679-B9DB-43E8-B084-4C9FD0A306A0}" dt="2024-03-29T02:15:32.082" v="1699" actId="20577"/>
        <pc:sldMkLst>
          <pc:docMk/>
          <pc:sldMk cId="3329408025" sldId="2147374702"/>
        </pc:sldMkLst>
        <pc:spChg chg="mod">
          <ac:chgData name="Aaron Yeh" userId="1187d188-66f8-464d-81d0-bc323fae5837" providerId="ADAL" clId="{EAAC8679-B9DB-43E8-B084-4C9FD0A306A0}" dt="2024-03-29T02:15:32.082" v="1699" actId="20577"/>
          <ac:spMkLst>
            <pc:docMk/>
            <pc:sldMk cId="3329408025" sldId="2147374702"/>
            <ac:spMk id="2" creationId="{BD2792C8-E0C8-E476-BB2E-AC47EDF23351}"/>
          </ac:spMkLst>
        </pc:spChg>
      </pc:sldChg>
      <pc:sldChg chg="modSp new mod">
        <pc:chgData name="Aaron Yeh" userId="1187d188-66f8-464d-81d0-bc323fae5837" providerId="ADAL" clId="{EAAC8679-B9DB-43E8-B084-4C9FD0A306A0}" dt="2024-03-29T02:15:43.985" v="1707" actId="20577"/>
        <pc:sldMkLst>
          <pc:docMk/>
          <pc:sldMk cId="506776167" sldId="2147374703"/>
        </pc:sldMkLst>
        <pc:spChg chg="mod">
          <ac:chgData name="Aaron Yeh" userId="1187d188-66f8-464d-81d0-bc323fae5837" providerId="ADAL" clId="{EAAC8679-B9DB-43E8-B084-4C9FD0A306A0}" dt="2024-03-29T02:15:43.985" v="1707" actId="20577"/>
          <ac:spMkLst>
            <pc:docMk/>
            <pc:sldMk cId="506776167" sldId="2147374703"/>
            <ac:spMk id="2" creationId="{1DC1265F-8D43-9F4F-6B51-D97C4BD0592F}"/>
          </ac:spMkLst>
        </pc:spChg>
      </pc:sldChg>
      <pc:sldChg chg="addSp delSp modSp mod">
        <pc:chgData name="Aaron Yeh" userId="1187d188-66f8-464d-81d0-bc323fae5837" providerId="ADAL" clId="{EAAC8679-B9DB-43E8-B084-4C9FD0A306A0}" dt="2024-04-24T08:38:03.360" v="18585" actId="20577"/>
        <pc:sldMkLst>
          <pc:docMk/>
          <pc:sldMk cId="768820106" sldId="2147374713"/>
        </pc:sldMkLst>
        <pc:spChg chg="mod">
          <ac:chgData name="Aaron Yeh" userId="1187d188-66f8-464d-81d0-bc323fae5837" providerId="ADAL" clId="{EAAC8679-B9DB-43E8-B084-4C9FD0A306A0}" dt="2024-04-24T08:36:31.287" v="18564" actId="20577"/>
          <ac:spMkLst>
            <pc:docMk/>
            <pc:sldMk cId="768820106" sldId="2147374713"/>
            <ac:spMk id="2" creationId="{1FB1C1F5-B181-E12D-BF93-FEDCDE21DCE7}"/>
          </ac:spMkLst>
        </pc:spChg>
        <pc:spChg chg="add mod">
          <ac:chgData name="Aaron Yeh" userId="1187d188-66f8-464d-81d0-bc323fae5837" providerId="ADAL" clId="{EAAC8679-B9DB-43E8-B084-4C9FD0A306A0}" dt="2024-04-17T15:46:48.519" v="5372" actId="1036"/>
          <ac:spMkLst>
            <pc:docMk/>
            <pc:sldMk cId="768820106" sldId="2147374713"/>
            <ac:spMk id="6" creationId="{9FE267EA-C5AC-60CA-E826-54BC3D073F93}"/>
          </ac:spMkLst>
        </pc:spChg>
        <pc:spChg chg="add del mod">
          <ac:chgData name="Aaron Yeh" userId="1187d188-66f8-464d-81d0-bc323fae5837" providerId="ADAL" clId="{EAAC8679-B9DB-43E8-B084-4C9FD0A306A0}" dt="2024-04-23T09:02:09.682" v="16293" actId="478"/>
          <ac:spMkLst>
            <pc:docMk/>
            <pc:sldMk cId="768820106" sldId="2147374713"/>
            <ac:spMk id="7" creationId="{BAE65638-B59D-2222-0E63-08509660F38A}"/>
          </ac:spMkLst>
        </pc:spChg>
        <pc:spChg chg="add mod">
          <ac:chgData name="Aaron Yeh" userId="1187d188-66f8-464d-81d0-bc323fae5837" providerId="ADAL" clId="{EAAC8679-B9DB-43E8-B084-4C9FD0A306A0}" dt="2024-04-24T08:38:03.360" v="18585" actId="20577"/>
          <ac:spMkLst>
            <pc:docMk/>
            <pc:sldMk cId="768820106" sldId="2147374713"/>
            <ac:spMk id="10" creationId="{BE52E616-1D98-E33F-B017-53D3CEE06B20}"/>
          </ac:spMkLst>
        </pc:spChg>
        <pc:spChg chg="add del mod">
          <ac:chgData name="Aaron Yeh" userId="1187d188-66f8-464d-81d0-bc323fae5837" providerId="ADAL" clId="{EAAC8679-B9DB-43E8-B084-4C9FD0A306A0}" dt="2024-04-23T09:02:30.682" v="16302" actId="207"/>
          <ac:spMkLst>
            <pc:docMk/>
            <pc:sldMk cId="768820106" sldId="2147374713"/>
            <ac:spMk id="11" creationId="{4269DAA7-8371-CDAB-80CF-D0490C756B3F}"/>
          </ac:spMkLst>
        </pc:spChg>
        <pc:spChg chg="add mod">
          <ac:chgData name="Aaron Yeh" userId="1187d188-66f8-464d-81d0-bc323fae5837" providerId="ADAL" clId="{EAAC8679-B9DB-43E8-B084-4C9FD0A306A0}" dt="2024-04-18T00:34:13.970" v="12765" actId="1035"/>
          <ac:spMkLst>
            <pc:docMk/>
            <pc:sldMk cId="768820106" sldId="2147374713"/>
            <ac:spMk id="12" creationId="{D731690E-22D2-1C76-85AA-2270A7F95E74}"/>
          </ac:spMkLst>
        </pc:spChg>
        <pc:spChg chg="add mod">
          <ac:chgData name="Aaron Yeh" userId="1187d188-66f8-464d-81d0-bc323fae5837" providerId="ADAL" clId="{EAAC8679-B9DB-43E8-B084-4C9FD0A306A0}" dt="2024-04-18T00:34:13.970" v="12765" actId="1035"/>
          <ac:spMkLst>
            <pc:docMk/>
            <pc:sldMk cId="768820106" sldId="2147374713"/>
            <ac:spMk id="13" creationId="{A0109F3E-4230-9495-223A-28BE328F9BCD}"/>
          </ac:spMkLst>
        </pc:spChg>
        <pc:spChg chg="add del mod">
          <ac:chgData name="Aaron Yeh" userId="1187d188-66f8-464d-81d0-bc323fae5837" providerId="ADAL" clId="{EAAC8679-B9DB-43E8-B084-4C9FD0A306A0}" dt="2024-04-24T08:36:42.832" v="18565" actId="478"/>
          <ac:spMkLst>
            <pc:docMk/>
            <pc:sldMk cId="768820106" sldId="2147374713"/>
            <ac:spMk id="14" creationId="{9A16C7D0-0332-1725-E1A0-FDFCEB43FCC4}"/>
          </ac:spMkLst>
        </pc:spChg>
        <pc:spChg chg="add del mod">
          <ac:chgData name="Aaron Yeh" userId="1187d188-66f8-464d-81d0-bc323fae5837" providerId="ADAL" clId="{EAAC8679-B9DB-43E8-B084-4C9FD0A306A0}" dt="2024-04-24T08:36:45.253" v="18566" actId="478"/>
          <ac:spMkLst>
            <pc:docMk/>
            <pc:sldMk cId="768820106" sldId="2147374713"/>
            <ac:spMk id="15" creationId="{DF7AC2FB-126D-FF19-4237-B62DD99E4644}"/>
          </ac:spMkLst>
        </pc:spChg>
        <pc:spChg chg="add mod">
          <ac:chgData name="Aaron Yeh" userId="1187d188-66f8-464d-81d0-bc323fae5837" providerId="ADAL" clId="{EAAC8679-B9DB-43E8-B084-4C9FD0A306A0}" dt="2024-04-23T09:01:50.715" v="16283" actId="20577"/>
          <ac:spMkLst>
            <pc:docMk/>
            <pc:sldMk cId="768820106" sldId="2147374713"/>
            <ac:spMk id="16" creationId="{999D017F-47A8-C2B9-833B-5C80B0C33E92}"/>
          </ac:spMkLst>
        </pc:spChg>
        <pc:spChg chg="add mod">
          <ac:chgData name="Aaron Yeh" userId="1187d188-66f8-464d-81d0-bc323fae5837" providerId="ADAL" clId="{EAAC8679-B9DB-43E8-B084-4C9FD0A306A0}" dt="2024-04-18T00:33:06.114" v="12604" actId="1037"/>
          <ac:spMkLst>
            <pc:docMk/>
            <pc:sldMk cId="768820106" sldId="2147374713"/>
            <ac:spMk id="17" creationId="{1B7A55D5-20E1-0F6D-97BB-90D8F6CA93D3}"/>
          </ac:spMkLst>
        </pc:spChg>
        <pc:spChg chg="del">
          <ac:chgData name="Aaron Yeh" userId="1187d188-66f8-464d-81d0-bc323fae5837" providerId="ADAL" clId="{EAAC8679-B9DB-43E8-B084-4C9FD0A306A0}" dt="2024-04-16T07:01:41.078" v="4386" actId="478"/>
          <ac:spMkLst>
            <pc:docMk/>
            <pc:sldMk cId="768820106" sldId="2147374713"/>
            <ac:spMk id="18" creationId="{A0C8C23B-85A3-ED6F-933D-89A04E08FB6E}"/>
          </ac:spMkLst>
        </pc:spChg>
        <pc:spChg chg="del">
          <ac:chgData name="Aaron Yeh" userId="1187d188-66f8-464d-81d0-bc323fae5837" providerId="ADAL" clId="{EAAC8679-B9DB-43E8-B084-4C9FD0A306A0}" dt="2024-04-16T07:01:33.950" v="4383" actId="478"/>
          <ac:spMkLst>
            <pc:docMk/>
            <pc:sldMk cId="768820106" sldId="2147374713"/>
            <ac:spMk id="19" creationId="{4EF1296F-7187-0CA7-BB8F-F0F4208EC373}"/>
          </ac:spMkLst>
        </pc:spChg>
        <pc:spChg chg="add mod">
          <ac:chgData name="Aaron Yeh" userId="1187d188-66f8-464d-81d0-bc323fae5837" providerId="ADAL" clId="{EAAC8679-B9DB-43E8-B084-4C9FD0A306A0}" dt="2024-04-17T15:47:07.306" v="5387" actId="14100"/>
          <ac:spMkLst>
            <pc:docMk/>
            <pc:sldMk cId="768820106" sldId="2147374713"/>
            <ac:spMk id="19" creationId="{CAAA4066-B9E1-36DC-3F52-0043B7B7CAB2}"/>
          </ac:spMkLst>
        </pc:spChg>
        <pc:spChg chg="add mod">
          <ac:chgData name="Aaron Yeh" userId="1187d188-66f8-464d-81d0-bc323fae5837" providerId="ADAL" clId="{EAAC8679-B9DB-43E8-B084-4C9FD0A306A0}" dt="2024-04-18T00:34:32.059" v="12791" actId="1038"/>
          <ac:spMkLst>
            <pc:docMk/>
            <pc:sldMk cId="768820106" sldId="2147374713"/>
            <ac:spMk id="20" creationId="{2A495C8E-CF91-C60A-FC9A-DC7898D91C2A}"/>
          </ac:spMkLst>
        </pc:spChg>
        <pc:spChg chg="del">
          <ac:chgData name="Aaron Yeh" userId="1187d188-66f8-464d-81d0-bc323fae5837" providerId="ADAL" clId="{EAAC8679-B9DB-43E8-B084-4C9FD0A306A0}" dt="2024-04-17T15:44:38.528" v="5137" actId="478"/>
          <ac:spMkLst>
            <pc:docMk/>
            <pc:sldMk cId="768820106" sldId="2147374713"/>
            <ac:spMk id="20" creationId="{5D5D1666-6BA2-0464-456C-837B028BFE7E}"/>
          </ac:spMkLst>
        </pc:spChg>
        <pc:spChg chg="add mod">
          <ac:chgData name="Aaron Yeh" userId="1187d188-66f8-464d-81d0-bc323fae5837" providerId="ADAL" clId="{EAAC8679-B9DB-43E8-B084-4C9FD0A306A0}" dt="2024-04-18T00:34:32.059" v="12791" actId="1038"/>
          <ac:spMkLst>
            <pc:docMk/>
            <pc:sldMk cId="768820106" sldId="2147374713"/>
            <ac:spMk id="21" creationId="{262622B2-B84F-4D68-4DDB-5E0870433219}"/>
          </ac:spMkLst>
        </pc:spChg>
        <pc:spChg chg="add mod">
          <ac:chgData name="Aaron Yeh" userId="1187d188-66f8-464d-81d0-bc323fae5837" providerId="ADAL" clId="{EAAC8679-B9DB-43E8-B084-4C9FD0A306A0}" dt="2024-04-23T09:02:00.809" v="16292" actId="20577"/>
          <ac:spMkLst>
            <pc:docMk/>
            <pc:sldMk cId="768820106" sldId="2147374713"/>
            <ac:spMk id="22" creationId="{CA039A22-1904-23BE-C53D-AD5C88AB5740}"/>
          </ac:spMkLst>
        </pc:spChg>
        <pc:spChg chg="mod">
          <ac:chgData name="Aaron Yeh" userId="1187d188-66f8-464d-81d0-bc323fae5837" providerId="ADAL" clId="{EAAC8679-B9DB-43E8-B084-4C9FD0A306A0}" dt="2024-04-24T08:37:58.424" v="18577" actId="20577"/>
          <ac:spMkLst>
            <pc:docMk/>
            <pc:sldMk cId="768820106" sldId="2147374713"/>
            <ac:spMk id="36" creationId="{D1D13B38-4B02-C766-48E5-97821CD2F7BB}"/>
          </ac:spMkLst>
        </pc:spChg>
        <pc:spChg chg="mod">
          <ac:chgData name="Aaron Yeh" userId="1187d188-66f8-464d-81d0-bc323fae5837" providerId="ADAL" clId="{EAAC8679-B9DB-43E8-B084-4C9FD0A306A0}" dt="2024-04-17T15:51:18.271" v="5661" actId="1076"/>
          <ac:spMkLst>
            <pc:docMk/>
            <pc:sldMk cId="768820106" sldId="2147374713"/>
            <ac:spMk id="37" creationId="{D212614F-58F2-DD5F-0DE9-0E97AF562BAF}"/>
          </ac:spMkLst>
        </pc:spChg>
        <pc:spChg chg="del">
          <ac:chgData name="Aaron Yeh" userId="1187d188-66f8-464d-81d0-bc323fae5837" providerId="ADAL" clId="{EAAC8679-B9DB-43E8-B084-4C9FD0A306A0}" dt="2024-04-17T15:50:29.799" v="5637" actId="478"/>
          <ac:spMkLst>
            <pc:docMk/>
            <pc:sldMk cId="768820106" sldId="2147374713"/>
            <ac:spMk id="38" creationId="{0C3B91E6-DC69-5043-B11F-EAAEFC385305}"/>
          </ac:spMkLst>
        </pc:spChg>
        <pc:spChg chg="del">
          <ac:chgData name="Aaron Yeh" userId="1187d188-66f8-464d-81d0-bc323fae5837" providerId="ADAL" clId="{EAAC8679-B9DB-43E8-B084-4C9FD0A306A0}" dt="2024-04-17T15:47:41.492" v="5418" actId="478"/>
          <ac:spMkLst>
            <pc:docMk/>
            <pc:sldMk cId="768820106" sldId="2147374713"/>
            <ac:spMk id="39" creationId="{AC979B1D-8C2C-16F2-C908-F3CBEAABF1E0}"/>
          </ac:spMkLst>
        </pc:spChg>
        <pc:spChg chg="del">
          <ac:chgData name="Aaron Yeh" userId="1187d188-66f8-464d-81d0-bc323fae5837" providerId="ADAL" clId="{EAAC8679-B9DB-43E8-B084-4C9FD0A306A0}" dt="2024-04-17T15:50:29.799" v="5637" actId="478"/>
          <ac:spMkLst>
            <pc:docMk/>
            <pc:sldMk cId="768820106" sldId="2147374713"/>
            <ac:spMk id="41" creationId="{F89AD4E2-99FA-3F3D-41CD-BDBB077C747B}"/>
          </ac:spMkLst>
        </pc:spChg>
        <pc:spChg chg="del">
          <ac:chgData name="Aaron Yeh" userId="1187d188-66f8-464d-81d0-bc323fae5837" providerId="ADAL" clId="{EAAC8679-B9DB-43E8-B084-4C9FD0A306A0}" dt="2024-04-17T15:50:29.799" v="5637" actId="478"/>
          <ac:spMkLst>
            <pc:docMk/>
            <pc:sldMk cId="768820106" sldId="2147374713"/>
            <ac:spMk id="42" creationId="{F1007E99-1DE7-891B-F37E-7E3A12719E33}"/>
          </ac:spMkLst>
        </pc:spChg>
        <pc:spChg chg="add del mod">
          <ac:chgData name="Aaron Yeh" userId="1187d188-66f8-464d-81d0-bc323fae5837" providerId="ADAL" clId="{EAAC8679-B9DB-43E8-B084-4C9FD0A306A0}" dt="2024-04-17T16:26:23.950" v="7357" actId="20577"/>
          <ac:spMkLst>
            <pc:docMk/>
            <pc:sldMk cId="768820106" sldId="2147374713"/>
            <ac:spMk id="43" creationId="{F6E97045-8AA2-1E0E-9418-1D8390ADB7CF}"/>
          </ac:spMkLst>
        </pc:spChg>
        <pc:spChg chg="mod">
          <ac:chgData name="Aaron Yeh" userId="1187d188-66f8-464d-81d0-bc323fae5837" providerId="ADAL" clId="{EAAC8679-B9DB-43E8-B084-4C9FD0A306A0}" dt="2024-04-17T15:51:14.690" v="5660" actId="1036"/>
          <ac:spMkLst>
            <pc:docMk/>
            <pc:sldMk cId="768820106" sldId="2147374713"/>
            <ac:spMk id="44" creationId="{22BB880E-4856-9EB6-E9ED-E957661E5AA8}"/>
          </ac:spMkLst>
        </pc:spChg>
        <pc:spChg chg="del">
          <ac:chgData name="Aaron Yeh" userId="1187d188-66f8-464d-81d0-bc323fae5837" providerId="ADAL" clId="{EAAC8679-B9DB-43E8-B084-4C9FD0A306A0}" dt="2024-04-17T15:50:29.799" v="5637" actId="478"/>
          <ac:spMkLst>
            <pc:docMk/>
            <pc:sldMk cId="768820106" sldId="2147374713"/>
            <ac:spMk id="45" creationId="{3056DD4E-DDB2-7955-FEB8-AC298F308AF9}"/>
          </ac:spMkLst>
        </pc:spChg>
        <pc:spChg chg="mod">
          <ac:chgData name="Aaron Yeh" userId="1187d188-66f8-464d-81d0-bc323fae5837" providerId="ADAL" clId="{EAAC8679-B9DB-43E8-B084-4C9FD0A306A0}" dt="2024-04-17T16:24:40.522" v="7327" actId="1035"/>
          <ac:spMkLst>
            <pc:docMk/>
            <pc:sldMk cId="768820106" sldId="2147374713"/>
            <ac:spMk id="47" creationId="{46D69953-61F8-64F8-844E-21F722752014}"/>
          </ac:spMkLst>
        </pc:spChg>
        <pc:spChg chg="add mod">
          <ac:chgData name="Aaron Yeh" userId="1187d188-66f8-464d-81d0-bc323fae5837" providerId="ADAL" clId="{EAAC8679-B9DB-43E8-B084-4C9FD0A306A0}" dt="2024-04-18T00:32:55.635" v="12579" actId="1036"/>
          <ac:spMkLst>
            <pc:docMk/>
            <pc:sldMk cId="768820106" sldId="2147374713"/>
            <ac:spMk id="49" creationId="{9CB7DC5C-8CB6-5465-3C52-4B65317C09CA}"/>
          </ac:spMkLst>
        </pc:spChg>
        <pc:spChg chg="add mod">
          <ac:chgData name="Aaron Yeh" userId="1187d188-66f8-464d-81d0-bc323fae5837" providerId="ADAL" clId="{EAAC8679-B9DB-43E8-B084-4C9FD0A306A0}" dt="2024-04-17T15:52:08.442" v="5664" actId="11529"/>
          <ac:spMkLst>
            <pc:docMk/>
            <pc:sldMk cId="768820106" sldId="2147374713"/>
            <ac:spMk id="51" creationId="{FB269E3C-44DF-EB4A-020C-683176B20E6B}"/>
          </ac:spMkLst>
        </pc:spChg>
        <pc:grpChg chg="del">
          <ac:chgData name="Aaron Yeh" userId="1187d188-66f8-464d-81d0-bc323fae5837" providerId="ADAL" clId="{EAAC8679-B9DB-43E8-B084-4C9FD0A306A0}" dt="2024-04-17T15:47:31.197" v="5415" actId="478"/>
          <ac:grpSpMkLst>
            <pc:docMk/>
            <pc:sldMk cId="768820106" sldId="2147374713"/>
            <ac:grpSpMk id="12" creationId="{F2609222-160C-99C0-A62E-982FB9FF0AC9}"/>
          </ac:grpSpMkLst>
        </pc:grpChg>
        <pc:grpChg chg="del">
          <ac:chgData name="Aaron Yeh" userId="1187d188-66f8-464d-81d0-bc323fae5837" providerId="ADAL" clId="{EAAC8679-B9DB-43E8-B084-4C9FD0A306A0}" dt="2024-04-17T15:50:29.799" v="5637" actId="478"/>
          <ac:grpSpMkLst>
            <pc:docMk/>
            <pc:sldMk cId="768820106" sldId="2147374713"/>
            <ac:grpSpMk id="21" creationId="{9CAC1131-BAC5-C8EF-732E-21F6BF5C4AAA}"/>
          </ac:grpSpMkLst>
        </pc:grpChg>
        <pc:grpChg chg="del">
          <ac:chgData name="Aaron Yeh" userId="1187d188-66f8-464d-81d0-bc323fae5837" providerId="ADAL" clId="{EAAC8679-B9DB-43E8-B084-4C9FD0A306A0}" dt="2024-04-17T15:47:33.151" v="5416" actId="478"/>
          <ac:grpSpMkLst>
            <pc:docMk/>
            <pc:sldMk cId="768820106" sldId="2147374713"/>
            <ac:grpSpMk id="26" creationId="{E83FA959-1EDE-129D-DC06-5BBC9F245919}"/>
          </ac:grpSpMkLst>
        </pc:grpChg>
        <pc:grpChg chg="del">
          <ac:chgData name="Aaron Yeh" userId="1187d188-66f8-464d-81d0-bc323fae5837" providerId="ADAL" clId="{EAAC8679-B9DB-43E8-B084-4C9FD0A306A0}" dt="2024-04-17T15:47:37.051" v="5417" actId="478"/>
          <ac:grpSpMkLst>
            <pc:docMk/>
            <pc:sldMk cId="768820106" sldId="2147374713"/>
            <ac:grpSpMk id="31" creationId="{EC26B036-9A99-31C1-DDB7-A1945FB6BA19}"/>
          </ac:grpSpMkLst>
        </pc:grpChg>
        <pc:picChg chg="add mod">
          <ac:chgData name="Aaron Yeh" userId="1187d188-66f8-464d-81d0-bc323fae5837" providerId="ADAL" clId="{EAAC8679-B9DB-43E8-B084-4C9FD0A306A0}" dt="2024-04-24T08:36:51.925" v="18568" actId="1076"/>
          <ac:picMkLst>
            <pc:docMk/>
            <pc:sldMk cId="768820106" sldId="2147374713"/>
            <ac:picMk id="6" creationId="{7DEE2B7B-42B3-ACCD-CE6A-89765B1EB454}"/>
          </ac:picMkLst>
        </pc:picChg>
        <pc:picChg chg="add del mod">
          <ac:chgData name="Aaron Yeh" userId="1187d188-66f8-464d-81d0-bc323fae5837" providerId="ADAL" clId="{EAAC8679-B9DB-43E8-B084-4C9FD0A306A0}" dt="2024-04-24T08:37:30.409" v="18569" actId="478"/>
          <ac:picMkLst>
            <pc:docMk/>
            <pc:sldMk cId="768820106" sldId="2147374713"/>
            <ac:picMk id="28" creationId="{3514761C-4425-E925-F882-8406083F3584}"/>
          </ac:picMkLst>
        </pc:picChg>
        <pc:picChg chg="add del mod">
          <ac:chgData name="Aaron Yeh" userId="1187d188-66f8-464d-81d0-bc323fae5837" providerId="ADAL" clId="{EAAC8679-B9DB-43E8-B084-4C9FD0A306A0}" dt="2024-04-23T09:02:21.903" v="16301" actId="478"/>
          <ac:picMkLst>
            <pc:docMk/>
            <pc:sldMk cId="768820106" sldId="2147374713"/>
            <ac:picMk id="29" creationId="{70988D96-ECB6-4B6C-4577-E35DD0261DE3}"/>
          </ac:picMkLst>
        </pc:picChg>
        <pc:picChg chg="add mod">
          <ac:chgData name="Aaron Yeh" userId="1187d188-66f8-464d-81d0-bc323fae5837" providerId="ADAL" clId="{EAAC8679-B9DB-43E8-B084-4C9FD0A306A0}" dt="2024-04-18T00:34:26.848" v="12782" actId="1076"/>
          <ac:picMkLst>
            <pc:docMk/>
            <pc:sldMk cId="768820106" sldId="2147374713"/>
            <ac:picMk id="50" creationId="{2CB7A83B-943E-CC4E-20A1-868256C3A312}"/>
          </ac:picMkLst>
        </pc:picChg>
        <pc:cxnChg chg="add mod">
          <ac:chgData name="Aaron Yeh" userId="1187d188-66f8-464d-81d0-bc323fae5837" providerId="ADAL" clId="{EAAC8679-B9DB-43E8-B084-4C9FD0A306A0}" dt="2024-04-17T15:46:41.475" v="5360" actId="1036"/>
          <ac:cxnSpMkLst>
            <pc:docMk/>
            <pc:sldMk cId="768820106" sldId="2147374713"/>
            <ac:cxnSpMk id="18" creationId="{37B97F79-F399-025F-9FA1-F8E5C4C61903}"/>
          </ac:cxnSpMkLst>
        </pc:cxnChg>
        <pc:cxnChg chg="del">
          <ac:chgData name="Aaron Yeh" userId="1187d188-66f8-464d-81d0-bc323fae5837" providerId="ADAL" clId="{EAAC8679-B9DB-43E8-B084-4C9FD0A306A0}" dt="2024-04-17T15:45:27.305" v="5232" actId="478"/>
          <ac:cxnSpMkLst>
            <pc:docMk/>
            <pc:sldMk cId="768820106" sldId="2147374713"/>
            <ac:cxnSpMk id="23" creationId="{E61C8F49-09C7-7AAA-C64E-F8BFE9A96ADD}"/>
          </ac:cxnSpMkLst>
        </pc:cxnChg>
        <pc:cxnChg chg="del">
          <ac:chgData name="Aaron Yeh" userId="1187d188-66f8-464d-81d0-bc323fae5837" providerId="ADAL" clId="{EAAC8679-B9DB-43E8-B084-4C9FD0A306A0}" dt="2024-04-17T15:45:29.191" v="5233" actId="478"/>
          <ac:cxnSpMkLst>
            <pc:docMk/>
            <pc:sldMk cId="768820106" sldId="2147374713"/>
            <ac:cxnSpMk id="24" creationId="{D81C2C14-7771-9241-AF33-0578D509292F}"/>
          </ac:cxnSpMkLst>
        </pc:cxnChg>
        <pc:cxnChg chg="del">
          <ac:chgData name="Aaron Yeh" userId="1187d188-66f8-464d-81d0-bc323fae5837" providerId="ADAL" clId="{EAAC8679-B9DB-43E8-B084-4C9FD0A306A0}" dt="2024-04-17T15:45:31.165" v="5234" actId="478"/>
          <ac:cxnSpMkLst>
            <pc:docMk/>
            <pc:sldMk cId="768820106" sldId="2147374713"/>
            <ac:cxnSpMk id="48" creationId="{25E5D20A-BADA-960B-4919-269A80276B29}"/>
          </ac:cxnSpMkLst>
        </pc:cxnChg>
      </pc:sldChg>
      <pc:sldChg chg="modSp mod ord">
        <pc:chgData name="Aaron Yeh" userId="1187d188-66f8-464d-81d0-bc323fae5837" providerId="ADAL" clId="{EAAC8679-B9DB-43E8-B084-4C9FD0A306A0}" dt="2024-04-23T08:41:17.360" v="15241"/>
        <pc:sldMkLst>
          <pc:docMk/>
          <pc:sldMk cId="3360650087" sldId="2147374714"/>
        </pc:sldMkLst>
        <pc:spChg chg="mod">
          <ac:chgData name="Aaron Yeh" userId="1187d188-66f8-464d-81d0-bc323fae5837" providerId="ADAL" clId="{EAAC8679-B9DB-43E8-B084-4C9FD0A306A0}" dt="2024-04-18T00:14:34.411" v="10870" actId="20577"/>
          <ac:spMkLst>
            <pc:docMk/>
            <pc:sldMk cId="3360650087" sldId="2147374714"/>
            <ac:spMk id="2" creationId="{78210843-0F7B-DD66-0450-B5AFCDA6A9E7}"/>
          </ac:spMkLst>
        </pc:spChg>
      </pc:sldChg>
      <pc:sldChg chg="modSp new mod">
        <pc:chgData name="Aaron Yeh" userId="1187d188-66f8-464d-81d0-bc323fae5837" providerId="ADAL" clId="{EAAC8679-B9DB-43E8-B084-4C9FD0A306A0}" dt="2024-04-15T06:13:22.140" v="3667" actId="20577"/>
        <pc:sldMkLst>
          <pc:docMk/>
          <pc:sldMk cId="513900830" sldId="2147374742"/>
        </pc:sldMkLst>
        <pc:spChg chg="mod">
          <ac:chgData name="Aaron Yeh" userId="1187d188-66f8-464d-81d0-bc323fae5837" providerId="ADAL" clId="{EAAC8679-B9DB-43E8-B084-4C9FD0A306A0}" dt="2024-04-15T06:13:22.140" v="3667" actId="20577"/>
          <ac:spMkLst>
            <pc:docMk/>
            <pc:sldMk cId="513900830" sldId="2147374742"/>
            <ac:spMk id="4" creationId="{B77D9128-C564-3699-EEF8-C0D623D384BA}"/>
          </ac:spMkLst>
        </pc:spChg>
      </pc:sldChg>
      <pc:sldChg chg="modSp del mod">
        <pc:chgData name="Aaron Yeh" userId="1187d188-66f8-464d-81d0-bc323fae5837" providerId="ADAL" clId="{EAAC8679-B9DB-43E8-B084-4C9FD0A306A0}" dt="2024-04-23T08:55:32.791" v="16051" actId="47"/>
        <pc:sldMkLst>
          <pc:docMk/>
          <pc:sldMk cId="4151003376" sldId="2147374753"/>
        </pc:sldMkLst>
        <pc:spChg chg="mod">
          <ac:chgData name="Aaron Yeh" userId="1187d188-66f8-464d-81d0-bc323fae5837" providerId="ADAL" clId="{EAAC8679-B9DB-43E8-B084-4C9FD0A306A0}" dt="2024-04-16T06:58:19.514" v="3953" actId="20577"/>
          <ac:spMkLst>
            <pc:docMk/>
            <pc:sldMk cId="4151003376" sldId="2147374753"/>
            <ac:spMk id="2" creationId="{620E2BE0-E06D-E81F-F3E6-222DDBA8E64A}"/>
          </ac:spMkLst>
        </pc:spChg>
      </pc:sldChg>
      <pc:sldChg chg="delSp modSp mod modShow">
        <pc:chgData name="Aaron Yeh" userId="1187d188-66f8-464d-81d0-bc323fae5837" providerId="ADAL" clId="{EAAC8679-B9DB-43E8-B084-4C9FD0A306A0}" dt="2024-04-24T08:31:38.253" v="18519" actId="13926"/>
        <pc:sldMkLst>
          <pc:docMk/>
          <pc:sldMk cId="4245545519" sldId="2147374754"/>
        </pc:sldMkLst>
        <pc:spChg chg="mod">
          <ac:chgData name="Aaron Yeh" userId="1187d188-66f8-464d-81d0-bc323fae5837" providerId="ADAL" clId="{EAAC8679-B9DB-43E8-B084-4C9FD0A306A0}" dt="2024-04-24T08:28:20.750" v="18517" actId="20577"/>
          <ac:spMkLst>
            <pc:docMk/>
            <pc:sldMk cId="4245545519" sldId="2147374754"/>
            <ac:spMk id="2" creationId="{56C96835-C1EA-8615-6441-2A3ECC582CE4}"/>
          </ac:spMkLst>
        </pc:spChg>
        <pc:spChg chg="mod">
          <ac:chgData name="Aaron Yeh" userId="1187d188-66f8-464d-81d0-bc323fae5837" providerId="ADAL" clId="{EAAC8679-B9DB-43E8-B084-4C9FD0A306A0}" dt="2024-04-16T06:59:32.125" v="4262" actId="313"/>
          <ac:spMkLst>
            <pc:docMk/>
            <pc:sldMk cId="4245545519" sldId="2147374754"/>
            <ac:spMk id="4" creationId="{107F7DAF-9FE1-FF0D-0AC5-AB53ADD4C6E8}"/>
          </ac:spMkLst>
        </pc:spChg>
        <pc:spChg chg="del">
          <ac:chgData name="Aaron Yeh" userId="1187d188-66f8-464d-81d0-bc323fae5837" providerId="ADAL" clId="{EAAC8679-B9DB-43E8-B084-4C9FD0A306A0}" dt="2024-04-23T08:49:50.783" v="15483" actId="478"/>
          <ac:spMkLst>
            <pc:docMk/>
            <pc:sldMk cId="4245545519" sldId="2147374754"/>
            <ac:spMk id="8" creationId="{41F33C37-3BCD-F68E-BF8D-CDE33E095E0A}"/>
          </ac:spMkLst>
        </pc:spChg>
        <pc:spChg chg="del">
          <ac:chgData name="Aaron Yeh" userId="1187d188-66f8-464d-81d0-bc323fae5837" providerId="ADAL" clId="{EAAC8679-B9DB-43E8-B084-4C9FD0A306A0}" dt="2024-04-23T08:49:52.402" v="15484" actId="478"/>
          <ac:spMkLst>
            <pc:docMk/>
            <pc:sldMk cId="4245545519" sldId="2147374754"/>
            <ac:spMk id="9" creationId="{0FE033C6-133B-A836-FDD8-FF69C7448348}"/>
          </ac:spMkLst>
        </pc:spChg>
        <pc:spChg chg="del">
          <ac:chgData name="Aaron Yeh" userId="1187d188-66f8-464d-81d0-bc323fae5837" providerId="ADAL" clId="{EAAC8679-B9DB-43E8-B084-4C9FD0A306A0}" dt="2024-04-23T08:49:49.136" v="15482" actId="478"/>
          <ac:spMkLst>
            <pc:docMk/>
            <pc:sldMk cId="4245545519" sldId="2147374754"/>
            <ac:spMk id="13" creationId="{505C6967-96BA-AE1C-3021-ACA9EF864FE0}"/>
          </ac:spMkLst>
        </pc:spChg>
        <pc:spChg chg="del mod">
          <ac:chgData name="Aaron Yeh" userId="1187d188-66f8-464d-81d0-bc323fae5837" providerId="ADAL" clId="{EAAC8679-B9DB-43E8-B084-4C9FD0A306A0}" dt="2024-04-23T08:53:40.519" v="15885" actId="478"/>
          <ac:spMkLst>
            <pc:docMk/>
            <pc:sldMk cId="4245545519" sldId="2147374754"/>
            <ac:spMk id="14" creationId="{583D55DC-6D20-D88C-6C66-C79AF8DD8C54}"/>
          </ac:spMkLst>
        </pc:spChg>
        <pc:spChg chg="mod">
          <ac:chgData name="Aaron Yeh" userId="1187d188-66f8-464d-81d0-bc323fae5837" providerId="ADAL" clId="{EAAC8679-B9DB-43E8-B084-4C9FD0A306A0}" dt="2024-04-24T08:31:38.253" v="18519" actId="13926"/>
          <ac:spMkLst>
            <pc:docMk/>
            <pc:sldMk cId="4245545519" sldId="2147374754"/>
            <ac:spMk id="17" creationId="{0FA2E99D-7EA4-71EB-5084-B83F94D3203E}"/>
          </ac:spMkLst>
        </pc:spChg>
        <pc:graphicFrameChg chg="mod modGraphic">
          <ac:chgData name="Aaron Yeh" userId="1187d188-66f8-464d-81d0-bc323fae5837" providerId="ADAL" clId="{EAAC8679-B9DB-43E8-B084-4C9FD0A306A0}" dt="2024-04-24T08:30:27.926" v="18518" actId="13926"/>
          <ac:graphicFrameMkLst>
            <pc:docMk/>
            <pc:sldMk cId="4245545519" sldId="2147374754"/>
            <ac:graphicFrameMk id="16" creationId="{D7AA7F28-57E3-CD4E-D508-5C124683319F}"/>
          </ac:graphicFrameMkLst>
        </pc:graphicFrameChg>
      </pc:sldChg>
      <pc:sldChg chg="delSp modSp mod">
        <pc:chgData name="Aaron Yeh" userId="1187d188-66f8-464d-81d0-bc323fae5837" providerId="ADAL" clId="{EAAC8679-B9DB-43E8-B084-4C9FD0A306A0}" dt="2024-04-24T08:41:50.361" v="18713" actId="20577"/>
        <pc:sldMkLst>
          <pc:docMk/>
          <pc:sldMk cId="2400571735" sldId="2147374755"/>
        </pc:sldMkLst>
        <pc:spChg chg="mod">
          <ac:chgData name="Aaron Yeh" userId="1187d188-66f8-464d-81d0-bc323fae5837" providerId="ADAL" clId="{EAAC8679-B9DB-43E8-B084-4C9FD0A306A0}" dt="2024-04-24T08:41:50.361" v="18713" actId="20577"/>
          <ac:spMkLst>
            <pc:docMk/>
            <pc:sldMk cId="2400571735" sldId="2147374755"/>
            <ac:spMk id="2" creationId="{538E97B2-42D7-78D2-879E-C734F3D536C6}"/>
          </ac:spMkLst>
        </pc:spChg>
        <pc:spChg chg="mod">
          <ac:chgData name="Aaron Yeh" userId="1187d188-66f8-464d-81d0-bc323fae5837" providerId="ADAL" clId="{EAAC8679-B9DB-43E8-B084-4C9FD0A306A0}" dt="2024-04-16T07:04:54.502" v="4849" actId="20577"/>
          <ac:spMkLst>
            <pc:docMk/>
            <pc:sldMk cId="2400571735" sldId="2147374755"/>
            <ac:spMk id="7" creationId="{14C836E2-09D7-0FAF-4E62-00C9EBEC3067}"/>
          </ac:spMkLst>
        </pc:spChg>
        <pc:spChg chg="mod">
          <ac:chgData name="Aaron Yeh" userId="1187d188-66f8-464d-81d0-bc323fae5837" providerId="ADAL" clId="{EAAC8679-B9DB-43E8-B084-4C9FD0A306A0}" dt="2024-04-17T16:00:50.310" v="6676" actId="14100"/>
          <ac:spMkLst>
            <pc:docMk/>
            <pc:sldMk cId="2400571735" sldId="2147374755"/>
            <ac:spMk id="10" creationId="{665F64F1-FF4E-453E-FBAC-6E12D4D257BA}"/>
          </ac:spMkLst>
        </pc:spChg>
        <pc:spChg chg="mod">
          <ac:chgData name="Aaron Yeh" userId="1187d188-66f8-464d-81d0-bc323fae5837" providerId="ADAL" clId="{EAAC8679-B9DB-43E8-B084-4C9FD0A306A0}" dt="2024-04-17T15:56:47.804" v="6068" actId="14100"/>
          <ac:spMkLst>
            <pc:docMk/>
            <pc:sldMk cId="2400571735" sldId="2147374755"/>
            <ac:spMk id="20" creationId="{729E65E8-6E17-9002-69BF-2B210EC803F0}"/>
          </ac:spMkLst>
        </pc:spChg>
        <pc:picChg chg="del">
          <ac:chgData name="Aaron Yeh" userId="1187d188-66f8-464d-81d0-bc323fae5837" providerId="ADAL" clId="{EAAC8679-B9DB-43E8-B084-4C9FD0A306A0}" dt="2024-04-17T16:00:43.957" v="6675" actId="478"/>
          <ac:picMkLst>
            <pc:docMk/>
            <pc:sldMk cId="2400571735" sldId="2147374755"/>
            <ac:picMk id="4" creationId="{F4B338C6-118B-9FE0-7D9D-8986062D72AA}"/>
          </ac:picMkLst>
        </pc:picChg>
        <pc:picChg chg="del">
          <ac:chgData name="Aaron Yeh" userId="1187d188-66f8-464d-81d0-bc323fae5837" providerId="ADAL" clId="{EAAC8679-B9DB-43E8-B084-4C9FD0A306A0}" dt="2024-04-17T16:00:42.164" v="6674" actId="478"/>
          <ac:picMkLst>
            <pc:docMk/>
            <pc:sldMk cId="2400571735" sldId="2147374755"/>
            <ac:picMk id="5" creationId="{D4641B2E-2356-BC51-53A2-5F2642F05913}"/>
          </ac:picMkLst>
        </pc:picChg>
      </pc:sldChg>
      <pc:sldChg chg="modSp mod">
        <pc:chgData name="Aaron Yeh" userId="1187d188-66f8-464d-81d0-bc323fae5837" providerId="ADAL" clId="{EAAC8679-B9DB-43E8-B084-4C9FD0A306A0}" dt="2024-04-18T00:19:13.207" v="11256" actId="20577"/>
        <pc:sldMkLst>
          <pc:docMk/>
          <pc:sldMk cId="875438333" sldId="2147374757"/>
        </pc:sldMkLst>
        <pc:spChg chg="mod">
          <ac:chgData name="Aaron Yeh" userId="1187d188-66f8-464d-81d0-bc323fae5837" providerId="ADAL" clId="{EAAC8679-B9DB-43E8-B084-4C9FD0A306A0}" dt="2024-04-18T00:15:47.909" v="10937" actId="20577"/>
          <ac:spMkLst>
            <pc:docMk/>
            <pc:sldMk cId="875438333" sldId="2147374757"/>
            <ac:spMk id="2" creationId="{7FE6C16A-BC82-6859-138A-6FF64710D605}"/>
          </ac:spMkLst>
        </pc:spChg>
        <pc:graphicFrameChg chg="modGraphic">
          <ac:chgData name="Aaron Yeh" userId="1187d188-66f8-464d-81d0-bc323fae5837" providerId="ADAL" clId="{EAAC8679-B9DB-43E8-B084-4C9FD0A306A0}" dt="2024-04-18T00:19:13.207" v="11256" actId="20577"/>
          <ac:graphicFrameMkLst>
            <pc:docMk/>
            <pc:sldMk cId="875438333" sldId="2147374757"/>
            <ac:graphicFrameMk id="7" creationId="{6D208628-694A-6EBE-E6AA-11263137641B}"/>
          </ac:graphicFrameMkLst>
        </pc:graphicFrameChg>
      </pc:sldChg>
      <pc:sldChg chg="modSp mod">
        <pc:chgData name="Aaron Yeh" userId="1187d188-66f8-464d-81d0-bc323fae5837" providerId="ADAL" clId="{EAAC8679-B9DB-43E8-B084-4C9FD0A306A0}" dt="2024-04-18T00:28:23.066" v="12425" actId="20577"/>
        <pc:sldMkLst>
          <pc:docMk/>
          <pc:sldMk cId="1864389297" sldId="2147374758"/>
        </pc:sldMkLst>
        <pc:spChg chg="mod">
          <ac:chgData name="Aaron Yeh" userId="1187d188-66f8-464d-81d0-bc323fae5837" providerId="ADAL" clId="{EAAC8679-B9DB-43E8-B084-4C9FD0A306A0}" dt="2024-04-18T00:25:44.736" v="12048" actId="20577"/>
          <ac:spMkLst>
            <pc:docMk/>
            <pc:sldMk cId="1864389297" sldId="2147374758"/>
            <ac:spMk id="2" creationId="{B1AC5A66-F054-3B53-D212-14A5CE9377C7}"/>
          </ac:spMkLst>
        </pc:spChg>
        <pc:spChg chg="mod">
          <ac:chgData name="Aaron Yeh" userId="1187d188-66f8-464d-81d0-bc323fae5837" providerId="ADAL" clId="{EAAC8679-B9DB-43E8-B084-4C9FD0A306A0}" dt="2024-04-18T00:28:23.066" v="12425" actId="20577"/>
          <ac:spMkLst>
            <pc:docMk/>
            <pc:sldMk cId="1864389297" sldId="2147374758"/>
            <ac:spMk id="4" creationId="{39F3122B-C13A-3C73-0345-F526E76311EB}"/>
          </ac:spMkLst>
        </pc:spChg>
      </pc:sldChg>
      <pc:sldChg chg="modSp mod">
        <pc:chgData name="Aaron Yeh" userId="1187d188-66f8-464d-81d0-bc323fae5837" providerId="ADAL" clId="{EAAC8679-B9DB-43E8-B084-4C9FD0A306A0}" dt="2024-04-18T00:31:31.284" v="12455" actId="20577"/>
        <pc:sldMkLst>
          <pc:docMk/>
          <pc:sldMk cId="3287999962" sldId="2147374759"/>
        </pc:sldMkLst>
        <pc:spChg chg="mod">
          <ac:chgData name="Aaron Yeh" userId="1187d188-66f8-464d-81d0-bc323fae5837" providerId="ADAL" clId="{EAAC8679-B9DB-43E8-B084-4C9FD0A306A0}" dt="2024-04-18T00:31:31.284" v="12455" actId="20577"/>
          <ac:spMkLst>
            <pc:docMk/>
            <pc:sldMk cId="3287999962" sldId="2147374759"/>
            <ac:spMk id="2" creationId="{238126B4-4078-19DA-FD91-7696F6581C7E}"/>
          </ac:spMkLst>
        </pc:spChg>
      </pc:sldChg>
      <pc:sldChg chg="modSp new mod">
        <pc:chgData name="Aaron Yeh" userId="1187d188-66f8-464d-81d0-bc323fae5837" providerId="ADAL" clId="{EAAC8679-B9DB-43E8-B084-4C9FD0A306A0}" dt="2024-04-17T15:40:30.985" v="5015" actId="20577"/>
        <pc:sldMkLst>
          <pc:docMk/>
          <pc:sldMk cId="1553712151" sldId="2147374760"/>
        </pc:sldMkLst>
        <pc:spChg chg="mod">
          <ac:chgData name="Aaron Yeh" userId="1187d188-66f8-464d-81d0-bc323fae5837" providerId="ADAL" clId="{EAAC8679-B9DB-43E8-B084-4C9FD0A306A0}" dt="2024-04-17T15:40:30.985" v="5015" actId="20577"/>
          <ac:spMkLst>
            <pc:docMk/>
            <pc:sldMk cId="1553712151" sldId="2147374760"/>
            <ac:spMk id="2" creationId="{58509B22-F548-D7FE-5044-6978DCF80254}"/>
          </ac:spMkLst>
        </pc:spChg>
        <pc:spChg chg="mod">
          <ac:chgData name="Aaron Yeh" userId="1187d188-66f8-464d-81d0-bc323fae5837" providerId="ADAL" clId="{EAAC8679-B9DB-43E8-B084-4C9FD0A306A0}" dt="2024-04-16T06:57:40.083" v="3894" actId="20577"/>
          <ac:spMkLst>
            <pc:docMk/>
            <pc:sldMk cId="1553712151" sldId="2147374760"/>
            <ac:spMk id="4" creationId="{B49871D0-FA5C-73BE-1E94-A117FF482F3C}"/>
          </ac:spMkLst>
        </pc:spChg>
      </pc:sldChg>
      <pc:sldChg chg="addSp modSp add mod">
        <pc:chgData name="Aaron Yeh" userId="1187d188-66f8-464d-81d0-bc323fae5837" providerId="ADAL" clId="{EAAC8679-B9DB-43E8-B084-4C9FD0A306A0}" dt="2024-04-18T00:11:48.828" v="10567" actId="20577"/>
        <pc:sldMkLst>
          <pc:docMk/>
          <pc:sldMk cId="3698625211" sldId="2147374761"/>
        </pc:sldMkLst>
        <pc:spChg chg="mod">
          <ac:chgData name="Aaron Yeh" userId="1187d188-66f8-464d-81d0-bc323fae5837" providerId="ADAL" clId="{EAAC8679-B9DB-43E8-B084-4C9FD0A306A0}" dt="2024-04-18T00:11:48.828" v="10567" actId="20577"/>
          <ac:spMkLst>
            <pc:docMk/>
            <pc:sldMk cId="3698625211" sldId="2147374761"/>
            <ac:spMk id="2" creationId="{538E97B2-42D7-78D2-879E-C734F3D536C6}"/>
          </ac:spMkLst>
        </pc:spChg>
        <pc:spChg chg="add mod">
          <ac:chgData name="Aaron Yeh" userId="1187d188-66f8-464d-81d0-bc323fae5837" providerId="ADAL" clId="{EAAC8679-B9DB-43E8-B084-4C9FD0A306A0}" dt="2024-04-16T07:04:10.792" v="4722" actId="1076"/>
          <ac:spMkLst>
            <pc:docMk/>
            <pc:sldMk cId="3698625211" sldId="2147374761"/>
            <ac:spMk id="4" creationId="{CF7DC9A2-3DCF-9620-C3D5-7FB8FC066494}"/>
          </ac:spMkLst>
        </pc:spChg>
        <pc:spChg chg="add mod">
          <ac:chgData name="Aaron Yeh" userId="1187d188-66f8-464d-81d0-bc323fae5837" providerId="ADAL" clId="{EAAC8679-B9DB-43E8-B084-4C9FD0A306A0}" dt="2024-04-16T07:04:11.372" v="4723"/>
          <ac:spMkLst>
            <pc:docMk/>
            <pc:sldMk cId="3698625211" sldId="2147374761"/>
            <ac:spMk id="5" creationId="{738DBCD5-F42A-83F4-8BD8-2B2CE6089875}"/>
          </ac:spMkLst>
        </pc:spChg>
        <pc:spChg chg="mod">
          <ac:chgData name="Aaron Yeh" userId="1187d188-66f8-464d-81d0-bc323fae5837" providerId="ADAL" clId="{EAAC8679-B9DB-43E8-B084-4C9FD0A306A0}" dt="2024-04-16T07:04:15.194" v="4724" actId="1076"/>
          <ac:spMkLst>
            <pc:docMk/>
            <pc:sldMk cId="3698625211" sldId="2147374761"/>
            <ac:spMk id="7" creationId="{14C836E2-09D7-0FAF-4E62-00C9EBEC3067}"/>
          </ac:spMkLst>
        </pc:spChg>
        <pc:spChg chg="mod">
          <ac:chgData name="Aaron Yeh" userId="1187d188-66f8-464d-81d0-bc323fae5837" providerId="ADAL" clId="{EAAC8679-B9DB-43E8-B084-4C9FD0A306A0}" dt="2024-04-17T19:53:24.420" v="9413" actId="20577"/>
          <ac:spMkLst>
            <pc:docMk/>
            <pc:sldMk cId="3698625211" sldId="2147374761"/>
            <ac:spMk id="14" creationId="{53FEDE56-082C-7C18-45F9-E1959331203C}"/>
          </ac:spMkLst>
        </pc:spChg>
        <pc:spChg chg="mod">
          <ac:chgData name="Aaron Yeh" userId="1187d188-66f8-464d-81d0-bc323fae5837" providerId="ADAL" clId="{EAAC8679-B9DB-43E8-B084-4C9FD0A306A0}" dt="2024-04-17T19:53:30.020" v="9427" actId="20577"/>
          <ac:spMkLst>
            <pc:docMk/>
            <pc:sldMk cId="3698625211" sldId="2147374761"/>
            <ac:spMk id="15" creationId="{5E9A3B8E-AD20-9E11-2EAE-86C9211312B3}"/>
          </ac:spMkLst>
        </pc:spChg>
        <pc:spChg chg="mod">
          <ac:chgData name="Aaron Yeh" userId="1187d188-66f8-464d-81d0-bc323fae5837" providerId="ADAL" clId="{EAAC8679-B9DB-43E8-B084-4C9FD0A306A0}" dt="2024-04-17T15:54:39.750" v="5847" actId="13926"/>
          <ac:spMkLst>
            <pc:docMk/>
            <pc:sldMk cId="3698625211" sldId="2147374761"/>
            <ac:spMk id="22" creationId="{46D5B75E-C942-810F-52BD-E02480E95B96}"/>
          </ac:spMkLst>
        </pc:spChg>
      </pc:sldChg>
      <pc:sldChg chg="add del">
        <pc:chgData name="Aaron Yeh" userId="1187d188-66f8-464d-81d0-bc323fae5837" providerId="ADAL" clId="{EAAC8679-B9DB-43E8-B084-4C9FD0A306A0}" dt="2024-04-16T07:03:57.866" v="4718"/>
        <pc:sldMkLst>
          <pc:docMk/>
          <pc:sldMk cId="2144250563" sldId="2147374762"/>
        </pc:sldMkLst>
      </pc:sldChg>
      <pc:sldChg chg="modSp new del mod">
        <pc:chgData name="Aaron Yeh" userId="1187d188-66f8-464d-81d0-bc323fae5837" providerId="ADAL" clId="{EAAC8679-B9DB-43E8-B084-4C9FD0A306A0}" dt="2024-04-18T00:19:43.907" v="11257" actId="47"/>
        <pc:sldMkLst>
          <pc:docMk/>
          <pc:sldMk cId="4214742448" sldId="2147374762"/>
        </pc:sldMkLst>
        <pc:spChg chg="mod">
          <ac:chgData name="Aaron Yeh" userId="1187d188-66f8-464d-81d0-bc323fae5837" providerId="ADAL" clId="{EAAC8679-B9DB-43E8-B084-4C9FD0A306A0}" dt="2024-04-17T16:16:00.938" v="7051" actId="20577"/>
          <ac:spMkLst>
            <pc:docMk/>
            <pc:sldMk cId="4214742448" sldId="2147374762"/>
            <ac:spMk id="2" creationId="{8767024A-14E0-4938-2618-019ED9724A16}"/>
          </ac:spMkLst>
        </pc:spChg>
      </pc:sldChg>
      <pc:sldChg chg="modSp new mod">
        <pc:chgData name="Aaron Yeh" userId="1187d188-66f8-464d-81d0-bc323fae5837" providerId="ADAL" clId="{EAAC8679-B9DB-43E8-B084-4C9FD0A306A0}" dt="2024-04-24T08:36:19.108" v="18560" actId="20577"/>
        <pc:sldMkLst>
          <pc:docMk/>
          <pc:sldMk cId="736214665" sldId="2147374763"/>
        </pc:sldMkLst>
        <pc:spChg chg="mod">
          <ac:chgData name="Aaron Yeh" userId="1187d188-66f8-464d-81d0-bc323fae5837" providerId="ADAL" clId="{EAAC8679-B9DB-43E8-B084-4C9FD0A306A0}" dt="2024-04-17T15:42:36.691" v="5079" actId="20577"/>
          <ac:spMkLst>
            <pc:docMk/>
            <pc:sldMk cId="736214665" sldId="2147374763"/>
            <ac:spMk id="2" creationId="{3BDD1124-AD2A-6BA8-D3B7-B8FC679C3C5B}"/>
          </ac:spMkLst>
        </pc:spChg>
        <pc:spChg chg="mod">
          <ac:chgData name="Aaron Yeh" userId="1187d188-66f8-464d-81d0-bc323fae5837" providerId="ADAL" clId="{EAAC8679-B9DB-43E8-B084-4C9FD0A306A0}" dt="2024-04-24T08:36:19.108" v="18560" actId="20577"/>
          <ac:spMkLst>
            <pc:docMk/>
            <pc:sldMk cId="736214665" sldId="2147374763"/>
            <ac:spMk id="4" creationId="{21824169-BF97-E47C-23C8-BC68D0A992CC}"/>
          </ac:spMkLst>
        </pc:spChg>
      </pc:sldChg>
      <pc:sldChg chg="delSp modSp new mod">
        <pc:chgData name="Aaron Yeh" userId="1187d188-66f8-464d-81d0-bc323fae5837" providerId="ADAL" clId="{EAAC8679-B9DB-43E8-B084-4C9FD0A306A0}" dt="2024-04-24T08:38:45.695" v="18645" actId="20577"/>
        <pc:sldMkLst>
          <pc:docMk/>
          <pc:sldMk cId="601924743" sldId="2147374764"/>
        </pc:sldMkLst>
        <pc:spChg chg="mod">
          <ac:chgData name="Aaron Yeh" userId="1187d188-66f8-464d-81d0-bc323fae5837" providerId="ADAL" clId="{EAAC8679-B9DB-43E8-B084-4C9FD0A306A0}" dt="2024-04-24T08:38:45.695" v="18645" actId="20577"/>
          <ac:spMkLst>
            <pc:docMk/>
            <pc:sldMk cId="601924743" sldId="2147374764"/>
            <ac:spMk id="2" creationId="{B07A9939-4764-21E0-EF8C-5211F1908B19}"/>
          </ac:spMkLst>
        </pc:spChg>
        <pc:spChg chg="mod">
          <ac:chgData name="Aaron Yeh" userId="1187d188-66f8-464d-81d0-bc323fae5837" providerId="ADAL" clId="{EAAC8679-B9DB-43E8-B084-4C9FD0A306A0}" dt="2024-04-17T23:53:21.516" v="10045" actId="20577"/>
          <ac:spMkLst>
            <pc:docMk/>
            <pc:sldMk cId="601924743" sldId="2147374764"/>
            <ac:spMk id="4" creationId="{3B511D98-32A1-104C-FF6F-B2DB6A970EB6}"/>
          </ac:spMkLst>
        </pc:spChg>
        <pc:spChg chg="del">
          <ac:chgData name="Aaron Yeh" userId="1187d188-66f8-464d-81d0-bc323fae5837" providerId="ADAL" clId="{EAAC8679-B9DB-43E8-B084-4C9FD0A306A0}" dt="2024-04-17T19:42:31.205" v="8813" actId="478"/>
          <ac:spMkLst>
            <pc:docMk/>
            <pc:sldMk cId="601924743" sldId="2147374764"/>
            <ac:spMk id="5" creationId="{E0C03AFA-FECC-6995-FF2F-EBE612CEBED9}"/>
          </ac:spMkLst>
        </pc:spChg>
        <pc:graphicFrameChg chg="del">
          <ac:chgData name="Aaron Yeh" userId="1187d188-66f8-464d-81d0-bc323fae5837" providerId="ADAL" clId="{EAAC8679-B9DB-43E8-B084-4C9FD0A306A0}" dt="2024-04-17T19:42:37.186" v="8814" actId="478"/>
          <ac:graphicFrameMkLst>
            <pc:docMk/>
            <pc:sldMk cId="601924743" sldId="2147374764"/>
            <ac:graphicFrameMk id="7" creationId="{0FD60D63-5A1C-BC60-35DD-B4B9BAE47198}"/>
          </ac:graphicFrameMkLst>
        </pc:graphicFrameChg>
      </pc:sldChg>
      <pc:sldChg chg="modSp add del mod modShow">
        <pc:chgData name="Aaron Yeh" userId="1187d188-66f8-464d-81d0-bc323fae5837" providerId="ADAL" clId="{EAAC8679-B9DB-43E8-B084-4C9FD0A306A0}" dt="2024-04-23T08:59:55.431" v="16220" actId="47"/>
        <pc:sldMkLst>
          <pc:docMk/>
          <pc:sldMk cId="3185511703" sldId="2147374765"/>
        </pc:sldMkLst>
        <pc:spChg chg="mod">
          <ac:chgData name="Aaron Yeh" userId="1187d188-66f8-464d-81d0-bc323fae5837" providerId="ADAL" clId="{EAAC8679-B9DB-43E8-B084-4C9FD0A306A0}" dt="2024-04-17T15:53:26.665" v="5757" actId="20577"/>
          <ac:spMkLst>
            <pc:docMk/>
            <pc:sldMk cId="3185511703" sldId="2147374765"/>
            <ac:spMk id="2" creationId="{B07A9939-4764-21E0-EF8C-5211F1908B19}"/>
          </ac:spMkLst>
        </pc:spChg>
      </pc:sldChg>
      <pc:sldChg chg="addSp delSp modSp new mod ord">
        <pc:chgData name="Aaron Yeh" userId="1187d188-66f8-464d-81d0-bc323fae5837" providerId="ADAL" clId="{EAAC8679-B9DB-43E8-B084-4C9FD0A306A0}" dt="2024-04-23T09:09:32.462" v="16486"/>
        <pc:sldMkLst>
          <pc:docMk/>
          <pc:sldMk cId="3493898709" sldId="2147374766"/>
        </pc:sldMkLst>
        <pc:spChg chg="mod">
          <ac:chgData name="Aaron Yeh" userId="1187d188-66f8-464d-81d0-bc323fae5837" providerId="ADAL" clId="{EAAC8679-B9DB-43E8-B084-4C9FD0A306A0}" dt="2024-04-23T08:07:47.727" v="13964" actId="20577"/>
          <ac:spMkLst>
            <pc:docMk/>
            <pc:sldMk cId="3493898709" sldId="2147374766"/>
            <ac:spMk id="2" creationId="{1B8E58C9-B678-FB14-E081-A551AC2F66F2}"/>
          </ac:spMkLst>
        </pc:spChg>
        <pc:spChg chg="mod">
          <ac:chgData name="Aaron Yeh" userId="1187d188-66f8-464d-81d0-bc323fae5837" providerId="ADAL" clId="{EAAC8679-B9DB-43E8-B084-4C9FD0A306A0}" dt="2024-04-17T16:00:21.474" v="6673" actId="20577"/>
          <ac:spMkLst>
            <pc:docMk/>
            <pc:sldMk cId="3493898709" sldId="2147374766"/>
            <ac:spMk id="4" creationId="{F7075933-B0F9-8C85-6997-C635E8CCEEF0}"/>
          </ac:spMkLst>
        </pc:spChg>
        <pc:spChg chg="mod">
          <ac:chgData name="Aaron Yeh" userId="1187d188-66f8-464d-81d0-bc323fae5837" providerId="ADAL" clId="{EAAC8679-B9DB-43E8-B084-4C9FD0A306A0}" dt="2024-04-23T08:12:57.303" v="14392" actId="1035"/>
          <ac:spMkLst>
            <pc:docMk/>
            <pc:sldMk cId="3493898709" sldId="2147374766"/>
            <ac:spMk id="9" creationId="{2EC1B846-0ECB-5FE6-2615-42C5A265A243}"/>
          </ac:spMkLst>
        </pc:spChg>
        <pc:spChg chg="add mod">
          <ac:chgData name="Aaron Yeh" userId="1187d188-66f8-464d-81d0-bc323fae5837" providerId="ADAL" clId="{EAAC8679-B9DB-43E8-B084-4C9FD0A306A0}" dt="2024-04-23T08:10:41.486" v="14341" actId="1076"/>
          <ac:spMkLst>
            <pc:docMk/>
            <pc:sldMk cId="3493898709" sldId="2147374766"/>
            <ac:spMk id="10" creationId="{1D9A6915-F830-1341-C305-6F1D47432331}"/>
          </ac:spMkLst>
        </pc:spChg>
        <pc:spChg chg="add mod ord">
          <ac:chgData name="Aaron Yeh" userId="1187d188-66f8-464d-81d0-bc323fae5837" providerId="ADAL" clId="{EAAC8679-B9DB-43E8-B084-4C9FD0A306A0}" dt="2024-04-23T08:13:22.085" v="14394" actId="166"/>
          <ac:spMkLst>
            <pc:docMk/>
            <pc:sldMk cId="3493898709" sldId="2147374766"/>
            <ac:spMk id="11" creationId="{C14A39D4-AD61-4666-01C8-9C0A7818D279}"/>
          </ac:spMkLst>
        </pc:spChg>
        <pc:spChg chg="del">
          <ac:chgData name="Aaron Yeh" userId="1187d188-66f8-464d-81d0-bc323fae5837" providerId="ADAL" clId="{EAAC8679-B9DB-43E8-B084-4C9FD0A306A0}" dt="2024-04-23T08:09:46.704" v="14279" actId="478"/>
          <ac:spMkLst>
            <pc:docMk/>
            <pc:sldMk cId="3493898709" sldId="2147374766"/>
            <ac:spMk id="15" creationId="{3BDFC25E-54B0-9CFB-9542-69BD36F2434C}"/>
          </ac:spMkLst>
        </pc:spChg>
        <pc:spChg chg="mod">
          <ac:chgData name="Aaron Yeh" userId="1187d188-66f8-464d-81d0-bc323fae5837" providerId="ADAL" clId="{EAAC8679-B9DB-43E8-B084-4C9FD0A306A0}" dt="2024-04-23T08:10:26.354" v="14338" actId="108"/>
          <ac:spMkLst>
            <pc:docMk/>
            <pc:sldMk cId="3493898709" sldId="2147374766"/>
            <ac:spMk id="17" creationId="{4C89A81A-B866-F5A9-05CC-5191A23D754D}"/>
          </ac:spMkLst>
        </pc:spChg>
        <pc:spChg chg="del">
          <ac:chgData name="Aaron Yeh" userId="1187d188-66f8-464d-81d0-bc323fae5837" providerId="ADAL" clId="{EAAC8679-B9DB-43E8-B084-4C9FD0A306A0}" dt="2024-04-23T08:10:57.480" v="14345" actId="478"/>
          <ac:spMkLst>
            <pc:docMk/>
            <pc:sldMk cId="3493898709" sldId="2147374766"/>
            <ac:spMk id="70" creationId="{96709FE5-A3CA-C547-CD49-D942B0097DE8}"/>
          </ac:spMkLst>
        </pc:spChg>
        <pc:picChg chg="mod modCrop">
          <ac:chgData name="Aaron Yeh" userId="1187d188-66f8-464d-81d0-bc323fae5837" providerId="ADAL" clId="{EAAC8679-B9DB-43E8-B084-4C9FD0A306A0}" dt="2024-04-23T08:12:41.392" v="14370" actId="732"/>
          <ac:picMkLst>
            <pc:docMk/>
            <pc:sldMk cId="3493898709" sldId="2147374766"/>
            <ac:picMk id="6" creationId="{91ABCA62-9FF0-28A9-E3B8-0B738FABCAEA}"/>
          </ac:picMkLst>
        </pc:picChg>
        <pc:picChg chg="del">
          <ac:chgData name="Aaron Yeh" userId="1187d188-66f8-464d-81d0-bc323fae5837" providerId="ADAL" clId="{EAAC8679-B9DB-43E8-B084-4C9FD0A306A0}" dt="2024-04-23T08:10:38.815" v="14339" actId="478"/>
          <ac:picMkLst>
            <pc:docMk/>
            <pc:sldMk cId="3493898709" sldId="2147374766"/>
            <ac:picMk id="1026" creationId="{062A5250-DB41-3D18-874E-630B2CDE7F7B}"/>
          </ac:picMkLst>
        </pc:picChg>
        <pc:cxnChg chg="mod">
          <ac:chgData name="Aaron Yeh" userId="1187d188-66f8-464d-81d0-bc323fae5837" providerId="ADAL" clId="{EAAC8679-B9DB-43E8-B084-4C9FD0A306A0}" dt="2024-04-23T08:12:31.212" v="14368" actId="1035"/>
          <ac:cxnSpMkLst>
            <pc:docMk/>
            <pc:sldMk cId="3493898709" sldId="2147374766"/>
            <ac:cxnSpMk id="7" creationId="{0F7814EC-6B53-87AB-0E2F-CE96C8EBD8B4}"/>
          </ac:cxnSpMkLst>
        </pc:cxnChg>
        <pc:cxnChg chg="mod">
          <ac:chgData name="Aaron Yeh" userId="1187d188-66f8-464d-81d0-bc323fae5837" providerId="ADAL" clId="{EAAC8679-B9DB-43E8-B084-4C9FD0A306A0}" dt="2024-04-23T08:12:31.212" v="14368" actId="1035"/>
          <ac:cxnSpMkLst>
            <pc:docMk/>
            <pc:sldMk cId="3493898709" sldId="2147374766"/>
            <ac:cxnSpMk id="8" creationId="{D7A8E2BF-248E-4206-6523-06A31A4DC267}"/>
          </ac:cxnSpMkLst>
        </pc:cxnChg>
      </pc:sldChg>
      <pc:sldChg chg="modSp new mod">
        <pc:chgData name="Aaron Yeh" userId="1187d188-66f8-464d-81d0-bc323fae5837" providerId="ADAL" clId="{EAAC8679-B9DB-43E8-B084-4C9FD0A306A0}" dt="2024-04-18T00:13:50.290" v="10755" actId="20577"/>
        <pc:sldMkLst>
          <pc:docMk/>
          <pc:sldMk cId="49225352" sldId="2147374767"/>
        </pc:sldMkLst>
        <pc:spChg chg="mod">
          <ac:chgData name="Aaron Yeh" userId="1187d188-66f8-464d-81d0-bc323fae5837" providerId="ADAL" clId="{EAAC8679-B9DB-43E8-B084-4C9FD0A306A0}" dt="2024-04-18T00:13:50.290" v="10755" actId="20577"/>
          <ac:spMkLst>
            <pc:docMk/>
            <pc:sldMk cId="49225352" sldId="2147374767"/>
            <ac:spMk id="2" creationId="{51FB480E-CA6B-9F42-FB21-7880682D8782}"/>
          </ac:spMkLst>
        </pc:spChg>
      </pc:sldChg>
      <pc:sldChg chg="modSp new mod">
        <pc:chgData name="Aaron Yeh" userId="1187d188-66f8-464d-81d0-bc323fae5837" providerId="ADAL" clId="{EAAC8679-B9DB-43E8-B084-4C9FD0A306A0}" dt="2024-04-23T08:44:00.242" v="15360" actId="20577"/>
        <pc:sldMkLst>
          <pc:docMk/>
          <pc:sldMk cId="1950852589" sldId="2147374768"/>
        </pc:sldMkLst>
        <pc:spChg chg="mod">
          <ac:chgData name="Aaron Yeh" userId="1187d188-66f8-464d-81d0-bc323fae5837" providerId="ADAL" clId="{EAAC8679-B9DB-43E8-B084-4C9FD0A306A0}" dt="2024-04-18T00:15:06.593" v="10924" actId="20577"/>
          <ac:spMkLst>
            <pc:docMk/>
            <pc:sldMk cId="1950852589" sldId="2147374768"/>
            <ac:spMk id="2" creationId="{C330BC70-4F77-9E90-CBB9-A29318E04214}"/>
          </ac:spMkLst>
        </pc:spChg>
        <pc:spChg chg="mod">
          <ac:chgData name="Aaron Yeh" userId="1187d188-66f8-464d-81d0-bc323fae5837" providerId="ADAL" clId="{EAAC8679-B9DB-43E8-B084-4C9FD0A306A0}" dt="2024-04-23T08:44:00.242" v="15360" actId="20577"/>
          <ac:spMkLst>
            <pc:docMk/>
            <pc:sldMk cId="1950852589" sldId="2147374768"/>
            <ac:spMk id="13" creationId="{C9E9CC6F-F7E6-126F-7A09-7DDEDD1CD7FE}"/>
          </ac:spMkLst>
        </pc:spChg>
      </pc:sldChg>
      <pc:sldChg chg="new">
        <pc:chgData name="Aaron Yeh" userId="1187d188-66f8-464d-81d0-bc323fae5837" providerId="ADAL" clId="{EAAC8679-B9DB-43E8-B084-4C9FD0A306A0}" dt="2024-04-17T16:17:18.328" v="7176" actId="680"/>
        <pc:sldMkLst>
          <pc:docMk/>
          <pc:sldMk cId="2060743125" sldId="2147374769"/>
        </pc:sldMkLst>
      </pc:sldChg>
      <pc:sldChg chg="addSp delSp modSp mod">
        <pc:chgData name="Aaron Yeh" userId="1187d188-66f8-464d-81d0-bc323fae5837" providerId="ADAL" clId="{EAAC8679-B9DB-43E8-B084-4C9FD0A306A0}" dt="2024-04-18T00:06:10.971" v="10411" actId="1038"/>
        <pc:sldMkLst>
          <pc:docMk/>
          <pc:sldMk cId="1197138287" sldId="2147374770"/>
        </pc:sldMkLst>
        <pc:spChg chg="mod">
          <ac:chgData name="Aaron Yeh" userId="1187d188-66f8-464d-81d0-bc323fae5837" providerId="ADAL" clId="{EAAC8679-B9DB-43E8-B084-4C9FD0A306A0}" dt="2024-04-17T20:11:16.398" v="10037" actId="20577"/>
          <ac:spMkLst>
            <pc:docMk/>
            <pc:sldMk cId="1197138287" sldId="2147374770"/>
            <ac:spMk id="2" creationId="{B07A9939-4764-21E0-EF8C-5211F1908B19}"/>
          </ac:spMkLst>
        </pc:spChg>
        <pc:spChg chg="add mod">
          <ac:chgData name="Aaron Yeh" userId="1187d188-66f8-464d-81d0-bc323fae5837" providerId="ADAL" clId="{EAAC8679-B9DB-43E8-B084-4C9FD0A306A0}" dt="2024-04-17T23:59:23.480" v="10397" actId="1076"/>
          <ac:spMkLst>
            <pc:docMk/>
            <pc:sldMk cId="1197138287" sldId="2147374770"/>
            <ac:spMk id="6" creationId="{6FE6A76D-0615-2DEC-1522-743FA2D07F8E}"/>
          </ac:spMkLst>
        </pc:spChg>
        <pc:spChg chg="mod">
          <ac:chgData name="Aaron Yeh" userId="1187d188-66f8-464d-81d0-bc323fae5837" providerId="ADAL" clId="{EAAC8679-B9DB-43E8-B084-4C9FD0A306A0}" dt="2024-04-17T23:58:35.863" v="10376" actId="1036"/>
          <ac:spMkLst>
            <pc:docMk/>
            <pc:sldMk cId="1197138287" sldId="2147374770"/>
            <ac:spMk id="13" creationId="{D15C7899-70DB-57BB-B364-0E817A622720}"/>
          </ac:spMkLst>
        </pc:spChg>
        <pc:picChg chg="add mod">
          <ac:chgData name="Aaron Yeh" userId="1187d188-66f8-464d-81d0-bc323fae5837" providerId="ADAL" clId="{EAAC8679-B9DB-43E8-B084-4C9FD0A306A0}" dt="2024-04-18T00:06:10.971" v="10411" actId="1038"/>
          <ac:picMkLst>
            <pc:docMk/>
            <pc:sldMk cId="1197138287" sldId="2147374770"/>
            <ac:picMk id="4" creationId="{B0A74CAE-3176-9F52-43E0-F27CCDEE334A}"/>
          </ac:picMkLst>
        </pc:picChg>
        <pc:picChg chg="del">
          <ac:chgData name="Aaron Yeh" userId="1187d188-66f8-464d-81d0-bc323fae5837" providerId="ADAL" clId="{EAAC8679-B9DB-43E8-B084-4C9FD0A306A0}" dt="2024-04-17T19:46:59.166" v="9127" actId="478"/>
          <ac:picMkLst>
            <pc:docMk/>
            <pc:sldMk cId="1197138287" sldId="2147374770"/>
            <ac:picMk id="9" creationId="{4BB132A3-31B6-2397-BBA3-96F5AFD656EB}"/>
          </ac:picMkLst>
        </pc:picChg>
      </pc:sldChg>
      <pc:sldChg chg="modSp add del mod">
        <pc:chgData name="Aaron Yeh" userId="1187d188-66f8-464d-81d0-bc323fae5837" providerId="ADAL" clId="{EAAC8679-B9DB-43E8-B084-4C9FD0A306A0}" dt="2024-04-18T00:08:06.499" v="10495" actId="47"/>
        <pc:sldMkLst>
          <pc:docMk/>
          <pc:sldMk cId="3355199301" sldId="2147374771"/>
        </pc:sldMkLst>
        <pc:spChg chg="mod">
          <ac:chgData name="Aaron Yeh" userId="1187d188-66f8-464d-81d0-bc323fae5837" providerId="ADAL" clId="{EAAC8679-B9DB-43E8-B084-4C9FD0A306A0}" dt="2024-04-18T00:07:47.527" v="10487" actId="20577"/>
          <ac:spMkLst>
            <pc:docMk/>
            <pc:sldMk cId="3355199301" sldId="2147374771"/>
            <ac:spMk id="2" creationId="{B07A9939-4764-21E0-EF8C-5211F1908B19}"/>
          </ac:spMkLst>
        </pc:spChg>
        <pc:spChg chg="mod">
          <ac:chgData name="Aaron Yeh" userId="1187d188-66f8-464d-81d0-bc323fae5837" providerId="ADAL" clId="{EAAC8679-B9DB-43E8-B084-4C9FD0A306A0}" dt="2024-04-18T00:07:59.399" v="10494" actId="20577"/>
          <ac:spMkLst>
            <pc:docMk/>
            <pc:sldMk cId="3355199301" sldId="2147374771"/>
            <ac:spMk id="4" creationId="{3B511D98-32A1-104C-FF6F-B2DB6A970EB6}"/>
          </ac:spMkLst>
        </pc:spChg>
      </pc:sldChg>
      <pc:sldChg chg="addSp delSp modSp add mod">
        <pc:chgData name="Aaron Yeh" userId="1187d188-66f8-464d-81d0-bc323fae5837" providerId="ADAL" clId="{EAAC8679-B9DB-43E8-B084-4C9FD0A306A0}" dt="2024-04-24T08:41:26.078" v="18684" actId="20577"/>
        <pc:sldMkLst>
          <pc:docMk/>
          <pc:sldMk cId="2465489532" sldId="2147374772"/>
        </pc:sldMkLst>
        <pc:spChg chg="mod">
          <ac:chgData name="Aaron Yeh" userId="1187d188-66f8-464d-81d0-bc323fae5837" providerId="ADAL" clId="{EAAC8679-B9DB-43E8-B084-4C9FD0A306A0}" dt="2024-04-24T08:41:26.078" v="18684" actId="20577"/>
          <ac:spMkLst>
            <pc:docMk/>
            <pc:sldMk cId="2465489532" sldId="2147374772"/>
            <ac:spMk id="2" creationId="{538E97B2-42D7-78D2-879E-C734F3D536C6}"/>
          </ac:spMkLst>
        </pc:spChg>
        <pc:spChg chg="del">
          <ac:chgData name="Aaron Yeh" userId="1187d188-66f8-464d-81d0-bc323fae5837" providerId="ADAL" clId="{EAAC8679-B9DB-43E8-B084-4C9FD0A306A0}" dt="2024-04-17T19:53:41.167" v="9429" actId="478"/>
          <ac:spMkLst>
            <pc:docMk/>
            <pc:sldMk cId="2465489532" sldId="2147374772"/>
            <ac:spMk id="3" creationId="{3D60F7C9-5B5D-FDE6-39FB-FBAC60615D8A}"/>
          </ac:spMkLst>
        </pc:spChg>
        <pc:spChg chg="del">
          <ac:chgData name="Aaron Yeh" userId="1187d188-66f8-464d-81d0-bc323fae5837" providerId="ADAL" clId="{EAAC8679-B9DB-43E8-B084-4C9FD0A306A0}" dt="2024-04-17T19:53:41.167" v="9429" actId="478"/>
          <ac:spMkLst>
            <pc:docMk/>
            <pc:sldMk cId="2465489532" sldId="2147374772"/>
            <ac:spMk id="8" creationId="{B2A362BF-4A94-F9BF-E433-79C2C579D9E3}"/>
          </ac:spMkLst>
        </pc:spChg>
        <pc:spChg chg="del">
          <ac:chgData name="Aaron Yeh" userId="1187d188-66f8-464d-81d0-bc323fae5837" providerId="ADAL" clId="{EAAC8679-B9DB-43E8-B084-4C9FD0A306A0}" dt="2024-04-17T19:53:41.167" v="9429" actId="478"/>
          <ac:spMkLst>
            <pc:docMk/>
            <pc:sldMk cId="2465489532" sldId="2147374772"/>
            <ac:spMk id="9" creationId="{11ED44ED-5A33-FEB0-81F6-CFADED438F9F}"/>
          </ac:spMkLst>
        </pc:spChg>
        <pc:spChg chg="del">
          <ac:chgData name="Aaron Yeh" userId="1187d188-66f8-464d-81d0-bc323fae5837" providerId="ADAL" clId="{EAAC8679-B9DB-43E8-B084-4C9FD0A306A0}" dt="2024-04-17T19:53:41.167" v="9429" actId="478"/>
          <ac:spMkLst>
            <pc:docMk/>
            <pc:sldMk cId="2465489532" sldId="2147374772"/>
            <ac:spMk id="10" creationId="{BF0A127E-7A63-22D0-EB8E-9C32457CF389}"/>
          </ac:spMkLst>
        </pc:spChg>
        <pc:spChg chg="del">
          <ac:chgData name="Aaron Yeh" userId="1187d188-66f8-464d-81d0-bc323fae5837" providerId="ADAL" clId="{EAAC8679-B9DB-43E8-B084-4C9FD0A306A0}" dt="2024-04-17T19:53:41.167" v="9429" actId="478"/>
          <ac:spMkLst>
            <pc:docMk/>
            <pc:sldMk cId="2465489532" sldId="2147374772"/>
            <ac:spMk id="11" creationId="{AF69DCC8-DCF2-DE38-985A-AED729F43CE9}"/>
          </ac:spMkLst>
        </pc:spChg>
        <pc:spChg chg="del">
          <ac:chgData name="Aaron Yeh" userId="1187d188-66f8-464d-81d0-bc323fae5837" providerId="ADAL" clId="{EAAC8679-B9DB-43E8-B084-4C9FD0A306A0}" dt="2024-04-17T19:53:41.167" v="9429" actId="478"/>
          <ac:spMkLst>
            <pc:docMk/>
            <pc:sldMk cId="2465489532" sldId="2147374772"/>
            <ac:spMk id="12" creationId="{28ADE0D7-73BA-3910-849F-B2BC6A0F57AB}"/>
          </ac:spMkLst>
        </pc:spChg>
        <pc:spChg chg="del">
          <ac:chgData name="Aaron Yeh" userId="1187d188-66f8-464d-81d0-bc323fae5837" providerId="ADAL" clId="{EAAC8679-B9DB-43E8-B084-4C9FD0A306A0}" dt="2024-04-17T19:53:41.167" v="9429" actId="478"/>
          <ac:spMkLst>
            <pc:docMk/>
            <pc:sldMk cId="2465489532" sldId="2147374772"/>
            <ac:spMk id="13" creationId="{D3E1A03A-CCD2-1730-4B7E-F3DCFABBF1B5}"/>
          </ac:spMkLst>
        </pc:spChg>
        <pc:spChg chg="del">
          <ac:chgData name="Aaron Yeh" userId="1187d188-66f8-464d-81d0-bc323fae5837" providerId="ADAL" clId="{EAAC8679-B9DB-43E8-B084-4C9FD0A306A0}" dt="2024-04-17T19:53:41.167" v="9429" actId="478"/>
          <ac:spMkLst>
            <pc:docMk/>
            <pc:sldMk cId="2465489532" sldId="2147374772"/>
            <ac:spMk id="14" creationId="{53FEDE56-082C-7C18-45F9-E1959331203C}"/>
          </ac:spMkLst>
        </pc:spChg>
        <pc:spChg chg="del">
          <ac:chgData name="Aaron Yeh" userId="1187d188-66f8-464d-81d0-bc323fae5837" providerId="ADAL" clId="{EAAC8679-B9DB-43E8-B084-4C9FD0A306A0}" dt="2024-04-17T19:53:41.167" v="9429" actId="478"/>
          <ac:spMkLst>
            <pc:docMk/>
            <pc:sldMk cId="2465489532" sldId="2147374772"/>
            <ac:spMk id="15" creationId="{5E9A3B8E-AD20-9E11-2EAE-86C9211312B3}"/>
          </ac:spMkLst>
        </pc:spChg>
        <pc:spChg chg="del">
          <ac:chgData name="Aaron Yeh" userId="1187d188-66f8-464d-81d0-bc323fae5837" providerId="ADAL" clId="{EAAC8679-B9DB-43E8-B084-4C9FD0A306A0}" dt="2024-04-17T19:53:41.167" v="9429" actId="478"/>
          <ac:spMkLst>
            <pc:docMk/>
            <pc:sldMk cId="2465489532" sldId="2147374772"/>
            <ac:spMk id="16" creationId="{9C16628D-4356-2563-AF2B-8F70A90DD825}"/>
          </ac:spMkLst>
        </pc:spChg>
        <pc:spChg chg="del">
          <ac:chgData name="Aaron Yeh" userId="1187d188-66f8-464d-81d0-bc323fae5837" providerId="ADAL" clId="{EAAC8679-B9DB-43E8-B084-4C9FD0A306A0}" dt="2024-04-17T19:53:41.167" v="9429" actId="478"/>
          <ac:spMkLst>
            <pc:docMk/>
            <pc:sldMk cId="2465489532" sldId="2147374772"/>
            <ac:spMk id="17" creationId="{DB3A6DB2-D63C-20D2-BF77-CCBC1CE2A427}"/>
          </ac:spMkLst>
        </pc:spChg>
        <pc:spChg chg="del">
          <ac:chgData name="Aaron Yeh" userId="1187d188-66f8-464d-81d0-bc323fae5837" providerId="ADAL" clId="{EAAC8679-B9DB-43E8-B084-4C9FD0A306A0}" dt="2024-04-17T19:53:41.167" v="9429" actId="478"/>
          <ac:spMkLst>
            <pc:docMk/>
            <pc:sldMk cId="2465489532" sldId="2147374772"/>
            <ac:spMk id="18" creationId="{83EA28B3-BCE5-5EC4-CFD2-572DD99BEC91}"/>
          </ac:spMkLst>
        </pc:spChg>
        <pc:spChg chg="del">
          <ac:chgData name="Aaron Yeh" userId="1187d188-66f8-464d-81d0-bc323fae5837" providerId="ADAL" clId="{EAAC8679-B9DB-43E8-B084-4C9FD0A306A0}" dt="2024-04-17T19:53:41.167" v="9429" actId="478"/>
          <ac:spMkLst>
            <pc:docMk/>
            <pc:sldMk cId="2465489532" sldId="2147374772"/>
            <ac:spMk id="19" creationId="{5CB94C5F-2ACC-1E6E-3D58-065B64FA3102}"/>
          </ac:spMkLst>
        </pc:spChg>
        <pc:spChg chg="del">
          <ac:chgData name="Aaron Yeh" userId="1187d188-66f8-464d-81d0-bc323fae5837" providerId="ADAL" clId="{EAAC8679-B9DB-43E8-B084-4C9FD0A306A0}" dt="2024-04-17T19:53:41.167" v="9429" actId="478"/>
          <ac:spMkLst>
            <pc:docMk/>
            <pc:sldMk cId="2465489532" sldId="2147374772"/>
            <ac:spMk id="20" creationId="{B65DDE65-3E61-7374-D781-EF4F9A42757C}"/>
          </ac:spMkLst>
        </pc:spChg>
        <pc:spChg chg="del">
          <ac:chgData name="Aaron Yeh" userId="1187d188-66f8-464d-81d0-bc323fae5837" providerId="ADAL" clId="{EAAC8679-B9DB-43E8-B084-4C9FD0A306A0}" dt="2024-04-17T19:53:41.167" v="9429" actId="478"/>
          <ac:spMkLst>
            <pc:docMk/>
            <pc:sldMk cId="2465489532" sldId="2147374772"/>
            <ac:spMk id="21" creationId="{2D981327-B4D7-C890-B453-CDFFB2454AF8}"/>
          </ac:spMkLst>
        </pc:spChg>
        <pc:spChg chg="del">
          <ac:chgData name="Aaron Yeh" userId="1187d188-66f8-464d-81d0-bc323fae5837" providerId="ADAL" clId="{EAAC8679-B9DB-43E8-B084-4C9FD0A306A0}" dt="2024-04-17T19:53:41.167" v="9429" actId="478"/>
          <ac:spMkLst>
            <pc:docMk/>
            <pc:sldMk cId="2465489532" sldId="2147374772"/>
            <ac:spMk id="22" creationId="{46D5B75E-C942-810F-52BD-E02480E95B96}"/>
          </ac:spMkLst>
        </pc:spChg>
        <pc:spChg chg="del">
          <ac:chgData name="Aaron Yeh" userId="1187d188-66f8-464d-81d0-bc323fae5837" providerId="ADAL" clId="{EAAC8679-B9DB-43E8-B084-4C9FD0A306A0}" dt="2024-04-17T19:53:41.167" v="9429" actId="478"/>
          <ac:spMkLst>
            <pc:docMk/>
            <pc:sldMk cId="2465489532" sldId="2147374772"/>
            <ac:spMk id="23" creationId="{4A1B047B-1FBC-479E-BE44-E78FC557063E}"/>
          </ac:spMkLst>
        </pc:spChg>
        <pc:spChg chg="del">
          <ac:chgData name="Aaron Yeh" userId="1187d188-66f8-464d-81d0-bc323fae5837" providerId="ADAL" clId="{EAAC8679-B9DB-43E8-B084-4C9FD0A306A0}" dt="2024-04-17T19:53:41.167" v="9429" actId="478"/>
          <ac:spMkLst>
            <pc:docMk/>
            <pc:sldMk cId="2465489532" sldId="2147374772"/>
            <ac:spMk id="24" creationId="{4336DE9D-D48E-F5B7-595A-D4858EF76504}"/>
          </ac:spMkLst>
        </pc:spChg>
        <pc:spChg chg="del">
          <ac:chgData name="Aaron Yeh" userId="1187d188-66f8-464d-81d0-bc323fae5837" providerId="ADAL" clId="{EAAC8679-B9DB-43E8-B084-4C9FD0A306A0}" dt="2024-04-17T19:53:41.167" v="9429" actId="478"/>
          <ac:spMkLst>
            <pc:docMk/>
            <pc:sldMk cId="2465489532" sldId="2147374772"/>
            <ac:spMk id="25" creationId="{53DBEDC3-B30B-979C-0D1C-7B39D7FB0935}"/>
          </ac:spMkLst>
        </pc:spChg>
        <pc:spChg chg="del">
          <ac:chgData name="Aaron Yeh" userId="1187d188-66f8-464d-81d0-bc323fae5837" providerId="ADAL" clId="{EAAC8679-B9DB-43E8-B084-4C9FD0A306A0}" dt="2024-04-17T19:53:41.167" v="9429" actId="478"/>
          <ac:spMkLst>
            <pc:docMk/>
            <pc:sldMk cId="2465489532" sldId="2147374772"/>
            <ac:spMk id="26" creationId="{5815AAB8-1EEB-32B5-6BC1-175178CC6C41}"/>
          </ac:spMkLst>
        </pc:spChg>
        <pc:spChg chg="del">
          <ac:chgData name="Aaron Yeh" userId="1187d188-66f8-464d-81d0-bc323fae5837" providerId="ADAL" clId="{EAAC8679-B9DB-43E8-B084-4C9FD0A306A0}" dt="2024-04-17T19:53:41.167" v="9429" actId="478"/>
          <ac:spMkLst>
            <pc:docMk/>
            <pc:sldMk cId="2465489532" sldId="2147374772"/>
            <ac:spMk id="27" creationId="{C0153653-E0BA-4684-9FB4-91640B79A0EF}"/>
          </ac:spMkLst>
        </pc:spChg>
        <pc:spChg chg="del">
          <ac:chgData name="Aaron Yeh" userId="1187d188-66f8-464d-81d0-bc323fae5837" providerId="ADAL" clId="{EAAC8679-B9DB-43E8-B084-4C9FD0A306A0}" dt="2024-04-17T19:53:41.167" v="9429" actId="478"/>
          <ac:spMkLst>
            <pc:docMk/>
            <pc:sldMk cId="2465489532" sldId="2147374772"/>
            <ac:spMk id="28" creationId="{116CEDAF-102E-CBB1-987B-DA0816CFDA24}"/>
          </ac:spMkLst>
        </pc:spChg>
        <pc:spChg chg="del">
          <ac:chgData name="Aaron Yeh" userId="1187d188-66f8-464d-81d0-bc323fae5837" providerId="ADAL" clId="{EAAC8679-B9DB-43E8-B084-4C9FD0A306A0}" dt="2024-04-17T19:53:41.167" v="9429" actId="478"/>
          <ac:spMkLst>
            <pc:docMk/>
            <pc:sldMk cId="2465489532" sldId="2147374772"/>
            <ac:spMk id="29" creationId="{11C8F05F-328F-2551-7767-670D79C512F4}"/>
          </ac:spMkLst>
        </pc:spChg>
        <pc:graphicFrameChg chg="add mod modGraphic">
          <ac:chgData name="Aaron Yeh" userId="1187d188-66f8-464d-81d0-bc323fae5837" providerId="ADAL" clId="{EAAC8679-B9DB-43E8-B084-4C9FD0A306A0}" dt="2024-04-18T00:11:58.564" v="10583" actId="20577"/>
          <ac:graphicFrameMkLst>
            <pc:docMk/>
            <pc:sldMk cId="2465489532" sldId="2147374772"/>
            <ac:graphicFrameMk id="5" creationId="{DDB247FD-47A3-F430-E65C-1A24111D618B}"/>
          </ac:graphicFrameMkLst>
        </pc:graphicFrameChg>
      </pc:sldChg>
      <pc:sldChg chg="modSp add mod">
        <pc:chgData name="Aaron Yeh" userId="1187d188-66f8-464d-81d0-bc323fae5837" providerId="ADAL" clId="{EAAC8679-B9DB-43E8-B084-4C9FD0A306A0}" dt="2024-04-18T00:13:59.838" v="10789" actId="20577"/>
        <pc:sldMkLst>
          <pc:docMk/>
          <pc:sldMk cId="3009010089" sldId="2147374773"/>
        </pc:sldMkLst>
        <pc:spChg chg="mod">
          <ac:chgData name="Aaron Yeh" userId="1187d188-66f8-464d-81d0-bc323fae5837" providerId="ADAL" clId="{EAAC8679-B9DB-43E8-B084-4C9FD0A306A0}" dt="2024-04-18T00:13:59.838" v="10789" actId="20577"/>
          <ac:spMkLst>
            <pc:docMk/>
            <pc:sldMk cId="3009010089" sldId="2147374773"/>
            <ac:spMk id="2" creationId="{51FB480E-CA6B-9F42-FB21-7880682D8782}"/>
          </ac:spMkLst>
        </pc:spChg>
      </pc:sldChg>
      <pc:sldChg chg="modSp add mod">
        <pc:chgData name="Aaron Yeh" userId="1187d188-66f8-464d-81d0-bc323fae5837" providerId="ADAL" clId="{EAAC8679-B9DB-43E8-B084-4C9FD0A306A0}" dt="2024-04-18T00:22:07.840" v="11552" actId="20577"/>
        <pc:sldMkLst>
          <pc:docMk/>
          <pc:sldMk cId="3332587023" sldId="2147374774"/>
        </pc:sldMkLst>
        <pc:spChg chg="mod">
          <ac:chgData name="Aaron Yeh" userId="1187d188-66f8-464d-81d0-bc323fae5837" providerId="ADAL" clId="{EAAC8679-B9DB-43E8-B084-4C9FD0A306A0}" dt="2024-04-18T00:21:12.879" v="11363" actId="20577"/>
          <ac:spMkLst>
            <pc:docMk/>
            <pc:sldMk cId="3332587023" sldId="2147374774"/>
            <ac:spMk id="2" creationId="{B07A9939-4764-21E0-EF8C-5211F1908B19}"/>
          </ac:spMkLst>
        </pc:spChg>
        <pc:spChg chg="mod">
          <ac:chgData name="Aaron Yeh" userId="1187d188-66f8-464d-81d0-bc323fae5837" providerId="ADAL" clId="{EAAC8679-B9DB-43E8-B084-4C9FD0A306A0}" dt="2024-04-18T00:22:07.840" v="11552" actId="20577"/>
          <ac:spMkLst>
            <pc:docMk/>
            <pc:sldMk cId="3332587023" sldId="2147374774"/>
            <ac:spMk id="4" creationId="{3B511D98-32A1-104C-FF6F-B2DB6A970EB6}"/>
          </ac:spMkLst>
        </pc:spChg>
      </pc:sldChg>
      <pc:sldChg chg="modSp add mod">
        <pc:chgData name="Aaron Yeh" userId="1187d188-66f8-464d-81d0-bc323fae5837" providerId="ADAL" clId="{EAAC8679-B9DB-43E8-B084-4C9FD0A306A0}" dt="2024-04-18T00:25:36.179" v="12044" actId="20577"/>
        <pc:sldMkLst>
          <pc:docMk/>
          <pc:sldMk cId="3435872086" sldId="2147374775"/>
        </pc:sldMkLst>
        <pc:spChg chg="mod">
          <ac:chgData name="Aaron Yeh" userId="1187d188-66f8-464d-81d0-bc323fae5837" providerId="ADAL" clId="{EAAC8679-B9DB-43E8-B084-4C9FD0A306A0}" dt="2024-04-18T00:23:18.192" v="11681" actId="20577"/>
          <ac:spMkLst>
            <pc:docMk/>
            <pc:sldMk cId="3435872086" sldId="2147374775"/>
            <ac:spMk id="2" creationId="{B07A9939-4764-21E0-EF8C-5211F1908B19}"/>
          </ac:spMkLst>
        </pc:spChg>
        <pc:spChg chg="mod">
          <ac:chgData name="Aaron Yeh" userId="1187d188-66f8-464d-81d0-bc323fae5837" providerId="ADAL" clId="{EAAC8679-B9DB-43E8-B084-4C9FD0A306A0}" dt="2024-04-18T00:25:36.179" v="12044" actId="20577"/>
          <ac:spMkLst>
            <pc:docMk/>
            <pc:sldMk cId="3435872086" sldId="2147374775"/>
            <ac:spMk id="4" creationId="{3B511D98-32A1-104C-FF6F-B2DB6A970EB6}"/>
          </ac:spMkLst>
        </pc:spChg>
      </pc:sldChg>
      <pc:sldChg chg="modSp add mod">
        <pc:chgData name="Aaron Yeh" userId="1187d188-66f8-464d-81d0-bc323fae5837" providerId="ADAL" clId="{EAAC8679-B9DB-43E8-B084-4C9FD0A306A0}" dt="2024-04-18T00:32:32.533" v="12540" actId="5793"/>
        <pc:sldMkLst>
          <pc:docMk/>
          <pc:sldMk cId="3247770637" sldId="2147374776"/>
        </pc:sldMkLst>
        <pc:spChg chg="mod">
          <ac:chgData name="Aaron Yeh" userId="1187d188-66f8-464d-81d0-bc323fae5837" providerId="ADAL" clId="{EAAC8679-B9DB-43E8-B084-4C9FD0A306A0}" dt="2024-04-18T00:32:22.172" v="12492" actId="20577"/>
          <ac:spMkLst>
            <pc:docMk/>
            <pc:sldMk cId="3247770637" sldId="2147374776"/>
            <ac:spMk id="2" creationId="{B07A9939-4764-21E0-EF8C-5211F1908B19}"/>
          </ac:spMkLst>
        </pc:spChg>
        <pc:spChg chg="mod">
          <ac:chgData name="Aaron Yeh" userId="1187d188-66f8-464d-81d0-bc323fae5837" providerId="ADAL" clId="{EAAC8679-B9DB-43E8-B084-4C9FD0A306A0}" dt="2024-04-18T00:32:32.533" v="12540" actId="5793"/>
          <ac:spMkLst>
            <pc:docMk/>
            <pc:sldMk cId="3247770637" sldId="2147374776"/>
            <ac:spMk id="4" creationId="{3B511D98-32A1-104C-FF6F-B2DB6A970EB6}"/>
          </ac:spMkLst>
        </pc:spChg>
      </pc:sldChg>
      <pc:sldChg chg="modSp add mod">
        <pc:chgData name="Aaron Yeh" userId="1187d188-66f8-464d-81d0-bc323fae5837" providerId="ADAL" clId="{EAAC8679-B9DB-43E8-B084-4C9FD0A306A0}" dt="2024-04-18T00:37:30.890" v="12844" actId="20577"/>
        <pc:sldMkLst>
          <pc:docMk/>
          <pc:sldMk cId="7567840" sldId="2147374777"/>
        </pc:sldMkLst>
        <pc:spChg chg="mod">
          <ac:chgData name="Aaron Yeh" userId="1187d188-66f8-464d-81d0-bc323fae5837" providerId="ADAL" clId="{EAAC8679-B9DB-43E8-B084-4C9FD0A306A0}" dt="2024-04-18T00:37:25.672" v="12837" actId="20577"/>
          <ac:spMkLst>
            <pc:docMk/>
            <pc:sldMk cId="7567840" sldId="2147374777"/>
            <ac:spMk id="2" creationId="{B1AC5A66-F054-3B53-D212-14A5CE9377C7}"/>
          </ac:spMkLst>
        </pc:spChg>
        <pc:spChg chg="mod">
          <ac:chgData name="Aaron Yeh" userId="1187d188-66f8-464d-81d0-bc323fae5837" providerId="ADAL" clId="{EAAC8679-B9DB-43E8-B084-4C9FD0A306A0}" dt="2024-04-18T00:37:30.890" v="12844" actId="20577"/>
          <ac:spMkLst>
            <pc:docMk/>
            <pc:sldMk cId="7567840" sldId="2147374777"/>
            <ac:spMk id="4" creationId="{39F3122B-C13A-3C73-0345-F526E76311EB}"/>
          </ac:spMkLst>
        </pc:spChg>
      </pc:sldChg>
      <pc:sldChg chg="del">
        <pc:chgData name="Aaron Yeh" userId="1187d188-66f8-464d-81d0-bc323fae5837" providerId="ADAL" clId="{EAAC8679-B9DB-43E8-B084-4C9FD0A306A0}" dt="2024-04-23T09:11:47.287" v="16658" actId="2696"/>
        <pc:sldMkLst>
          <pc:docMk/>
          <pc:sldMk cId="2541092377" sldId="2147374786"/>
        </pc:sldMkLst>
      </pc:sldChg>
      <pc:sldChg chg="add">
        <pc:chgData name="Aaron Yeh" userId="1187d188-66f8-464d-81d0-bc323fae5837" providerId="ADAL" clId="{EAAC8679-B9DB-43E8-B084-4C9FD0A306A0}" dt="2024-04-23T09:11:50.170" v="16659"/>
        <pc:sldMkLst>
          <pc:docMk/>
          <pc:sldMk cId="4110627689" sldId="2147374786"/>
        </pc:sldMkLst>
      </pc:sldChg>
      <pc:sldChg chg="add del mod modShow">
        <pc:chgData name="Aaron Yeh" userId="1187d188-66f8-464d-81d0-bc323fae5837" providerId="ADAL" clId="{EAAC8679-B9DB-43E8-B084-4C9FD0A306A0}" dt="2024-04-23T08:55:54.558" v="16054" actId="729"/>
        <pc:sldMkLst>
          <pc:docMk/>
          <pc:sldMk cId="101536434" sldId="2147374788"/>
        </pc:sldMkLst>
      </pc:sldChg>
      <pc:sldChg chg="modSp mod ord">
        <pc:chgData name="Aaron Yeh" userId="1187d188-66f8-464d-81d0-bc323fae5837" providerId="ADAL" clId="{EAAC8679-B9DB-43E8-B084-4C9FD0A306A0}" dt="2024-04-24T08:25:02.223" v="18484"/>
        <pc:sldMkLst>
          <pc:docMk/>
          <pc:sldMk cId="2730978699" sldId="2147374789"/>
        </pc:sldMkLst>
        <pc:spChg chg="mod">
          <ac:chgData name="Aaron Yeh" userId="1187d188-66f8-464d-81d0-bc323fae5837" providerId="ADAL" clId="{EAAC8679-B9DB-43E8-B084-4C9FD0A306A0}" dt="2024-04-24T08:20:19.449" v="18482" actId="20577"/>
          <ac:spMkLst>
            <pc:docMk/>
            <pc:sldMk cId="2730978699" sldId="2147374789"/>
            <ac:spMk id="2" creationId="{C6D15819-CA61-B5AC-B454-861A8C9AA58D}"/>
          </ac:spMkLst>
        </pc:spChg>
      </pc:sldChg>
      <pc:sldChg chg="addSp delSp modSp mod">
        <pc:chgData name="Aaron Yeh" userId="1187d188-66f8-464d-81d0-bc323fae5837" providerId="ADAL" clId="{EAAC8679-B9DB-43E8-B084-4C9FD0A306A0}" dt="2024-04-24T08:19:18.465" v="18395" actId="20577"/>
        <pc:sldMkLst>
          <pc:docMk/>
          <pc:sldMk cId="294987008" sldId="2147374790"/>
        </pc:sldMkLst>
        <pc:spChg chg="mod">
          <ac:chgData name="Aaron Yeh" userId="1187d188-66f8-464d-81d0-bc323fae5837" providerId="ADAL" clId="{EAAC8679-B9DB-43E8-B084-4C9FD0A306A0}" dt="2024-04-24T08:19:18.465" v="18395" actId="20577"/>
          <ac:spMkLst>
            <pc:docMk/>
            <pc:sldMk cId="294987008" sldId="2147374790"/>
            <ac:spMk id="2" creationId="{0B9E91F4-60A6-9129-81C3-73C9138F145C}"/>
          </ac:spMkLst>
        </pc:spChg>
        <pc:spChg chg="add del mod">
          <ac:chgData name="Aaron Yeh" userId="1187d188-66f8-464d-81d0-bc323fae5837" providerId="ADAL" clId="{EAAC8679-B9DB-43E8-B084-4C9FD0A306A0}" dt="2024-04-24T08:17:57.808" v="18317" actId="2710"/>
          <ac:spMkLst>
            <pc:docMk/>
            <pc:sldMk cId="294987008" sldId="2147374790"/>
            <ac:spMk id="7" creationId="{06969335-CD99-B535-F469-A23406FDE852}"/>
          </ac:spMkLst>
        </pc:spChg>
        <pc:spChg chg="del">
          <ac:chgData name="Aaron Yeh" userId="1187d188-66f8-464d-81d0-bc323fae5837" providerId="ADAL" clId="{EAAC8679-B9DB-43E8-B084-4C9FD0A306A0}" dt="2024-04-24T08:16:52.722" v="18178" actId="478"/>
          <ac:spMkLst>
            <pc:docMk/>
            <pc:sldMk cId="294987008" sldId="2147374790"/>
            <ac:spMk id="8" creationId="{8636FBE3-21B8-B498-E645-39DBAE3669B7}"/>
          </ac:spMkLst>
        </pc:spChg>
        <pc:spChg chg="del">
          <ac:chgData name="Aaron Yeh" userId="1187d188-66f8-464d-81d0-bc323fae5837" providerId="ADAL" clId="{EAAC8679-B9DB-43E8-B084-4C9FD0A306A0}" dt="2024-04-24T08:18:02.412" v="18318" actId="478"/>
          <ac:spMkLst>
            <pc:docMk/>
            <pc:sldMk cId="294987008" sldId="2147374790"/>
            <ac:spMk id="10" creationId="{68B99A4F-71EB-7325-7C0B-97D8DD6A6110}"/>
          </ac:spMkLst>
        </pc:spChg>
        <pc:picChg chg="del">
          <ac:chgData name="Aaron Yeh" userId="1187d188-66f8-464d-81d0-bc323fae5837" providerId="ADAL" clId="{EAAC8679-B9DB-43E8-B084-4C9FD0A306A0}" dt="2024-04-24T08:16:42.913" v="18175" actId="478"/>
          <ac:picMkLst>
            <pc:docMk/>
            <pc:sldMk cId="294987008" sldId="2147374790"/>
            <ac:picMk id="5" creationId="{BFEBC2DC-1F2D-F0CA-5EC0-9E9A43E5EEC3}"/>
          </ac:picMkLst>
        </pc:picChg>
      </pc:sldChg>
      <pc:sldChg chg="modSp mod">
        <pc:chgData name="Aaron Yeh" userId="1187d188-66f8-464d-81d0-bc323fae5837" providerId="ADAL" clId="{EAAC8679-B9DB-43E8-B084-4C9FD0A306A0}" dt="2024-04-23T09:05:22.553" v="16320" actId="20577"/>
        <pc:sldMkLst>
          <pc:docMk/>
          <pc:sldMk cId="64773288" sldId="2147374791"/>
        </pc:sldMkLst>
        <pc:spChg chg="mod">
          <ac:chgData name="Aaron Yeh" userId="1187d188-66f8-464d-81d0-bc323fae5837" providerId="ADAL" clId="{EAAC8679-B9DB-43E8-B084-4C9FD0A306A0}" dt="2024-04-23T09:04:54.524" v="16316" actId="20577"/>
          <ac:spMkLst>
            <pc:docMk/>
            <pc:sldMk cId="64773288" sldId="2147374791"/>
            <ac:spMk id="5" creationId="{68D4845A-DBD7-16FD-1436-5279677FE772}"/>
          </ac:spMkLst>
        </pc:spChg>
        <pc:spChg chg="mod">
          <ac:chgData name="Aaron Yeh" userId="1187d188-66f8-464d-81d0-bc323fae5837" providerId="ADAL" clId="{EAAC8679-B9DB-43E8-B084-4C9FD0A306A0}" dt="2024-04-23T09:04:43.833" v="16303" actId="1076"/>
          <ac:spMkLst>
            <pc:docMk/>
            <pc:sldMk cId="64773288" sldId="2147374791"/>
            <ac:spMk id="18" creationId="{8A22E0F4-5C76-2039-F690-B4DED902840D}"/>
          </ac:spMkLst>
        </pc:spChg>
        <pc:graphicFrameChg chg="modGraphic">
          <ac:chgData name="Aaron Yeh" userId="1187d188-66f8-464d-81d0-bc323fae5837" providerId="ADAL" clId="{EAAC8679-B9DB-43E8-B084-4C9FD0A306A0}" dt="2024-04-23T09:05:22.553" v="16320" actId="20577"/>
          <ac:graphicFrameMkLst>
            <pc:docMk/>
            <pc:sldMk cId="64773288" sldId="2147374791"/>
            <ac:graphicFrameMk id="6" creationId="{9BE1B411-B42A-CA60-CFB3-1973B22E4FCE}"/>
          </ac:graphicFrameMkLst>
        </pc:graphicFrameChg>
      </pc:sldChg>
      <pc:sldChg chg="addSp delSp modSp mod">
        <pc:chgData name="Aaron Yeh" userId="1187d188-66f8-464d-81d0-bc323fae5837" providerId="ADAL" clId="{EAAC8679-B9DB-43E8-B084-4C9FD0A306A0}" dt="2024-04-23T07:55:58.711" v="13269" actId="1038"/>
        <pc:sldMkLst>
          <pc:docMk/>
          <pc:sldMk cId="737811168" sldId="2147374793"/>
        </pc:sldMkLst>
        <pc:spChg chg="mod">
          <ac:chgData name="Aaron Yeh" userId="1187d188-66f8-464d-81d0-bc323fae5837" providerId="ADAL" clId="{EAAC8679-B9DB-43E8-B084-4C9FD0A306A0}" dt="2024-04-23T07:47:52.283" v="12935" actId="1036"/>
          <ac:spMkLst>
            <pc:docMk/>
            <pc:sldMk cId="737811168" sldId="2147374793"/>
            <ac:spMk id="10" creationId="{44CF5672-E988-55BE-2DED-2D3416F72951}"/>
          </ac:spMkLst>
        </pc:spChg>
        <pc:spChg chg="mod">
          <ac:chgData name="Aaron Yeh" userId="1187d188-66f8-464d-81d0-bc323fae5837" providerId="ADAL" clId="{EAAC8679-B9DB-43E8-B084-4C9FD0A306A0}" dt="2024-04-23T07:47:52.283" v="12935" actId="1036"/>
          <ac:spMkLst>
            <pc:docMk/>
            <pc:sldMk cId="737811168" sldId="2147374793"/>
            <ac:spMk id="11" creationId="{83377AD6-FCF4-AD2D-20C9-1A21D662196D}"/>
          </ac:spMkLst>
        </pc:spChg>
        <pc:spChg chg="del">
          <ac:chgData name="Aaron Yeh" userId="1187d188-66f8-464d-81d0-bc323fae5837" providerId="ADAL" clId="{EAAC8679-B9DB-43E8-B084-4C9FD0A306A0}" dt="2024-04-23T07:40:48.431" v="12887" actId="21"/>
          <ac:spMkLst>
            <pc:docMk/>
            <pc:sldMk cId="737811168" sldId="2147374793"/>
            <ac:spMk id="12" creationId="{D3894338-985F-FA04-E68C-593AA68EB37D}"/>
          </ac:spMkLst>
        </pc:spChg>
        <pc:spChg chg="add mod">
          <ac:chgData name="Aaron Yeh" userId="1187d188-66f8-464d-81d0-bc323fae5837" providerId="ADAL" clId="{EAAC8679-B9DB-43E8-B084-4C9FD0A306A0}" dt="2024-04-23T07:55:58.711" v="13269" actId="1038"/>
          <ac:spMkLst>
            <pc:docMk/>
            <pc:sldMk cId="737811168" sldId="2147374793"/>
            <ac:spMk id="18" creationId="{C879AB3D-457A-FB74-EAC1-11F6F4AE384B}"/>
          </ac:spMkLst>
        </pc:spChg>
        <pc:grpChg chg="mod">
          <ac:chgData name="Aaron Yeh" userId="1187d188-66f8-464d-81d0-bc323fae5837" providerId="ADAL" clId="{EAAC8679-B9DB-43E8-B084-4C9FD0A306A0}" dt="2024-04-23T07:47:57.643" v="12955" actId="1036"/>
          <ac:grpSpMkLst>
            <pc:docMk/>
            <pc:sldMk cId="737811168" sldId="2147374793"/>
            <ac:grpSpMk id="13" creationId="{BC599F20-939E-1A42-4C8F-A35259591533}"/>
          </ac:grpSpMkLst>
        </pc:grpChg>
      </pc:sldChg>
      <pc:sldChg chg="modSp mod ord">
        <pc:chgData name="Aaron Yeh" userId="1187d188-66f8-464d-81d0-bc323fae5837" providerId="ADAL" clId="{EAAC8679-B9DB-43E8-B084-4C9FD0A306A0}" dt="2024-04-23T09:08:23.049" v="16447" actId="20577"/>
        <pc:sldMkLst>
          <pc:docMk/>
          <pc:sldMk cId="1410790101" sldId="2147374794"/>
        </pc:sldMkLst>
        <pc:spChg chg="mod">
          <ac:chgData name="Aaron Yeh" userId="1187d188-66f8-464d-81d0-bc323fae5837" providerId="ADAL" clId="{EAAC8679-B9DB-43E8-B084-4C9FD0A306A0}" dt="2024-04-23T09:08:23.049" v="16447" actId="20577"/>
          <ac:spMkLst>
            <pc:docMk/>
            <pc:sldMk cId="1410790101" sldId="2147374794"/>
            <ac:spMk id="2" creationId="{6D54BF18-4196-3F2C-B8DD-7F2EBB6AAE61}"/>
          </ac:spMkLst>
        </pc:spChg>
      </pc:sldChg>
      <pc:sldChg chg="modSp mod ord">
        <pc:chgData name="Aaron Yeh" userId="1187d188-66f8-464d-81d0-bc323fae5837" providerId="ADAL" clId="{EAAC8679-B9DB-43E8-B084-4C9FD0A306A0}" dt="2024-04-23T09:08:57.026" v="16484" actId="20577"/>
        <pc:sldMkLst>
          <pc:docMk/>
          <pc:sldMk cId="3410551147" sldId="2147374796"/>
        </pc:sldMkLst>
        <pc:spChg chg="mod">
          <ac:chgData name="Aaron Yeh" userId="1187d188-66f8-464d-81d0-bc323fae5837" providerId="ADAL" clId="{EAAC8679-B9DB-43E8-B084-4C9FD0A306A0}" dt="2024-04-23T09:08:57.026" v="16484" actId="20577"/>
          <ac:spMkLst>
            <pc:docMk/>
            <pc:sldMk cId="3410551147" sldId="2147374796"/>
            <ac:spMk id="2" creationId="{DD1324E0-0340-C1F9-097D-14FFEF05DDB4}"/>
          </ac:spMkLst>
        </pc:spChg>
      </pc:sldChg>
      <pc:sldChg chg="modSp mod">
        <pc:chgData name="Aaron Yeh" userId="1187d188-66f8-464d-81d0-bc323fae5837" providerId="ADAL" clId="{EAAC8679-B9DB-43E8-B084-4C9FD0A306A0}" dt="2024-04-23T08:48:57.070" v="15445"/>
        <pc:sldMkLst>
          <pc:docMk/>
          <pc:sldMk cId="2627944321" sldId="2147374797"/>
        </pc:sldMkLst>
        <pc:graphicFrameChg chg="mod modGraphic">
          <ac:chgData name="Aaron Yeh" userId="1187d188-66f8-464d-81d0-bc323fae5837" providerId="ADAL" clId="{EAAC8679-B9DB-43E8-B084-4C9FD0A306A0}" dt="2024-04-23T08:48:57.070" v="15445"/>
          <ac:graphicFrameMkLst>
            <pc:docMk/>
            <pc:sldMk cId="2627944321" sldId="2147374797"/>
            <ac:graphicFrameMk id="5" creationId="{BC321546-3F7B-1392-B69B-9A9634670BA0}"/>
          </ac:graphicFrameMkLst>
        </pc:graphicFrameChg>
      </pc:sldChg>
      <pc:sldChg chg="modSp mod">
        <pc:chgData name="Aaron Yeh" userId="1187d188-66f8-464d-81d0-bc323fae5837" providerId="ADAL" clId="{EAAC8679-B9DB-43E8-B084-4C9FD0A306A0}" dt="2024-04-23T08:49:24.769" v="15481" actId="1035"/>
        <pc:sldMkLst>
          <pc:docMk/>
          <pc:sldMk cId="1811506901" sldId="2147374799"/>
        </pc:sldMkLst>
        <pc:spChg chg="mod">
          <ac:chgData name="Aaron Yeh" userId="1187d188-66f8-464d-81d0-bc323fae5837" providerId="ADAL" clId="{EAAC8679-B9DB-43E8-B084-4C9FD0A306A0}" dt="2024-04-23T08:49:18.994" v="15464" actId="1035"/>
          <ac:spMkLst>
            <pc:docMk/>
            <pc:sldMk cId="1811506901" sldId="2147374799"/>
            <ac:spMk id="2" creationId="{7785F89A-1F77-D7F1-D983-2C2A9D3A0B95}"/>
          </ac:spMkLst>
        </pc:spChg>
        <pc:graphicFrameChg chg="mod">
          <ac:chgData name="Aaron Yeh" userId="1187d188-66f8-464d-81d0-bc323fae5837" providerId="ADAL" clId="{EAAC8679-B9DB-43E8-B084-4C9FD0A306A0}" dt="2024-04-23T08:49:24.769" v="15481" actId="1035"/>
          <ac:graphicFrameMkLst>
            <pc:docMk/>
            <pc:sldMk cId="1811506901" sldId="2147374799"/>
            <ac:graphicFrameMk id="6" creationId="{B4DDDF64-A38C-D8D4-C481-36C01A3EE560}"/>
          </ac:graphicFrameMkLst>
        </pc:graphicFrameChg>
      </pc:sldChg>
      <pc:sldChg chg="modSp mod">
        <pc:chgData name="Aaron Yeh" userId="1187d188-66f8-464d-81d0-bc323fae5837" providerId="ADAL" clId="{EAAC8679-B9DB-43E8-B084-4C9FD0A306A0}" dt="2024-04-23T08:56:47.243" v="16160" actId="20577"/>
        <pc:sldMkLst>
          <pc:docMk/>
          <pc:sldMk cId="2545914657" sldId="2147374800"/>
        </pc:sldMkLst>
        <pc:graphicFrameChg chg="modGraphic">
          <ac:chgData name="Aaron Yeh" userId="1187d188-66f8-464d-81d0-bc323fae5837" providerId="ADAL" clId="{EAAC8679-B9DB-43E8-B084-4C9FD0A306A0}" dt="2024-04-23T08:56:47.243" v="16160" actId="20577"/>
          <ac:graphicFrameMkLst>
            <pc:docMk/>
            <pc:sldMk cId="2545914657" sldId="2147374800"/>
            <ac:graphicFrameMk id="7" creationId="{65412E43-E8CC-55B6-238E-59A9FE4C39FE}"/>
          </ac:graphicFrameMkLst>
        </pc:graphicFrameChg>
      </pc:sldChg>
      <pc:sldChg chg="addSp delSp modSp new mod">
        <pc:chgData name="Aaron Yeh" userId="1187d188-66f8-464d-81d0-bc323fae5837" providerId="ADAL" clId="{EAAC8679-B9DB-43E8-B084-4C9FD0A306A0}" dt="2024-04-24T08:49:30.062" v="18732" actId="20577"/>
        <pc:sldMkLst>
          <pc:docMk/>
          <pc:sldMk cId="2633610263" sldId="2147374801"/>
        </pc:sldMkLst>
        <pc:spChg chg="mod">
          <ac:chgData name="Aaron Yeh" userId="1187d188-66f8-464d-81d0-bc323fae5837" providerId="ADAL" clId="{EAAC8679-B9DB-43E8-B084-4C9FD0A306A0}" dt="2024-04-24T08:49:30.062" v="18732" actId="20577"/>
          <ac:spMkLst>
            <pc:docMk/>
            <pc:sldMk cId="2633610263" sldId="2147374801"/>
            <ac:spMk id="2" creationId="{AD8AB8E0-B0F9-4C1E-4DE1-8A78B8B5A94B}"/>
          </ac:spMkLst>
        </pc:spChg>
        <pc:spChg chg="del">
          <ac:chgData name="Aaron Yeh" userId="1187d188-66f8-464d-81d0-bc323fae5837" providerId="ADAL" clId="{EAAC8679-B9DB-43E8-B084-4C9FD0A306A0}" dt="2024-04-23T07:40:51.006" v="12888"/>
          <ac:spMkLst>
            <pc:docMk/>
            <pc:sldMk cId="2633610263" sldId="2147374801"/>
            <ac:spMk id="4" creationId="{840FF46F-F767-CE60-3C9E-35EFDA2C392D}"/>
          </ac:spMkLst>
        </pc:spChg>
        <pc:spChg chg="add mod">
          <ac:chgData name="Aaron Yeh" userId="1187d188-66f8-464d-81d0-bc323fae5837" providerId="ADAL" clId="{EAAC8679-B9DB-43E8-B084-4C9FD0A306A0}" dt="2024-04-23T09:27:30.581" v="18092" actId="2710"/>
          <ac:spMkLst>
            <pc:docMk/>
            <pc:sldMk cId="2633610263" sldId="2147374801"/>
            <ac:spMk id="12" creationId="{D3894338-985F-FA04-E68C-593AA68EB37D}"/>
          </ac:spMkLst>
        </pc:spChg>
      </pc:sldChg>
      <pc:sldChg chg="addSp delSp modSp new mod ord">
        <pc:chgData name="Aaron Yeh" userId="1187d188-66f8-464d-81d0-bc323fae5837" providerId="ADAL" clId="{EAAC8679-B9DB-43E8-B084-4C9FD0A306A0}" dt="2024-04-24T08:53:46.130" v="18775" actId="478"/>
        <pc:sldMkLst>
          <pc:docMk/>
          <pc:sldMk cId="2432413669" sldId="2147374804"/>
        </pc:sldMkLst>
        <pc:spChg chg="mod">
          <ac:chgData name="Aaron Yeh" userId="1187d188-66f8-464d-81d0-bc323fae5837" providerId="ADAL" clId="{EAAC8679-B9DB-43E8-B084-4C9FD0A306A0}" dt="2024-04-23T08:38:55.849" v="15213" actId="20577"/>
          <ac:spMkLst>
            <pc:docMk/>
            <pc:sldMk cId="2432413669" sldId="2147374804"/>
            <ac:spMk id="2" creationId="{FCC505CE-0AC0-46A3-E717-74D7E9B97B4C}"/>
          </ac:spMkLst>
        </pc:spChg>
        <pc:spChg chg="del">
          <ac:chgData name="Aaron Yeh" userId="1187d188-66f8-464d-81d0-bc323fae5837" providerId="ADAL" clId="{EAAC8679-B9DB-43E8-B084-4C9FD0A306A0}" dt="2024-04-23T08:32:06.089" v="14582" actId="3680"/>
          <ac:spMkLst>
            <pc:docMk/>
            <pc:sldMk cId="2432413669" sldId="2147374804"/>
            <ac:spMk id="4" creationId="{436C0020-CA78-AA44-35C7-773B8B4C2237}"/>
          </ac:spMkLst>
        </pc:spChg>
        <pc:spChg chg="del">
          <ac:chgData name="Aaron Yeh" userId="1187d188-66f8-464d-81d0-bc323fae5837" providerId="ADAL" clId="{EAAC8679-B9DB-43E8-B084-4C9FD0A306A0}" dt="2024-04-24T08:53:46.130" v="18775" actId="478"/>
          <ac:spMkLst>
            <pc:docMk/>
            <pc:sldMk cId="2432413669" sldId="2147374804"/>
            <ac:spMk id="7" creationId="{285885CD-C0BC-FC89-A389-6395521E9D6C}"/>
          </ac:spMkLst>
        </pc:spChg>
        <pc:graphicFrameChg chg="add mod ord modGraphic">
          <ac:chgData name="Aaron Yeh" userId="1187d188-66f8-464d-81d0-bc323fae5837" providerId="ADAL" clId="{EAAC8679-B9DB-43E8-B084-4C9FD0A306A0}" dt="2024-04-23T08:58:45.974" v="16218" actId="1036"/>
          <ac:graphicFrameMkLst>
            <pc:docMk/>
            <pc:sldMk cId="2432413669" sldId="2147374804"/>
            <ac:graphicFrameMk id="5" creationId="{4287EDCF-2435-75E9-1D92-80F619DC8895}"/>
          </ac:graphicFrameMkLst>
        </pc:graphicFrameChg>
      </pc:sldChg>
      <pc:sldChg chg="modSp add del mod ord">
        <pc:chgData name="Aaron Yeh" userId="1187d188-66f8-464d-81d0-bc323fae5837" providerId="ADAL" clId="{EAAC8679-B9DB-43E8-B084-4C9FD0A306A0}" dt="2024-04-23T08:58:57.267" v="16219" actId="47"/>
        <pc:sldMkLst>
          <pc:docMk/>
          <pc:sldMk cId="914086974" sldId="2147374805"/>
        </pc:sldMkLst>
        <pc:spChg chg="mod">
          <ac:chgData name="Aaron Yeh" userId="1187d188-66f8-464d-81d0-bc323fae5837" providerId="ADAL" clId="{EAAC8679-B9DB-43E8-B084-4C9FD0A306A0}" dt="2024-04-23T08:06:39.162" v="13878" actId="20577"/>
          <ac:spMkLst>
            <pc:docMk/>
            <pc:sldMk cId="914086974" sldId="2147374805"/>
            <ac:spMk id="2" creationId="{FCC505CE-0AC0-46A3-E717-74D7E9B97B4C}"/>
          </ac:spMkLst>
        </pc:spChg>
      </pc:sldChg>
      <pc:sldChg chg="add del">
        <pc:chgData name="Aaron Yeh" userId="1187d188-66f8-464d-81d0-bc323fae5837" providerId="ADAL" clId="{EAAC8679-B9DB-43E8-B084-4C9FD0A306A0}" dt="2024-04-23T08:13:36.115" v="14395" actId="47"/>
        <pc:sldMkLst>
          <pc:docMk/>
          <pc:sldMk cId="2554595621" sldId="2147374806"/>
        </pc:sldMkLst>
      </pc:sldChg>
      <pc:sldChg chg="modSp new mod ord">
        <pc:chgData name="Aaron Yeh" userId="1187d188-66f8-464d-81d0-bc323fae5837" providerId="ADAL" clId="{EAAC8679-B9DB-43E8-B084-4C9FD0A306A0}" dt="2024-04-23T09:20:11.467" v="17553" actId="20577"/>
        <pc:sldMkLst>
          <pc:docMk/>
          <pc:sldMk cId="1345683727" sldId="2147374808"/>
        </pc:sldMkLst>
        <pc:spChg chg="mod">
          <ac:chgData name="Aaron Yeh" userId="1187d188-66f8-464d-81d0-bc323fae5837" providerId="ADAL" clId="{EAAC8679-B9DB-43E8-B084-4C9FD0A306A0}" dt="2024-04-23T09:13:35.357" v="16975" actId="20577"/>
          <ac:spMkLst>
            <pc:docMk/>
            <pc:sldMk cId="1345683727" sldId="2147374808"/>
            <ac:spMk id="2" creationId="{46E87BAA-494F-1E74-531C-007696BBCB34}"/>
          </ac:spMkLst>
        </pc:spChg>
        <pc:spChg chg="mod">
          <ac:chgData name="Aaron Yeh" userId="1187d188-66f8-464d-81d0-bc323fae5837" providerId="ADAL" clId="{EAAC8679-B9DB-43E8-B084-4C9FD0A306A0}" dt="2024-04-23T09:20:11.467" v="17553" actId="20577"/>
          <ac:spMkLst>
            <pc:docMk/>
            <pc:sldMk cId="1345683727" sldId="2147374808"/>
            <ac:spMk id="4" creationId="{62012B53-CE3B-76D1-5395-6D446235269A}"/>
          </ac:spMkLst>
        </pc:spChg>
      </pc:sldChg>
      <pc:sldChg chg="modSp new mod">
        <pc:chgData name="Aaron Yeh" userId="1187d188-66f8-464d-81d0-bc323fae5837" providerId="ADAL" clId="{EAAC8679-B9DB-43E8-B084-4C9FD0A306A0}" dt="2024-04-23T09:22:54.659" v="18091" actId="20577"/>
        <pc:sldMkLst>
          <pc:docMk/>
          <pc:sldMk cId="4180083450" sldId="2147374809"/>
        </pc:sldMkLst>
        <pc:spChg chg="mod">
          <ac:chgData name="Aaron Yeh" userId="1187d188-66f8-464d-81d0-bc323fae5837" providerId="ADAL" clId="{EAAC8679-B9DB-43E8-B084-4C9FD0A306A0}" dt="2024-04-23T09:10:54.083" v="16616" actId="20577"/>
          <ac:spMkLst>
            <pc:docMk/>
            <pc:sldMk cId="4180083450" sldId="2147374809"/>
            <ac:spMk id="2" creationId="{0E48C3BF-60EF-9428-62B6-5AA477284517}"/>
          </ac:spMkLst>
        </pc:spChg>
        <pc:spChg chg="mod">
          <ac:chgData name="Aaron Yeh" userId="1187d188-66f8-464d-81d0-bc323fae5837" providerId="ADAL" clId="{EAAC8679-B9DB-43E8-B084-4C9FD0A306A0}" dt="2024-04-23T09:22:54.659" v="18091" actId="20577"/>
          <ac:spMkLst>
            <pc:docMk/>
            <pc:sldMk cId="4180083450" sldId="2147374809"/>
            <ac:spMk id="4" creationId="{198B00A6-D32B-737B-E6CB-DFB0CD13ABF1}"/>
          </ac:spMkLst>
        </pc:spChg>
      </pc:sldChg>
      <pc:sldChg chg="modSp add mod">
        <pc:chgData name="Aaron Yeh" userId="1187d188-66f8-464d-81d0-bc323fae5837" providerId="ADAL" clId="{EAAC8679-B9DB-43E8-B084-4C9FD0A306A0}" dt="2024-04-23T09:11:02.630" v="16621" actId="20577"/>
        <pc:sldMkLst>
          <pc:docMk/>
          <pc:sldMk cId="2294826061" sldId="2147374810"/>
        </pc:sldMkLst>
        <pc:spChg chg="mod">
          <ac:chgData name="Aaron Yeh" userId="1187d188-66f8-464d-81d0-bc323fae5837" providerId="ADAL" clId="{EAAC8679-B9DB-43E8-B084-4C9FD0A306A0}" dt="2024-04-23T09:11:02.630" v="16621" actId="20577"/>
          <ac:spMkLst>
            <pc:docMk/>
            <pc:sldMk cId="2294826061" sldId="2147374810"/>
            <ac:spMk id="2" creationId="{0E48C3BF-60EF-9428-62B6-5AA477284517}"/>
          </ac:spMkLst>
        </pc:spChg>
      </pc:sldChg>
      <pc:sldChg chg="modSp add mod">
        <pc:chgData name="Aaron Yeh" userId="1187d188-66f8-464d-81d0-bc323fae5837" providerId="ADAL" clId="{EAAC8679-B9DB-43E8-B084-4C9FD0A306A0}" dt="2024-04-23T09:20:40.314" v="17613" actId="20577"/>
        <pc:sldMkLst>
          <pc:docMk/>
          <pc:sldMk cId="3449991664" sldId="2147374811"/>
        </pc:sldMkLst>
        <pc:spChg chg="mod">
          <ac:chgData name="Aaron Yeh" userId="1187d188-66f8-464d-81d0-bc323fae5837" providerId="ADAL" clId="{EAAC8679-B9DB-43E8-B084-4C9FD0A306A0}" dt="2024-04-23T09:13:40.364" v="16979" actId="20577"/>
          <ac:spMkLst>
            <pc:docMk/>
            <pc:sldMk cId="3449991664" sldId="2147374811"/>
            <ac:spMk id="2" creationId="{46E87BAA-494F-1E74-531C-007696BBCB34}"/>
          </ac:spMkLst>
        </pc:spChg>
        <pc:spChg chg="mod">
          <ac:chgData name="Aaron Yeh" userId="1187d188-66f8-464d-81d0-bc323fae5837" providerId="ADAL" clId="{EAAC8679-B9DB-43E8-B084-4C9FD0A306A0}" dt="2024-04-23T09:20:40.314" v="17613" actId="20577"/>
          <ac:spMkLst>
            <pc:docMk/>
            <pc:sldMk cId="3449991664" sldId="2147374811"/>
            <ac:spMk id="4" creationId="{62012B53-CE3B-76D1-5395-6D446235269A}"/>
          </ac:spMkLst>
        </pc:spChg>
      </pc:sldChg>
      <pc:sldChg chg="modSp new mod">
        <pc:chgData name="Aaron Yeh" userId="1187d188-66f8-464d-81d0-bc323fae5837" providerId="ADAL" clId="{EAAC8679-B9DB-43E8-B084-4C9FD0A306A0}" dt="2024-04-23T09:13:20.763" v="16969" actId="20577"/>
        <pc:sldMkLst>
          <pc:docMk/>
          <pc:sldMk cId="2579227363" sldId="2147374812"/>
        </pc:sldMkLst>
        <pc:spChg chg="mod">
          <ac:chgData name="Aaron Yeh" userId="1187d188-66f8-464d-81d0-bc323fae5837" providerId="ADAL" clId="{EAAC8679-B9DB-43E8-B084-4C9FD0A306A0}" dt="2024-04-23T09:12:35.546" v="16796" actId="20577"/>
          <ac:spMkLst>
            <pc:docMk/>
            <pc:sldMk cId="2579227363" sldId="2147374812"/>
            <ac:spMk id="2" creationId="{E9B77C38-B029-BDF6-545F-F703B48DD32C}"/>
          </ac:spMkLst>
        </pc:spChg>
        <pc:spChg chg="mod">
          <ac:chgData name="Aaron Yeh" userId="1187d188-66f8-464d-81d0-bc323fae5837" providerId="ADAL" clId="{EAAC8679-B9DB-43E8-B084-4C9FD0A306A0}" dt="2024-04-23T09:13:20.763" v="16969" actId="20577"/>
          <ac:spMkLst>
            <pc:docMk/>
            <pc:sldMk cId="2579227363" sldId="2147374812"/>
            <ac:spMk id="4" creationId="{4854D655-2F82-5912-F4BD-CFDCF139D690}"/>
          </ac:spMkLst>
        </pc:spChg>
      </pc:sldChg>
      <pc:sldChg chg="addSp modSp new mod">
        <pc:chgData name="Aaron Yeh" userId="1187d188-66f8-464d-81d0-bc323fae5837" providerId="ADAL" clId="{EAAC8679-B9DB-43E8-B084-4C9FD0A306A0}" dt="2024-04-23T09:16:07.444" v="17447" actId="20577"/>
        <pc:sldMkLst>
          <pc:docMk/>
          <pc:sldMk cId="1582551653" sldId="2147374813"/>
        </pc:sldMkLst>
        <pc:spChg chg="mod">
          <ac:chgData name="Aaron Yeh" userId="1187d188-66f8-464d-81d0-bc323fae5837" providerId="ADAL" clId="{EAAC8679-B9DB-43E8-B084-4C9FD0A306A0}" dt="2024-04-23T09:14:36.478" v="17122" actId="20577"/>
          <ac:spMkLst>
            <pc:docMk/>
            <pc:sldMk cId="1582551653" sldId="2147374813"/>
            <ac:spMk id="2" creationId="{B0BC0A04-94F2-584B-4851-03E40F42FF85}"/>
          </ac:spMkLst>
        </pc:spChg>
        <pc:spChg chg="mod">
          <ac:chgData name="Aaron Yeh" userId="1187d188-66f8-464d-81d0-bc323fae5837" providerId="ADAL" clId="{EAAC8679-B9DB-43E8-B084-4C9FD0A306A0}" dt="2024-04-23T09:15:34.783" v="17320"/>
          <ac:spMkLst>
            <pc:docMk/>
            <pc:sldMk cId="1582551653" sldId="2147374813"/>
            <ac:spMk id="4" creationId="{70F43318-1A6C-8F50-BB07-59E7AC6B386D}"/>
          </ac:spMkLst>
        </pc:spChg>
        <pc:spChg chg="add mod">
          <ac:chgData name="Aaron Yeh" userId="1187d188-66f8-464d-81d0-bc323fae5837" providerId="ADAL" clId="{EAAC8679-B9DB-43E8-B084-4C9FD0A306A0}" dt="2024-04-23T09:15:48.552" v="17374" actId="20577"/>
          <ac:spMkLst>
            <pc:docMk/>
            <pc:sldMk cId="1582551653" sldId="2147374813"/>
            <ac:spMk id="6" creationId="{CD3BD0A9-1C19-0983-438B-F9998DF9A949}"/>
          </ac:spMkLst>
        </pc:spChg>
        <pc:spChg chg="add mod">
          <ac:chgData name="Aaron Yeh" userId="1187d188-66f8-464d-81d0-bc323fae5837" providerId="ADAL" clId="{EAAC8679-B9DB-43E8-B084-4C9FD0A306A0}" dt="2024-04-23T09:16:07.444" v="17447" actId="20577"/>
          <ac:spMkLst>
            <pc:docMk/>
            <pc:sldMk cId="1582551653" sldId="2147374813"/>
            <ac:spMk id="7" creationId="{F30EA57D-5FBB-5B72-03E8-188C2CC6AA3B}"/>
          </ac:spMkLst>
        </pc:spChg>
      </pc:sldChg>
      <pc:sldChg chg="modSp mod">
        <pc:chgData name="Aaron Yeh" userId="1187d188-66f8-464d-81d0-bc323fae5837" providerId="ADAL" clId="{EAAC8679-B9DB-43E8-B084-4C9FD0A306A0}" dt="2024-04-24T08:52:18.315" v="18774" actId="20577"/>
        <pc:sldMkLst>
          <pc:docMk/>
          <pc:sldMk cId="439716012" sldId="2147374814"/>
        </pc:sldMkLst>
        <pc:spChg chg="mod">
          <ac:chgData name="Aaron Yeh" userId="1187d188-66f8-464d-81d0-bc323fae5837" providerId="ADAL" clId="{EAAC8679-B9DB-43E8-B084-4C9FD0A306A0}" dt="2024-04-24T08:52:18.315" v="18774" actId="20577"/>
          <ac:spMkLst>
            <pc:docMk/>
            <pc:sldMk cId="439716012" sldId="2147374814"/>
            <ac:spMk id="2" creationId="{38A72C57-71D9-A802-8B58-CBB1EFE67238}"/>
          </ac:spMkLst>
        </pc:spChg>
      </pc:sldChg>
      <pc:sldChg chg="modSp mod">
        <pc:chgData name="Aaron Yeh" userId="1187d188-66f8-464d-81d0-bc323fae5837" providerId="ADAL" clId="{EAAC8679-B9DB-43E8-B084-4C9FD0A306A0}" dt="2024-04-24T08:52:07.165" v="18757" actId="20577"/>
        <pc:sldMkLst>
          <pc:docMk/>
          <pc:sldMk cId="4234229201" sldId="2147374815"/>
        </pc:sldMkLst>
        <pc:spChg chg="mod">
          <ac:chgData name="Aaron Yeh" userId="1187d188-66f8-464d-81d0-bc323fae5837" providerId="ADAL" clId="{EAAC8679-B9DB-43E8-B084-4C9FD0A306A0}" dt="2024-04-24T08:52:07.165" v="18757" actId="20577"/>
          <ac:spMkLst>
            <pc:docMk/>
            <pc:sldMk cId="4234229201" sldId="2147374815"/>
            <ac:spMk id="2" creationId="{C7A3EDB1-6D13-B82A-CFCD-EDB8C4AA376C}"/>
          </ac:spMkLst>
        </pc:spChg>
      </pc:sldChg>
    </pc:docChg>
  </pc:docChgLst>
  <pc:docChgLst>
    <pc:chgData name="Tony Wan" userId="S::tony.wan@liteon.com::eb0b4bf5-5345-4a1f-9ba8-0d085ce78528" providerId="AD" clId="Web-{81A53C62-7F00-4E65-8D8F-C9A41B9453D8}"/>
    <pc:docChg chg="modSld">
      <pc:chgData name="Tony Wan" userId="S::tony.wan@liteon.com::eb0b4bf5-5345-4a1f-9ba8-0d085ce78528" providerId="AD" clId="Web-{81A53C62-7F00-4E65-8D8F-C9A41B9453D8}" dt="2024-04-23T06:52:43.720" v="202"/>
      <pc:docMkLst>
        <pc:docMk/>
      </pc:docMkLst>
      <pc:sldChg chg="addSp delSp modSp mod setBg">
        <pc:chgData name="Tony Wan" userId="S::tony.wan@liteon.com::eb0b4bf5-5345-4a1f-9ba8-0d085ce78528" providerId="AD" clId="Web-{81A53C62-7F00-4E65-8D8F-C9A41B9453D8}" dt="2024-04-23T06:28:16.034" v="48" actId="1076"/>
        <pc:sldMkLst>
          <pc:docMk/>
          <pc:sldMk cId="2751534174" sldId="2147374798"/>
        </pc:sldMkLst>
        <pc:spChg chg="mod">
          <ac:chgData name="Tony Wan" userId="S::tony.wan@liteon.com::eb0b4bf5-5345-4a1f-9ba8-0d085ce78528" providerId="AD" clId="Web-{81A53C62-7F00-4E65-8D8F-C9A41B9453D8}" dt="2024-04-23T06:28:02.753" v="44"/>
          <ac:spMkLst>
            <pc:docMk/>
            <pc:sldMk cId="2751534174" sldId="2147374798"/>
            <ac:spMk id="2" creationId="{F8C34331-6C5D-8274-818F-4109F798CB37}"/>
          </ac:spMkLst>
        </pc:spChg>
        <pc:spChg chg="mod ord">
          <ac:chgData name="Tony Wan" userId="S::tony.wan@liteon.com::eb0b4bf5-5345-4a1f-9ba8-0d085ce78528" providerId="AD" clId="Web-{81A53C62-7F00-4E65-8D8F-C9A41B9453D8}" dt="2024-04-23T06:28:02.753" v="44"/>
          <ac:spMkLst>
            <pc:docMk/>
            <pc:sldMk cId="2751534174" sldId="2147374798"/>
            <ac:spMk id="3" creationId="{4AB69E3C-9D8B-7E13-5F91-517AF896F1C6}"/>
          </ac:spMkLst>
        </pc:spChg>
        <pc:spChg chg="mod">
          <ac:chgData name="Tony Wan" userId="S::tony.wan@liteon.com::eb0b4bf5-5345-4a1f-9ba8-0d085ce78528" providerId="AD" clId="Web-{81A53C62-7F00-4E65-8D8F-C9A41B9453D8}" dt="2024-04-23T06:28:02.753" v="44"/>
          <ac:spMkLst>
            <pc:docMk/>
            <pc:sldMk cId="2751534174" sldId="2147374798"/>
            <ac:spMk id="4" creationId="{973CE8D8-39C9-3138-02E9-EAE41885FA62}"/>
          </ac:spMkLst>
        </pc:spChg>
        <pc:spChg chg="add del">
          <ac:chgData name="Tony Wan" userId="S::tony.wan@liteon.com::eb0b4bf5-5345-4a1f-9ba8-0d085ce78528" providerId="AD" clId="Web-{81A53C62-7F00-4E65-8D8F-C9A41B9453D8}" dt="2024-04-23T06:28:02.753" v="44"/>
          <ac:spMkLst>
            <pc:docMk/>
            <pc:sldMk cId="2751534174" sldId="2147374798"/>
            <ac:spMk id="13" creationId="{26FF42C2-EA15-4154-B242-E98E88CED99C}"/>
          </ac:spMkLst>
        </pc:spChg>
        <pc:spChg chg="add del">
          <ac:chgData name="Tony Wan" userId="S::tony.wan@liteon.com::eb0b4bf5-5345-4a1f-9ba8-0d085ce78528" providerId="AD" clId="Web-{81A53C62-7F00-4E65-8D8F-C9A41B9453D8}" dt="2024-04-23T06:28:02.753" v="44"/>
          <ac:spMkLst>
            <pc:docMk/>
            <pc:sldMk cId="2751534174" sldId="2147374798"/>
            <ac:spMk id="15" creationId="{D79DE9F7-28C4-4856-BA57-D696E124C137}"/>
          </ac:spMkLst>
        </pc:spChg>
        <pc:spChg chg="add del">
          <ac:chgData name="Tony Wan" userId="S::tony.wan@liteon.com::eb0b4bf5-5345-4a1f-9ba8-0d085ce78528" providerId="AD" clId="Web-{81A53C62-7F00-4E65-8D8F-C9A41B9453D8}" dt="2024-04-23T06:28:02.753" v="44"/>
          <ac:spMkLst>
            <pc:docMk/>
            <pc:sldMk cId="2751534174" sldId="2147374798"/>
            <ac:spMk id="17" creationId="{E1F9ED9C-121B-44C6-A308-5824769C40D5}"/>
          </ac:spMkLst>
        </pc:spChg>
        <pc:spChg chg="add del">
          <ac:chgData name="Tony Wan" userId="S::tony.wan@liteon.com::eb0b4bf5-5345-4a1f-9ba8-0d085ce78528" providerId="AD" clId="Web-{81A53C62-7F00-4E65-8D8F-C9A41B9453D8}" dt="2024-04-23T06:28:02.753" v="44"/>
          <ac:spMkLst>
            <pc:docMk/>
            <pc:sldMk cId="2751534174" sldId="2147374798"/>
            <ac:spMk id="19" creationId="{4A5F8185-F27B-4E99-A06C-007336FE3F2D}"/>
          </ac:spMkLst>
        </pc:spChg>
        <pc:picChg chg="add mod">
          <ac:chgData name="Tony Wan" userId="S::tony.wan@liteon.com::eb0b4bf5-5345-4a1f-9ba8-0d085ce78528" providerId="AD" clId="Web-{81A53C62-7F00-4E65-8D8F-C9A41B9453D8}" dt="2024-04-23T06:28:02.753" v="44"/>
          <ac:picMkLst>
            <pc:docMk/>
            <pc:sldMk cId="2751534174" sldId="2147374798"/>
            <ac:picMk id="5" creationId="{72BBE845-B087-FFF9-BCBD-526161201EBF}"/>
          </ac:picMkLst>
        </pc:picChg>
        <pc:picChg chg="add del mod">
          <ac:chgData name="Tony Wan" userId="S::tony.wan@liteon.com::eb0b4bf5-5345-4a1f-9ba8-0d085ce78528" providerId="AD" clId="Web-{81A53C62-7F00-4E65-8D8F-C9A41B9453D8}" dt="2024-04-23T06:27:52.299" v="41"/>
          <ac:picMkLst>
            <pc:docMk/>
            <pc:sldMk cId="2751534174" sldId="2147374798"/>
            <ac:picMk id="6" creationId="{E30664DF-2D8D-7346-3FBF-35B65DED6E96}"/>
          </ac:picMkLst>
        </pc:picChg>
        <pc:picChg chg="add mod ord">
          <ac:chgData name="Tony Wan" userId="S::tony.wan@liteon.com::eb0b4bf5-5345-4a1f-9ba8-0d085ce78528" providerId="AD" clId="Web-{81A53C62-7F00-4E65-8D8F-C9A41B9453D8}" dt="2024-04-23T06:28:02.753" v="44"/>
          <ac:picMkLst>
            <pc:docMk/>
            <pc:sldMk cId="2751534174" sldId="2147374798"/>
            <ac:picMk id="7" creationId="{529348A4-5C23-C80A-500E-F2BB8251D066}"/>
          </ac:picMkLst>
        </pc:picChg>
        <pc:picChg chg="add mod">
          <ac:chgData name="Tony Wan" userId="S::tony.wan@liteon.com::eb0b4bf5-5345-4a1f-9ba8-0d085ce78528" providerId="AD" clId="Web-{81A53C62-7F00-4E65-8D8F-C9A41B9453D8}" dt="2024-04-23T06:28:16.034" v="48" actId="1076"/>
          <ac:picMkLst>
            <pc:docMk/>
            <pc:sldMk cId="2751534174" sldId="2147374798"/>
            <ac:picMk id="8" creationId="{1EDF058F-A56C-06E0-23A4-5D290F70266D}"/>
          </ac:picMkLst>
        </pc:picChg>
      </pc:sldChg>
      <pc:sldChg chg="addSp modSp">
        <pc:chgData name="Tony Wan" userId="S::tony.wan@liteon.com::eb0b4bf5-5345-4a1f-9ba8-0d085ce78528" providerId="AD" clId="Web-{81A53C62-7F00-4E65-8D8F-C9A41B9453D8}" dt="2024-04-23T06:52:43.720" v="202"/>
        <pc:sldMkLst>
          <pc:docMk/>
          <pc:sldMk cId="1811506901" sldId="2147374799"/>
        </pc:sldMkLst>
        <pc:graphicFrameChg chg="add mod modGraphic">
          <ac:chgData name="Tony Wan" userId="S::tony.wan@liteon.com::eb0b4bf5-5345-4a1f-9ba8-0d085ce78528" providerId="AD" clId="Web-{81A53C62-7F00-4E65-8D8F-C9A41B9453D8}" dt="2024-04-23T06:52:43.720" v="202"/>
          <ac:graphicFrameMkLst>
            <pc:docMk/>
            <pc:sldMk cId="1811506901" sldId="2147374799"/>
            <ac:graphicFrameMk id="5" creationId="{79E17B53-F2A9-1AE7-4EA4-82433923E13A}"/>
          </ac:graphicFrameMkLst>
        </pc:graphicFrameChg>
      </pc:sldChg>
    </pc:docChg>
  </pc:docChgLst>
  <pc:docChgLst>
    <pc:chgData name="Waiting Wu" userId="S::waiting.wu@liteon.com::d8588a25-a0f2-4bcc-a798-365378ad6810" providerId="AD" clId="Web-{0FB7DDAB-EB72-4C14-8850-AD0F0A2E7F85}"/>
    <pc:docChg chg="modSld">
      <pc:chgData name="Waiting Wu" userId="S::waiting.wu@liteon.com::d8588a25-a0f2-4bcc-a798-365378ad6810" providerId="AD" clId="Web-{0FB7DDAB-EB72-4C14-8850-AD0F0A2E7F85}" dt="2024-05-08T01:31:05.646" v="84"/>
      <pc:docMkLst>
        <pc:docMk/>
      </pc:docMkLst>
      <pc:sldChg chg="modSp">
        <pc:chgData name="Waiting Wu" userId="S::waiting.wu@liteon.com::d8588a25-a0f2-4bcc-a798-365378ad6810" providerId="AD" clId="Web-{0FB7DDAB-EB72-4C14-8850-AD0F0A2E7F85}" dt="2024-05-08T01:31:05.646" v="84"/>
        <pc:sldMkLst>
          <pc:docMk/>
          <pc:sldMk cId="2335048294" sldId="2147374862"/>
        </pc:sldMkLst>
        <pc:spChg chg="mod">
          <ac:chgData name="Waiting Wu" userId="S::waiting.wu@liteon.com::d8588a25-a0f2-4bcc-a798-365378ad6810" providerId="AD" clId="Web-{0FB7DDAB-EB72-4C14-8850-AD0F0A2E7F85}" dt="2024-05-08T01:30:44.614" v="74" actId="1076"/>
          <ac:spMkLst>
            <pc:docMk/>
            <pc:sldMk cId="2335048294" sldId="2147374862"/>
            <ac:spMk id="6" creationId="{9546ACCB-9FFE-DB5F-B368-B541B693C0F9}"/>
          </ac:spMkLst>
        </pc:spChg>
        <pc:graphicFrameChg chg="mod modGraphic">
          <ac:chgData name="Waiting Wu" userId="S::waiting.wu@liteon.com::d8588a25-a0f2-4bcc-a798-365378ad6810" providerId="AD" clId="Web-{0FB7DDAB-EB72-4C14-8850-AD0F0A2E7F85}" dt="2024-05-08T01:31:05.646" v="84"/>
          <ac:graphicFrameMkLst>
            <pc:docMk/>
            <pc:sldMk cId="2335048294" sldId="2147374862"/>
            <ac:graphicFrameMk id="4" creationId="{FE4C4D06-CE86-3504-1722-5BFD8F8C6B34}"/>
          </ac:graphicFrameMkLst>
        </pc:graphicFrameChg>
      </pc:sldChg>
    </pc:docChg>
  </pc:docChgLst>
  <pc:docChgLst>
    <pc:chgData name="Casper Wu" userId="S::casper.wu@liteon.com::91e21d33-63d1-44a2-ba41-4ca6bcf3770e" providerId="AD" clId="Web-{1A1A3BAE-278B-4C94-B5BC-FC2B4F7EDF3B}"/>
    <pc:docChg chg="modSld">
      <pc:chgData name="Casper Wu" userId="S::casper.wu@liteon.com::91e21d33-63d1-44a2-ba41-4ca6bcf3770e" providerId="AD" clId="Web-{1A1A3BAE-278B-4C94-B5BC-FC2B4F7EDF3B}" dt="2024-03-29T07:21:12.897" v="5" actId="20577"/>
      <pc:docMkLst>
        <pc:docMk/>
      </pc:docMkLst>
      <pc:sldChg chg="modSp">
        <pc:chgData name="Casper Wu" userId="S::casper.wu@liteon.com::91e21d33-63d1-44a2-ba41-4ca6bcf3770e" providerId="AD" clId="Web-{1A1A3BAE-278B-4C94-B5BC-FC2B4F7EDF3B}" dt="2024-03-29T07:21:12.897" v="5" actId="20577"/>
        <pc:sldMkLst>
          <pc:docMk/>
          <pc:sldMk cId="1332026485" sldId="2147374692"/>
        </pc:sldMkLst>
        <pc:spChg chg="mod">
          <ac:chgData name="Casper Wu" userId="S::casper.wu@liteon.com::91e21d33-63d1-44a2-ba41-4ca6bcf3770e" providerId="AD" clId="Web-{1A1A3BAE-278B-4C94-B5BC-FC2B4F7EDF3B}" dt="2024-03-29T07:21:12.897" v="5" actId="20577"/>
          <ac:spMkLst>
            <pc:docMk/>
            <pc:sldMk cId="1332026485" sldId="2147374692"/>
            <ac:spMk id="19" creationId="{B6DDBACE-2DF8-16B8-EC12-F1DED117C686}"/>
          </ac:spMkLst>
        </pc:spChg>
      </pc:sldChg>
    </pc:docChg>
  </pc:docChgLst>
  <pc:docChgLst>
    <pc:chgData name="Waiting Wu" userId="S::waiting.wu@liteon.com::d8588a25-a0f2-4bcc-a798-365378ad6810" providerId="AD" clId="Web-{18403BFC-3C79-45DC-8BA5-898999504734}"/>
    <pc:docChg chg="modSld">
      <pc:chgData name="Waiting Wu" userId="S::waiting.wu@liteon.com::d8588a25-a0f2-4bcc-a798-365378ad6810" providerId="AD" clId="Web-{18403BFC-3C79-45DC-8BA5-898999504734}" dt="2024-05-03T08:27:39.135" v="5" actId="1076"/>
      <pc:docMkLst>
        <pc:docMk/>
      </pc:docMkLst>
      <pc:sldChg chg="addSp delSp modSp">
        <pc:chgData name="Waiting Wu" userId="S::waiting.wu@liteon.com::d8588a25-a0f2-4bcc-a798-365378ad6810" providerId="AD" clId="Web-{18403BFC-3C79-45DC-8BA5-898999504734}" dt="2024-05-03T08:27:39.135" v="5" actId="1076"/>
        <pc:sldMkLst>
          <pc:docMk/>
          <pc:sldMk cId="2975954503" sldId="2147374850"/>
        </pc:sldMkLst>
        <pc:spChg chg="add del mod">
          <ac:chgData name="Waiting Wu" userId="S::waiting.wu@liteon.com::d8588a25-a0f2-4bcc-a798-365378ad6810" providerId="AD" clId="Web-{18403BFC-3C79-45DC-8BA5-898999504734}" dt="2024-05-03T08:27:19.682" v="3"/>
          <ac:spMkLst>
            <pc:docMk/>
            <pc:sldMk cId="2975954503" sldId="2147374850"/>
            <ac:spMk id="6" creationId="{00E58292-432C-883F-C94E-36CB6FD5E963}"/>
          </ac:spMkLst>
        </pc:spChg>
        <pc:picChg chg="del">
          <ac:chgData name="Waiting Wu" userId="S::waiting.wu@liteon.com::d8588a25-a0f2-4bcc-a798-365378ad6810" providerId="AD" clId="Web-{18403BFC-3C79-45DC-8BA5-898999504734}" dt="2024-05-03T08:27:15.854" v="0"/>
          <ac:picMkLst>
            <pc:docMk/>
            <pc:sldMk cId="2975954503" sldId="2147374850"/>
            <ac:picMk id="5" creationId="{8A350603-C520-BBB6-D3CA-46B1C33D33EB}"/>
          </ac:picMkLst>
        </pc:picChg>
        <pc:picChg chg="add mod">
          <ac:chgData name="Waiting Wu" userId="S::waiting.wu@liteon.com::d8588a25-a0f2-4bcc-a798-365378ad6810" providerId="AD" clId="Web-{18403BFC-3C79-45DC-8BA5-898999504734}" dt="2024-05-03T08:27:39.135" v="5" actId="1076"/>
          <ac:picMkLst>
            <pc:docMk/>
            <pc:sldMk cId="2975954503" sldId="2147374850"/>
            <ac:picMk id="9" creationId="{D2EE4074-8951-A575-5F2B-355B3C911E34}"/>
          </ac:picMkLst>
        </pc:picChg>
      </pc:sldChg>
    </pc:docChg>
  </pc:docChgLst>
  <pc:docChgLst>
    <pc:chgData name="Waiting Wu" userId="S::waiting.wu@liteon.com::d8588a25-a0f2-4bcc-a798-365378ad6810" providerId="AD" clId="Web-{8B917D60-4D56-47D7-AFF5-BA08FE6BA10B}"/>
    <pc:docChg chg="addSld modSection">
      <pc:chgData name="Waiting Wu" userId="S::waiting.wu@liteon.com::d8588a25-a0f2-4bcc-a798-365378ad6810" providerId="AD" clId="Web-{8B917D60-4D56-47D7-AFF5-BA08FE6BA10B}" dt="2024-05-07T08:03:36.655" v="0"/>
      <pc:docMkLst>
        <pc:docMk/>
      </pc:docMkLst>
      <pc:sldChg chg="add">
        <pc:chgData name="Waiting Wu" userId="S::waiting.wu@liteon.com::d8588a25-a0f2-4bcc-a798-365378ad6810" providerId="AD" clId="Web-{8B917D60-4D56-47D7-AFF5-BA08FE6BA10B}" dt="2024-05-07T08:03:36.655" v="0"/>
        <pc:sldMkLst>
          <pc:docMk/>
          <pc:sldMk cId="2335048294" sldId="2147374862"/>
        </pc:sldMkLst>
      </pc:sldChg>
    </pc:docChg>
  </pc:docChgLst>
  <pc:docChgLst>
    <pc:chgData name="Tony Wan" userId="eb0b4bf5-5345-4a1f-9ba8-0d085ce78528" providerId="ADAL" clId="{9089D2E2-A79C-4118-9558-89A38D0289B7}"/>
    <pc:docChg chg="undo custSel delSld modSld sldOrd modSection">
      <pc:chgData name="Tony Wan" userId="eb0b4bf5-5345-4a1f-9ba8-0d085ce78528" providerId="ADAL" clId="{9089D2E2-A79C-4118-9558-89A38D0289B7}" dt="2024-04-25T09:16:25.129" v="2344" actId="1076"/>
      <pc:docMkLst>
        <pc:docMk/>
      </pc:docMkLst>
      <pc:sldChg chg="modSp mod">
        <pc:chgData name="Tony Wan" userId="eb0b4bf5-5345-4a1f-9ba8-0d085ce78528" providerId="ADAL" clId="{9089D2E2-A79C-4118-9558-89A38D0289B7}" dt="2024-04-25T08:23:58.264" v="1914" actId="20577"/>
        <pc:sldMkLst>
          <pc:docMk/>
          <pc:sldMk cId="1811506901" sldId="2147374799"/>
        </pc:sldMkLst>
        <pc:graphicFrameChg chg="modGraphic">
          <ac:chgData name="Tony Wan" userId="eb0b4bf5-5345-4a1f-9ba8-0d085ce78528" providerId="ADAL" clId="{9089D2E2-A79C-4118-9558-89A38D0289B7}" dt="2024-04-23T09:05:25.023" v="138" actId="14100"/>
          <ac:graphicFrameMkLst>
            <pc:docMk/>
            <pc:sldMk cId="1811506901" sldId="2147374799"/>
            <ac:graphicFrameMk id="6" creationId="{B4DDDF64-A38C-D8D4-C481-36C01A3EE560}"/>
          </ac:graphicFrameMkLst>
        </pc:graphicFrameChg>
        <pc:graphicFrameChg chg="modGraphic">
          <ac:chgData name="Tony Wan" userId="eb0b4bf5-5345-4a1f-9ba8-0d085ce78528" providerId="ADAL" clId="{9089D2E2-A79C-4118-9558-89A38D0289B7}" dt="2024-04-25T08:23:58.264" v="1914" actId="20577"/>
          <ac:graphicFrameMkLst>
            <pc:docMk/>
            <pc:sldMk cId="1811506901" sldId="2147374799"/>
            <ac:graphicFrameMk id="13" creationId="{C037F590-E817-E2A0-974F-623A661A3800}"/>
          </ac:graphicFrameMkLst>
        </pc:graphicFrameChg>
        <pc:graphicFrameChg chg="mod modGraphic">
          <ac:chgData name="Tony Wan" userId="eb0b4bf5-5345-4a1f-9ba8-0d085ce78528" providerId="ADAL" clId="{9089D2E2-A79C-4118-9558-89A38D0289B7}" dt="2024-04-23T09:05:51.696" v="162" actId="20577"/>
          <ac:graphicFrameMkLst>
            <pc:docMk/>
            <pc:sldMk cId="1811506901" sldId="2147374799"/>
            <ac:graphicFrameMk id="16" creationId="{90B5BB4B-8C05-4A95-1786-D39F60334BF3}"/>
          </ac:graphicFrameMkLst>
        </pc:graphicFrameChg>
      </pc:sldChg>
      <pc:sldChg chg="modSp del mod">
        <pc:chgData name="Tony Wan" userId="eb0b4bf5-5345-4a1f-9ba8-0d085ce78528" providerId="ADAL" clId="{9089D2E2-A79C-4118-9558-89A38D0289B7}" dt="2024-04-23T08:23:15.325" v="108" actId="2696"/>
        <pc:sldMkLst>
          <pc:docMk/>
          <pc:sldMk cId="2225630554" sldId="2147374802"/>
        </pc:sldMkLst>
        <pc:spChg chg="mod">
          <ac:chgData name="Tony Wan" userId="eb0b4bf5-5345-4a1f-9ba8-0d085ce78528" providerId="ADAL" clId="{9089D2E2-A79C-4118-9558-89A38D0289B7}" dt="2024-04-23T07:56:32.002" v="99" actId="20577"/>
          <ac:spMkLst>
            <pc:docMk/>
            <pc:sldMk cId="2225630554" sldId="2147374802"/>
            <ac:spMk id="4" creationId="{43055315-7E0C-DDD8-A790-87C79BEC840E}"/>
          </ac:spMkLst>
        </pc:spChg>
      </pc:sldChg>
      <pc:sldChg chg="modSp mod ord">
        <pc:chgData name="Tony Wan" userId="eb0b4bf5-5345-4a1f-9ba8-0d085ce78528" providerId="ADAL" clId="{9089D2E2-A79C-4118-9558-89A38D0289B7}" dt="2024-04-25T02:15:51.810" v="774"/>
        <pc:sldMkLst>
          <pc:docMk/>
          <pc:sldMk cId="479238897" sldId="2147374803"/>
        </pc:sldMkLst>
        <pc:spChg chg="mod">
          <ac:chgData name="Tony Wan" userId="eb0b4bf5-5345-4a1f-9ba8-0d085ce78528" providerId="ADAL" clId="{9089D2E2-A79C-4118-9558-89A38D0289B7}" dt="2024-04-23T08:47:35.690" v="112" actId="20577"/>
          <ac:spMkLst>
            <pc:docMk/>
            <pc:sldMk cId="479238897" sldId="2147374803"/>
            <ac:spMk id="2" creationId="{1ADD8E19-B889-953A-5BBF-659B3337B3C2}"/>
          </ac:spMkLst>
        </pc:spChg>
        <pc:spChg chg="mod">
          <ac:chgData name="Tony Wan" userId="eb0b4bf5-5345-4a1f-9ba8-0d085ce78528" providerId="ADAL" clId="{9089D2E2-A79C-4118-9558-89A38D0289B7}" dt="2024-04-23T09:15:32.042" v="250" actId="20577"/>
          <ac:spMkLst>
            <pc:docMk/>
            <pc:sldMk cId="479238897" sldId="2147374803"/>
            <ac:spMk id="4" creationId="{43055315-7E0C-DDD8-A790-87C79BEC840E}"/>
          </ac:spMkLst>
        </pc:spChg>
      </pc:sldChg>
      <pc:sldChg chg="modSp mod">
        <pc:chgData name="Tony Wan" userId="eb0b4bf5-5345-4a1f-9ba8-0d085ce78528" providerId="ADAL" clId="{9089D2E2-A79C-4118-9558-89A38D0289B7}" dt="2024-04-23T08:47:31.379" v="110" actId="20577"/>
        <pc:sldMkLst>
          <pc:docMk/>
          <pc:sldMk cId="2139391133" sldId="2147374807"/>
        </pc:sldMkLst>
        <pc:spChg chg="mod">
          <ac:chgData name="Tony Wan" userId="eb0b4bf5-5345-4a1f-9ba8-0d085ce78528" providerId="ADAL" clId="{9089D2E2-A79C-4118-9558-89A38D0289B7}" dt="2024-04-23T08:47:31.379" v="110" actId="20577"/>
          <ac:spMkLst>
            <pc:docMk/>
            <pc:sldMk cId="2139391133" sldId="2147374807"/>
            <ac:spMk id="2" creationId="{1ADD8E19-B889-953A-5BBF-659B3337B3C2}"/>
          </ac:spMkLst>
        </pc:spChg>
      </pc:sldChg>
      <pc:sldChg chg="addSp delSp modSp mod">
        <pc:chgData name="Tony Wan" userId="eb0b4bf5-5345-4a1f-9ba8-0d085ce78528" providerId="ADAL" clId="{9089D2E2-A79C-4118-9558-89A38D0289B7}" dt="2024-04-25T08:21:14.652" v="1909" actId="1076"/>
        <pc:sldMkLst>
          <pc:docMk/>
          <pc:sldMk cId="1345683727" sldId="2147374808"/>
        </pc:sldMkLst>
        <pc:spChg chg="mod">
          <ac:chgData name="Tony Wan" userId="eb0b4bf5-5345-4a1f-9ba8-0d085ce78528" providerId="ADAL" clId="{9089D2E2-A79C-4118-9558-89A38D0289B7}" dt="2024-04-25T03:11:23.628" v="1168" actId="20577"/>
          <ac:spMkLst>
            <pc:docMk/>
            <pc:sldMk cId="1345683727" sldId="2147374808"/>
            <ac:spMk id="4" creationId="{62012B53-CE3B-76D1-5395-6D446235269A}"/>
          </ac:spMkLst>
        </pc:spChg>
        <pc:spChg chg="mod">
          <ac:chgData name="Tony Wan" userId="eb0b4bf5-5345-4a1f-9ba8-0d085ce78528" providerId="ADAL" clId="{9089D2E2-A79C-4118-9558-89A38D0289B7}" dt="2024-04-25T02:47:35.910" v="1050" actId="1076"/>
          <ac:spMkLst>
            <pc:docMk/>
            <pc:sldMk cId="1345683727" sldId="2147374808"/>
            <ac:spMk id="8" creationId="{ADD5296F-BB8C-59F2-5FA3-A0C9C2B88EB7}"/>
          </ac:spMkLst>
        </pc:spChg>
        <pc:spChg chg="mod">
          <ac:chgData name="Tony Wan" userId="eb0b4bf5-5345-4a1f-9ba8-0d085ce78528" providerId="ADAL" clId="{9089D2E2-A79C-4118-9558-89A38D0289B7}" dt="2024-04-25T02:47:52.501" v="1055" actId="14100"/>
          <ac:spMkLst>
            <pc:docMk/>
            <pc:sldMk cId="1345683727" sldId="2147374808"/>
            <ac:spMk id="11" creationId="{9BD5FC32-F372-F1A1-C6E0-7EBAF445B968}"/>
          </ac:spMkLst>
        </pc:spChg>
        <pc:spChg chg="mod">
          <ac:chgData name="Tony Wan" userId="eb0b4bf5-5345-4a1f-9ba8-0d085ce78528" providerId="ADAL" clId="{9089D2E2-A79C-4118-9558-89A38D0289B7}" dt="2024-04-25T02:47:40.884" v="1052" actId="1076"/>
          <ac:spMkLst>
            <pc:docMk/>
            <pc:sldMk cId="1345683727" sldId="2147374808"/>
            <ac:spMk id="14" creationId="{BDC7767C-F010-B673-66BD-6C915C3FCDAD}"/>
          </ac:spMkLst>
        </pc:spChg>
        <pc:spChg chg="mod">
          <ac:chgData name="Tony Wan" userId="eb0b4bf5-5345-4a1f-9ba8-0d085ce78528" providerId="ADAL" clId="{9089D2E2-A79C-4118-9558-89A38D0289B7}" dt="2024-04-25T07:33:56.928" v="1195" actId="1076"/>
          <ac:spMkLst>
            <pc:docMk/>
            <pc:sldMk cId="1345683727" sldId="2147374808"/>
            <ac:spMk id="15" creationId="{8AB08148-DDF6-1B3C-C92D-E8DFFA4FC1AD}"/>
          </ac:spMkLst>
        </pc:spChg>
        <pc:spChg chg="mod">
          <ac:chgData name="Tony Wan" userId="eb0b4bf5-5345-4a1f-9ba8-0d085ce78528" providerId="ADAL" clId="{9089D2E2-A79C-4118-9558-89A38D0289B7}" dt="2024-04-25T07:33:54.521" v="1194" actId="1076"/>
          <ac:spMkLst>
            <pc:docMk/>
            <pc:sldMk cId="1345683727" sldId="2147374808"/>
            <ac:spMk id="17" creationId="{66BC541C-A2BA-AFBA-3B03-1511E20CE54C}"/>
          </ac:spMkLst>
        </pc:spChg>
        <pc:spChg chg="mod">
          <ac:chgData name="Tony Wan" userId="eb0b4bf5-5345-4a1f-9ba8-0d085ce78528" providerId="ADAL" clId="{9089D2E2-A79C-4118-9558-89A38D0289B7}" dt="2024-04-25T07:33:50.508" v="1193" actId="1076"/>
          <ac:spMkLst>
            <pc:docMk/>
            <pc:sldMk cId="1345683727" sldId="2147374808"/>
            <ac:spMk id="19" creationId="{1B4F313B-0FF7-BDD4-B8DC-71397EF1C724}"/>
          </ac:spMkLst>
        </pc:spChg>
        <pc:spChg chg="add mod">
          <ac:chgData name="Tony Wan" userId="eb0b4bf5-5345-4a1f-9ba8-0d085ce78528" providerId="ADAL" clId="{9089D2E2-A79C-4118-9558-89A38D0289B7}" dt="2024-04-25T02:44:43.199" v="1011" actId="14100"/>
          <ac:spMkLst>
            <pc:docMk/>
            <pc:sldMk cId="1345683727" sldId="2147374808"/>
            <ac:spMk id="23" creationId="{F776F1F7-A7B7-7159-E7F8-E819792EB911}"/>
          </ac:spMkLst>
        </pc:spChg>
        <pc:spChg chg="add mod">
          <ac:chgData name="Tony Wan" userId="eb0b4bf5-5345-4a1f-9ba8-0d085ce78528" providerId="ADAL" clId="{9089D2E2-A79C-4118-9558-89A38D0289B7}" dt="2024-04-25T02:42:46.679" v="975" actId="1076"/>
          <ac:spMkLst>
            <pc:docMk/>
            <pc:sldMk cId="1345683727" sldId="2147374808"/>
            <ac:spMk id="24" creationId="{344DCC65-0214-FE6B-D8C1-E5A0D20140FA}"/>
          </ac:spMkLst>
        </pc:spChg>
        <pc:spChg chg="add mod">
          <ac:chgData name="Tony Wan" userId="eb0b4bf5-5345-4a1f-9ba8-0d085ce78528" providerId="ADAL" clId="{9089D2E2-A79C-4118-9558-89A38D0289B7}" dt="2024-04-25T08:04:07.003" v="1385" actId="1076"/>
          <ac:spMkLst>
            <pc:docMk/>
            <pc:sldMk cId="1345683727" sldId="2147374808"/>
            <ac:spMk id="25" creationId="{F4D2F3F8-6342-C17E-DE73-222714F01588}"/>
          </ac:spMkLst>
        </pc:spChg>
        <pc:spChg chg="add mod">
          <ac:chgData name="Tony Wan" userId="eb0b4bf5-5345-4a1f-9ba8-0d085ce78528" providerId="ADAL" clId="{9089D2E2-A79C-4118-9558-89A38D0289B7}" dt="2024-04-25T02:42:54.951" v="978" actId="1076"/>
          <ac:spMkLst>
            <pc:docMk/>
            <pc:sldMk cId="1345683727" sldId="2147374808"/>
            <ac:spMk id="26" creationId="{ABFDBC87-1D38-3574-CB8E-D72CBDC23889}"/>
          </ac:spMkLst>
        </pc:spChg>
        <pc:spChg chg="add mod">
          <ac:chgData name="Tony Wan" userId="eb0b4bf5-5345-4a1f-9ba8-0d085ce78528" providerId="ADAL" clId="{9089D2E2-A79C-4118-9558-89A38D0289B7}" dt="2024-04-25T08:05:42.904" v="1488" actId="20577"/>
          <ac:spMkLst>
            <pc:docMk/>
            <pc:sldMk cId="1345683727" sldId="2147374808"/>
            <ac:spMk id="27" creationId="{D1A420F5-00B7-EC7C-0554-B47F3D0D60D5}"/>
          </ac:spMkLst>
        </pc:spChg>
        <pc:spChg chg="add mod">
          <ac:chgData name="Tony Wan" userId="eb0b4bf5-5345-4a1f-9ba8-0d085ce78528" providerId="ADAL" clId="{9089D2E2-A79C-4118-9558-89A38D0289B7}" dt="2024-04-25T08:20:49.252" v="1907" actId="20577"/>
          <ac:spMkLst>
            <pc:docMk/>
            <pc:sldMk cId="1345683727" sldId="2147374808"/>
            <ac:spMk id="28" creationId="{156FF731-3CA4-5094-F179-C6DE6C6C54C2}"/>
          </ac:spMkLst>
        </pc:spChg>
        <pc:spChg chg="add mod">
          <ac:chgData name="Tony Wan" userId="eb0b4bf5-5345-4a1f-9ba8-0d085ce78528" providerId="ADAL" clId="{9089D2E2-A79C-4118-9558-89A38D0289B7}" dt="2024-04-25T02:44:52.603" v="1014" actId="12"/>
          <ac:spMkLst>
            <pc:docMk/>
            <pc:sldMk cId="1345683727" sldId="2147374808"/>
            <ac:spMk id="29" creationId="{10A3F8A7-7D15-7DAD-8EE8-DF09E89121EE}"/>
          </ac:spMkLst>
        </pc:spChg>
        <pc:spChg chg="add mod">
          <ac:chgData name="Tony Wan" userId="eb0b4bf5-5345-4a1f-9ba8-0d085ce78528" providerId="ADAL" clId="{9089D2E2-A79C-4118-9558-89A38D0289B7}" dt="2024-04-25T08:11:51.728" v="1552" actId="1076"/>
          <ac:spMkLst>
            <pc:docMk/>
            <pc:sldMk cId="1345683727" sldId="2147374808"/>
            <ac:spMk id="30" creationId="{84820BBE-9102-6AD4-C048-BDC67A5EFEDB}"/>
          </ac:spMkLst>
        </pc:spChg>
        <pc:spChg chg="add mod">
          <ac:chgData name="Tony Wan" userId="eb0b4bf5-5345-4a1f-9ba8-0d085ce78528" providerId="ADAL" clId="{9089D2E2-A79C-4118-9558-89A38D0289B7}" dt="2024-04-25T08:16:00.529" v="1660" actId="1076"/>
          <ac:spMkLst>
            <pc:docMk/>
            <pc:sldMk cId="1345683727" sldId="2147374808"/>
            <ac:spMk id="35" creationId="{01E2D3B9-DD96-CFC0-94AC-206DB625E2C8}"/>
          </ac:spMkLst>
        </pc:spChg>
        <pc:spChg chg="add mod">
          <ac:chgData name="Tony Wan" userId="eb0b4bf5-5345-4a1f-9ba8-0d085ce78528" providerId="ADAL" clId="{9089D2E2-A79C-4118-9558-89A38D0289B7}" dt="2024-04-25T08:15:56.916" v="1659" actId="1076"/>
          <ac:spMkLst>
            <pc:docMk/>
            <pc:sldMk cId="1345683727" sldId="2147374808"/>
            <ac:spMk id="36" creationId="{A5E8C248-0F2C-3E21-AC46-EE98298D3F07}"/>
          </ac:spMkLst>
        </pc:spChg>
        <pc:spChg chg="add mod">
          <ac:chgData name="Tony Wan" userId="eb0b4bf5-5345-4a1f-9ba8-0d085ce78528" providerId="ADAL" clId="{9089D2E2-A79C-4118-9558-89A38D0289B7}" dt="2024-04-25T08:15:50.376" v="1658" actId="1076"/>
          <ac:spMkLst>
            <pc:docMk/>
            <pc:sldMk cId="1345683727" sldId="2147374808"/>
            <ac:spMk id="37" creationId="{714A791C-3403-238A-2B35-0EEDA3CC3082}"/>
          </ac:spMkLst>
        </pc:spChg>
        <pc:grpChg chg="add mod">
          <ac:chgData name="Tony Wan" userId="eb0b4bf5-5345-4a1f-9ba8-0d085ce78528" providerId="ADAL" clId="{9089D2E2-A79C-4118-9558-89A38D0289B7}" dt="2024-04-25T02:47:35.910" v="1050" actId="1076"/>
          <ac:grpSpMkLst>
            <pc:docMk/>
            <pc:sldMk cId="1345683727" sldId="2147374808"/>
            <ac:grpSpMk id="6" creationId="{CD127C9E-C15A-4860-736A-572BC32A5FAA}"/>
          </ac:grpSpMkLst>
        </pc:grpChg>
        <pc:grpChg chg="add mod">
          <ac:chgData name="Tony Wan" userId="eb0b4bf5-5345-4a1f-9ba8-0d085ce78528" providerId="ADAL" clId="{9089D2E2-A79C-4118-9558-89A38D0289B7}" dt="2024-04-25T02:47:37.530" v="1051" actId="1076"/>
          <ac:grpSpMkLst>
            <pc:docMk/>
            <pc:sldMk cId="1345683727" sldId="2147374808"/>
            <ac:grpSpMk id="9" creationId="{BC2A20D4-1C10-8EE2-7FE0-562CDDA3E56D}"/>
          </ac:grpSpMkLst>
        </pc:grpChg>
        <pc:grpChg chg="add mod">
          <ac:chgData name="Tony Wan" userId="eb0b4bf5-5345-4a1f-9ba8-0d085ce78528" providerId="ADAL" clId="{9089D2E2-A79C-4118-9558-89A38D0289B7}" dt="2024-04-25T02:47:40.884" v="1052" actId="1076"/>
          <ac:grpSpMkLst>
            <pc:docMk/>
            <pc:sldMk cId="1345683727" sldId="2147374808"/>
            <ac:grpSpMk id="12" creationId="{0FD4AA2C-0D0F-979F-4ADA-62295BFF1C60}"/>
          </ac:grpSpMkLst>
        </pc:grpChg>
        <pc:picChg chg="add del mod">
          <ac:chgData name="Tony Wan" userId="eb0b4bf5-5345-4a1f-9ba8-0d085ce78528" providerId="ADAL" clId="{9089D2E2-A79C-4118-9558-89A38D0289B7}" dt="2024-04-25T02:24:09.321" v="820" actId="478"/>
          <ac:picMkLst>
            <pc:docMk/>
            <pc:sldMk cId="1345683727" sldId="2147374808"/>
            <ac:picMk id="5" creationId="{747B6C76-8A80-D7E3-90F1-727B67F6D6FB}"/>
          </ac:picMkLst>
        </pc:picChg>
        <pc:picChg chg="mod">
          <ac:chgData name="Tony Wan" userId="eb0b4bf5-5345-4a1f-9ba8-0d085ce78528" providerId="ADAL" clId="{9089D2E2-A79C-4118-9558-89A38D0289B7}" dt="2024-04-25T02:47:35.910" v="1050" actId="1076"/>
          <ac:picMkLst>
            <pc:docMk/>
            <pc:sldMk cId="1345683727" sldId="2147374808"/>
            <ac:picMk id="7" creationId="{11CEE000-02F7-57C9-BBF5-5B6B9358B7FB}"/>
          </ac:picMkLst>
        </pc:picChg>
        <pc:picChg chg="mod">
          <ac:chgData name="Tony Wan" userId="eb0b4bf5-5345-4a1f-9ba8-0d085ce78528" providerId="ADAL" clId="{9089D2E2-A79C-4118-9558-89A38D0289B7}" dt="2024-04-25T02:47:37.530" v="1051" actId="1076"/>
          <ac:picMkLst>
            <pc:docMk/>
            <pc:sldMk cId="1345683727" sldId="2147374808"/>
            <ac:picMk id="10" creationId="{21002CBB-CA09-CCA2-4767-49006A14E03A}"/>
          </ac:picMkLst>
        </pc:picChg>
        <pc:picChg chg="mod">
          <ac:chgData name="Tony Wan" userId="eb0b4bf5-5345-4a1f-9ba8-0d085ce78528" providerId="ADAL" clId="{9089D2E2-A79C-4118-9558-89A38D0289B7}" dt="2024-04-25T02:47:40.884" v="1052" actId="1076"/>
          <ac:picMkLst>
            <pc:docMk/>
            <pc:sldMk cId="1345683727" sldId="2147374808"/>
            <ac:picMk id="13" creationId="{8CDFD56A-B9FA-1E63-6111-DDE3B81AE14B}"/>
          </ac:picMkLst>
        </pc:picChg>
        <pc:picChg chg="add mod">
          <ac:chgData name="Tony Wan" userId="eb0b4bf5-5345-4a1f-9ba8-0d085ce78528" providerId="ADAL" clId="{9089D2E2-A79C-4118-9558-89A38D0289B7}" dt="2024-04-25T08:19:18.058" v="1874" actId="14100"/>
          <ac:picMkLst>
            <pc:docMk/>
            <pc:sldMk cId="1345683727" sldId="2147374808"/>
            <ac:picMk id="16" creationId="{4A585F12-2AAD-0F7B-909A-A52FDD9FE5DC}"/>
          </ac:picMkLst>
        </pc:picChg>
        <pc:picChg chg="add del">
          <ac:chgData name="Tony Wan" userId="eb0b4bf5-5345-4a1f-9ba8-0d085ce78528" providerId="ADAL" clId="{9089D2E2-A79C-4118-9558-89A38D0289B7}" dt="2024-04-25T02:23:02.881" v="813" actId="22"/>
          <ac:picMkLst>
            <pc:docMk/>
            <pc:sldMk cId="1345683727" sldId="2147374808"/>
            <ac:picMk id="18" creationId="{276B8EFC-E662-DAB2-FE6F-9DE1EDEF11E1}"/>
          </ac:picMkLst>
        </pc:picChg>
        <pc:picChg chg="add mod">
          <ac:chgData name="Tony Wan" userId="eb0b4bf5-5345-4a1f-9ba8-0d085ce78528" providerId="ADAL" clId="{9089D2E2-A79C-4118-9558-89A38D0289B7}" dt="2024-04-25T08:06:20.795" v="1518" actId="1076"/>
          <ac:picMkLst>
            <pc:docMk/>
            <pc:sldMk cId="1345683727" sldId="2147374808"/>
            <ac:picMk id="20" creationId="{A8398934-A037-9354-F51F-774A18C4D452}"/>
          </ac:picMkLst>
        </pc:picChg>
        <pc:picChg chg="add mod">
          <ac:chgData name="Tony Wan" userId="eb0b4bf5-5345-4a1f-9ba8-0d085ce78528" providerId="ADAL" clId="{9089D2E2-A79C-4118-9558-89A38D0289B7}" dt="2024-04-25T08:21:13.031" v="1908" actId="1076"/>
          <ac:picMkLst>
            <pc:docMk/>
            <pc:sldMk cId="1345683727" sldId="2147374808"/>
            <ac:picMk id="22" creationId="{A8C477B8-29FA-9786-24D5-7284BEAB9662}"/>
          </ac:picMkLst>
        </pc:picChg>
        <pc:picChg chg="add mod">
          <ac:chgData name="Tony Wan" userId="eb0b4bf5-5345-4a1f-9ba8-0d085ce78528" providerId="ADAL" clId="{9089D2E2-A79C-4118-9558-89A38D0289B7}" dt="2024-04-25T08:13:54.889" v="1567" actId="1076"/>
          <ac:picMkLst>
            <pc:docMk/>
            <pc:sldMk cId="1345683727" sldId="2147374808"/>
            <ac:picMk id="32" creationId="{D49B5B90-B233-216D-67A6-389F8A9123B4}"/>
          </ac:picMkLst>
        </pc:picChg>
        <pc:picChg chg="add mod">
          <ac:chgData name="Tony Wan" userId="eb0b4bf5-5345-4a1f-9ba8-0d085ce78528" providerId="ADAL" clId="{9089D2E2-A79C-4118-9558-89A38D0289B7}" dt="2024-04-25T08:21:14.652" v="1909" actId="1076"/>
          <ac:picMkLst>
            <pc:docMk/>
            <pc:sldMk cId="1345683727" sldId="2147374808"/>
            <ac:picMk id="34" creationId="{810C27A0-9C28-3820-768F-1BA3BEC0DEDE}"/>
          </ac:picMkLst>
        </pc:picChg>
      </pc:sldChg>
      <pc:sldChg chg="addSp delSp modSp mod modNotesTx">
        <pc:chgData name="Tony Wan" userId="eb0b4bf5-5345-4a1f-9ba8-0d085ce78528" providerId="ADAL" clId="{9089D2E2-A79C-4118-9558-89A38D0289B7}" dt="2024-04-25T09:16:25.129" v="2344" actId="1076"/>
        <pc:sldMkLst>
          <pc:docMk/>
          <pc:sldMk cId="3449991664" sldId="2147374811"/>
        </pc:sldMkLst>
        <pc:spChg chg="mod">
          <ac:chgData name="Tony Wan" userId="eb0b4bf5-5345-4a1f-9ba8-0d085ce78528" providerId="ADAL" clId="{9089D2E2-A79C-4118-9558-89A38D0289B7}" dt="2024-04-25T08:10:27.651" v="1536" actId="20577"/>
          <ac:spMkLst>
            <pc:docMk/>
            <pc:sldMk cId="3449991664" sldId="2147374811"/>
            <ac:spMk id="4" creationId="{62012B53-CE3B-76D1-5395-6D446235269A}"/>
          </ac:spMkLst>
        </pc:spChg>
        <pc:spChg chg="add mod">
          <ac:chgData name="Tony Wan" userId="eb0b4bf5-5345-4a1f-9ba8-0d085ce78528" providerId="ADAL" clId="{9089D2E2-A79C-4118-9558-89A38D0289B7}" dt="2024-04-25T07:56:06.974" v="1227" actId="1076"/>
          <ac:spMkLst>
            <pc:docMk/>
            <pc:sldMk cId="3449991664" sldId="2147374811"/>
            <ac:spMk id="7" creationId="{50A74FF2-45FA-6DFB-A6CB-B160DB130682}"/>
          </ac:spMkLst>
        </pc:spChg>
        <pc:spChg chg="add del mod">
          <ac:chgData name="Tony Wan" userId="eb0b4bf5-5345-4a1f-9ba8-0d085ce78528" providerId="ADAL" clId="{9089D2E2-A79C-4118-9558-89A38D0289B7}" dt="2024-04-25T07:50:25.649" v="1219" actId="478"/>
          <ac:spMkLst>
            <pc:docMk/>
            <pc:sldMk cId="3449991664" sldId="2147374811"/>
            <ac:spMk id="8" creationId="{543B9EAB-AE50-9D92-ECA5-5E87CCE4573C}"/>
          </ac:spMkLst>
        </pc:spChg>
        <pc:spChg chg="add mod">
          <ac:chgData name="Tony Wan" userId="eb0b4bf5-5345-4a1f-9ba8-0d085ce78528" providerId="ADAL" clId="{9089D2E2-A79C-4118-9558-89A38D0289B7}" dt="2024-04-25T03:08:01.905" v="1142" actId="1076"/>
          <ac:spMkLst>
            <pc:docMk/>
            <pc:sldMk cId="3449991664" sldId="2147374811"/>
            <ac:spMk id="9" creationId="{EA595FB8-0A72-50ED-0290-02C781F8CD8A}"/>
          </ac:spMkLst>
        </pc:spChg>
        <pc:spChg chg="mod">
          <ac:chgData name="Tony Wan" userId="eb0b4bf5-5345-4a1f-9ba8-0d085ce78528" providerId="ADAL" clId="{9089D2E2-A79C-4118-9558-89A38D0289B7}" dt="2024-04-25T09:16:23.109" v="2343" actId="1076"/>
          <ac:spMkLst>
            <pc:docMk/>
            <pc:sldMk cId="3449991664" sldId="2147374811"/>
            <ac:spMk id="11" creationId="{BB329E86-BC3F-AD65-21F4-C04D03D553DC}"/>
          </ac:spMkLst>
        </pc:spChg>
        <pc:spChg chg="mod">
          <ac:chgData name="Tony Wan" userId="eb0b4bf5-5345-4a1f-9ba8-0d085ce78528" providerId="ADAL" clId="{9089D2E2-A79C-4118-9558-89A38D0289B7}" dt="2024-04-25T09:16:25.129" v="2344" actId="1076"/>
          <ac:spMkLst>
            <pc:docMk/>
            <pc:sldMk cId="3449991664" sldId="2147374811"/>
            <ac:spMk id="12" creationId="{C6485CCD-0707-88DC-BDB7-ADB0CCC8B322}"/>
          </ac:spMkLst>
        </pc:spChg>
        <pc:graphicFrameChg chg="add mod modGraphic">
          <ac:chgData name="Tony Wan" userId="eb0b4bf5-5345-4a1f-9ba8-0d085ce78528" providerId="ADAL" clId="{9089D2E2-A79C-4118-9558-89A38D0289B7}" dt="2024-04-25T09:11:34.750" v="2341" actId="20577"/>
          <ac:graphicFrameMkLst>
            <pc:docMk/>
            <pc:sldMk cId="3449991664" sldId="2147374811"/>
            <ac:graphicFrameMk id="14" creationId="{993E9DC3-E5B5-A173-F2A5-EA166FAB928B}"/>
          </ac:graphicFrameMkLst>
        </pc:graphicFrameChg>
        <pc:picChg chg="add mod">
          <ac:chgData name="Tony Wan" userId="eb0b4bf5-5345-4a1f-9ba8-0d085ce78528" providerId="ADAL" clId="{9089D2E2-A79C-4118-9558-89A38D0289B7}" dt="2024-04-25T07:56:02.054" v="1226" actId="1076"/>
          <ac:picMkLst>
            <pc:docMk/>
            <pc:sldMk cId="3449991664" sldId="2147374811"/>
            <ac:picMk id="5" creationId="{6FD47DE9-8CF1-CF52-9736-D6DC4EE4BE69}"/>
          </ac:picMkLst>
        </pc:picChg>
        <pc:picChg chg="add del mod">
          <ac:chgData name="Tony Wan" userId="eb0b4bf5-5345-4a1f-9ba8-0d085ce78528" providerId="ADAL" clId="{9089D2E2-A79C-4118-9558-89A38D0289B7}" dt="2024-04-25T04:34:24.336" v="1180" actId="478"/>
          <ac:picMkLst>
            <pc:docMk/>
            <pc:sldMk cId="3449991664" sldId="2147374811"/>
            <ac:picMk id="6" creationId="{85D0F192-7488-1209-0EF9-5B58954F90C9}"/>
          </ac:picMkLst>
        </pc:picChg>
        <pc:picChg chg="add mod ord">
          <ac:chgData name="Tony Wan" userId="eb0b4bf5-5345-4a1f-9ba8-0d085ce78528" providerId="ADAL" clId="{9089D2E2-A79C-4118-9558-89A38D0289B7}" dt="2024-04-25T04:40:02.315" v="1189" actId="167"/>
          <ac:picMkLst>
            <pc:docMk/>
            <pc:sldMk cId="3449991664" sldId="2147374811"/>
            <ac:picMk id="13" creationId="{9F11C105-F129-E512-8B75-00B798325971}"/>
          </ac:picMkLst>
        </pc:picChg>
        <pc:picChg chg="add del mod">
          <ac:chgData name="Tony Wan" userId="eb0b4bf5-5345-4a1f-9ba8-0d085ce78528" providerId="ADAL" clId="{9089D2E2-A79C-4118-9558-89A38D0289B7}" dt="2024-04-25T08:10:12.614" v="1533" actId="21"/>
          <ac:picMkLst>
            <pc:docMk/>
            <pc:sldMk cId="3449991664" sldId="2147374811"/>
            <ac:picMk id="16" creationId="{6D5DB6B4-8FFD-EBDC-4DE3-BE8985E5E6F0}"/>
          </ac:picMkLst>
        </pc:picChg>
        <pc:picChg chg="add mod">
          <ac:chgData name="Tony Wan" userId="eb0b4bf5-5345-4a1f-9ba8-0d085ce78528" providerId="ADAL" clId="{9089D2E2-A79C-4118-9558-89A38D0289B7}" dt="2024-04-25T08:10:13.949" v="1534"/>
          <ac:picMkLst>
            <pc:docMk/>
            <pc:sldMk cId="3449991664" sldId="2147374811"/>
            <ac:picMk id="17" creationId="{6D5DB6B4-8FFD-EBDC-4DE3-BE8985E5E6F0}"/>
          </ac:picMkLst>
        </pc:picChg>
        <pc:picChg chg="add mod">
          <ac:chgData name="Tony Wan" userId="eb0b4bf5-5345-4a1f-9ba8-0d085ce78528" providerId="ADAL" clId="{9089D2E2-A79C-4118-9558-89A38D0289B7}" dt="2024-04-25T08:10:34.689" v="1538"/>
          <ac:picMkLst>
            <pc:docMk/>
            <pc:sldMk cId="3449991664" sldId="2147374811"/>
            <ac:picMk id="18" creationId="{0895BE61-E3A8-DA40-EF80-6FB9474E11FB}"/>
          </ac:picMkLst>
        </pc:picChg>
        <pc:picChg chg="add mod">
          <ac:chgData name="Tony Wan" userId="eb0b4bf5-5345-4a1f-9ba8-0d085ce78528" providerId="ADAL" clId="{9089D2E2-A79C-4118-9558-89A38D0289B7}" dt="2024-04-25T08:10:45.328" v="1541"/>
          <ac:picMkLst>
            <pc:docMk/>
            <pc:sldMk cId="3449991664" sldId="2147374811"/>
            <ac:picMk id="19" creationId="{C048CB2E-EEAB-1575-27F3-703CD73C0C71}"/>
          </ac:picMkLst>
        </pc:picChg>
        <pc:picChg chg="add mod">
          <ac:chgData name="Tony Wan" userId="eb0b4bf5-5345-4a1f-9ba8-0d085ce78528" providerId="ADAL" clId="{9089D2E2-A79C-4118-9558-89A38D0289B7}" dt="2024-04-25T08:52:44.433" v="2051" actId="1076"/>
          <ac:picMkLst>
            <pc:docMk/>
            <pc:sldMk cId="3449991664" sldId="2147374811"/>
            <ac:picMk id="20" creationId="{575CCD28-432A-3944-A1CD-6E42A31F966D}"/>
          </ac:picMkLst>
        </pc:picChg>
        <pc:picChg chg="add mod">
          <ac:chgData name="Tony Wan" userId="eb0b4bf5-5345-4a1f-9ba8-0d085ce78528" providerId="ADAL" clId="{9089D2E2-A79C-4118-9558-89A38D0289B7}" dt="2024-04-25T08:52:40.646" v="2050" actId="1076"/>
          <ac:picMkLst>
            <pc:docMk/>
            <pc:sldMk cId="3449991664" sldId="2147374811"/>
            <ac:picMk id="22" creationId="{6A7B76E1-702F-B640-7844-C34995902076}"/>
          </ac:picMkLst>
        </pc:picChg>
        <pc:picChg chg="add del mod">
          <ac:chgData name="Tony Wan" userId="eb0b4bf5-5345-4a1f-9ba8-0d085ce78528" providerId="ADAL" clId="{9089D2E2-A79C-4118-9558-89A38D0289B7}" dt="2024-04-25T07:50:20.379" v="1218" actId="478"/>
          <ac:picMkLst>
            <pc:docMk/>
            <pc:sldMk cId="3449991664" sldId="2147374811"/>
            <ac:picMk id="1026" creationId="{FB4AA5C4-14D1-2D03-4252-77BEA0BE8295}"/>
          </ac:picMkLst>
        </pc:picChg>
      </pc:sldChg>
    </pc:docChg>
  </pc:docChgLst>
  <pc:docChgLst>
    <pc:chgData name="Dan Yu" userId="S::dan.yu@liteon.com::95dd33ae-9c66-42dd-80ce-b1d9324ce216" providerId="AD" clId="Web-{BCDD3ABA-EBC2-D85E-6B66-A94326B95536}"/>
    <pc:docChg chg="modSld">
      <pc:chgData name="Dan Yu" userId="S::dan.yu@liteon.com::95dd33ae-9c66-42dd-80ce-b1d9324ce216" providerId="AD" clId="Web-{BCDD3ABA-EBC2-D85E-6B66-A94326B95536}" dt="2024-04-24T10:17:00.049" v="14" actId="20577"/>
      <pc:docMkLst>
        <pc:docMk/>
      </pc:docMkLst>
      <pc:sldChg chg="modSp">
        <pc:chgData name="Dan Yu" userId="S::dan.yu@liteon.com::95dd33ae-9c66-42dd-80ce-b1d9324ce216" providerId="AD" clId="Web-{BCDD3ABA-EBC2-D85E-6B66-A94326B95536}" dt="2024-04-24T10:16:32.486" v="7" actId="20577"/>
        <pc:sldMkLst>
          <pc:docMk/>
          <pc:sldMk cId="1345683727" sldId="2147374808"/>
        </pc:sldMkLst>
        <pc:spChg chg="mod">
          <ac:chgData name="Dan Yu" userId="S::dan.yu@liteon.com::95dd33ae-9c66-42dd-80ce-b1d9324ce216" providerId="AD" clId="Web-{BCDD3ABA-EBC2-D85E-6B66-A94326B95536}" dt="2024-04-24T10:16:32.486" v="7" actId="20577"/>
          <ac:spMkLst>
            <pc:docMk/>
            <pc:sldMk cId="1345683727" sldId="2147374808"/>
            <ac:spMk id="4" creationId="{62012B53-CE3B-76D1-5395-6D446235269A}"/>
          </ac:spMkLst>
        </pc:spChg>
      </pc:sldChg>
      <pc:sldChg chg="modSp">
        <pc:chgData name="Dan Yu" userId="S::dan.yu@liteon.com::95dd33ae-9c66-42dd-80ce-b1d9324ce216" providerId="AD" clId="Web-{BCDD3ABA-EBC2-D85E-6B66-A94326B95536}" dt="2024-04-24T10:17:00.049" v="14" actId="20577"/>
        <pc:sldMkLst>
          <pc:docMk/>
          <pc:sldMk cId="4180083450" sldId="2147374809"/>
        </pc:sldMkLst>
        <pc:spChg chg="mod">
          <ac:chgData name="Dan Yu" userId="S::dan.yu@liteon.com::95dd33ae-9c66-42dd-80ce-b1d9324ce216" providerId="AD" clId="Web-{BCDD3ABA-EBC2-D85E-6B66-A94326B95536}" dt="2024-04-24T10:17:00.049" v="14" actId="20577"/>
          <ac:spMkLst>
            <pc:docMk/>
            <pc:sldMk cId="4180083450" sldId="2147374809"/>
            <ac:spMk id="4" creationId="{198B00A6-D32B-737B-E6CB-DFB0CD13ABF1}"/>
          </ac:spMkLst>
        </pc:spChg>
      </pc:sldChg>
    </pc:docChg>
  </pc:docChgLst>
  <pc:docChgLst>
    <pc:chgData name="Dan Yu" userId="S::dan.yu@liteon.com::95dd33ae-9c66-42dd-80ce-b1d9324ce216" providerId="AD" clId="Web-{B6F06279-3B9E-9AC7-9DAC-FE549C447C0B}"/>
    <pc:docChg chg="sldOrd">
      <pc:chgData name="Dan Yu" userId="S::dan.yu@liteon.com::95dd33ae-9c66-42dd-80ce-b1d9324ce216" providerId="AD" clId="Web-{B6F06279-3B9E-9AC7-9DAC-FE549C447C0B}" dt="2024-04-11T01:19:22.733" v="0"/>
      <pc:docMkLst>
        <pc:docMk/>
      </pc:docMkLst>
      <pc:sldChg chg="ord">
        <pc:chgData name="Dan Yu" userId="S::dan.yu@liteon.com::95dd33ae-9c66-42dd-80ce-b1d9324ce216" providerId="AD" clId="Web-{B6F06279-3B9E-9AC7-9DAC-FE549C447C0B}" dt="2024-04-11T01:19:22.733" v="0"/>
        <pc:sldMkLst>
          <pc:docMk/>
          <pc:sldMk cId="3109609851" sldId="2147374496"/>
        </pc:sldMkLst>
      </pc:sldChg>
    </pc:docChg>
  </pc:docChgLst>
  <pc:docChgLst>
    <pc:chgData name="Aaron Yeh" userId="1187d188-66f8-464d-81d0-bc323fae5837" providerId="ADAL" clId="{0586214A-4B0B-4206-9C03-E9781FD0D067}"/>
    <pc:docChg chg="custSel addSld delSld modSld sldOrd modSection">
      <pc:chgData name="Aaron Yeh" userId="1187d188-66f8-464d-81d0-bc323fae5837" providerId="ADAL" clId="{0586214A-4B0B-4206-9C03-E9781FD0D067}" dt="2024-04-26T08:15:47.442" v="797" actId="20577"/>
      <pc:docMkLst>
        <pc:docMk/>
      </pc:docMkLst>
      <pc:sldChg chg="modSp mod">
        <pc:chgData name="Aaron Yeh" userId="1187d188-66f8-464d-81d0-bc323fae5837" providerId="ADAL" clId="{0586214A-4B0B-4206-9C03-E9781FD0D067}" dt="2024-04-26T08:05:13.975" v="376" actId="6549"/>
        <pc:sldMkLst>
          <pc:docMk/>
          <pc:sldMk cId="3493898709" sldId="2147374766"/>
        </pc:sldMkLst>
        <pc:spChg chg="mod">
          <ac:chgData name="Aaron Yeh" userId="1187d188-66f8-464d-81d0-bc323fae5837" providerId="ADAL" clId="{0586214A-4B0B-4206-9C03-E9781FD0D067}" dt="2024-04-26T08:05:13.975" v="376" actId="6549"/>
          <ac:spMkLst>
            <pc:docMk/>
            <pc:sldMk cId="3493898709" sldId="2147374766"/>
            <ac:spMk id="29" creationId="{B8F39B5F-89D7-4EB4-4E95-1269589A7F30}"/>
          </ac:spMkLst>
        </pc:spChg>
      </pc:sldChg>
      <pc:sldChg chg="modSp mod">
        <pc:chgData name="Aaron Yeh" userId="1187d188-66f8-464d-81d0-bc323fae5837" providerId="ADAL" clId="{0586214A-4B0B-4206-9C03-E9781FD0D067}" dt="2024-04-26T07:59:02.410" v="91" actId="20577"/>
        <pc:sldMkLst>
          <pc:docMk/>
          <pc:sldMk cId="49225352" sldId="2147374767"/>
        </pc:sldMkLst>
        <pc:spChg chg="mod">
          <ac:chgData name="Aaron Yeh" userId="1187d188-66f8-464d-81d0-bc323fae5837" providerId="ADAL" clId="{0586214A-4B0B-4206-9C03-E9781FD0D067}" dt="2024-04-26T07:59:02.410" v="91" actId="20577"/>
          <ac:spMkLst>
            <pc:docMk/>
            <pc:sldMk cId="49225352" sldId="2147374767"/>
            <ac:spMk id="7" creationId="{723A96D7-9DAD-D32C-441D-7C9558C24B90}"/>
          </ac:spMkLst>
        </pc:spChg>
      </pc:sldChg>
      <pc:sldChg chg="delSp modSp mod">
        <pc:chgData name="Aaron Yeh" userId="1187d188-66f8-464d-81d0-bc323fae5837" providerId="ADAL" clId="{0586214A-4B0B-4206-9C03-E9781FD0D067}" dt="2024-04-26T07:46:03.325" v="3" actId="6549"/>
        <pc:sldMkLst>
          <pc:docMk/>
          <pc:sldMk cId="2730978699" sldId="2147374789"/>
        </pc:sldMkLst>
        <pc:spChg chg="del">
          <ac:chgData name="Aaron Yeh" userId="1187d188-66f8-464d-81d0-bc323fae5837" providerId="ADAL" clId="{0586214A-4B0B-4206-9C03-E9781FD0D067}" dt="2024-04-26T07:45:15.971" v="2" actId="478"/>
          <ac:spMkLst>
            <pc:docMk/>
            <pc:sldMk cId="2730978699" sldId="2147374789"/>
            <ac:spMk id="7" creationId="{42D38F7C-496E-B657-6F12-B75A8FB43A87}"/>
          </ac:spMkLst>
        </pc:spChg>
        <pc:spChg chg="mod">
          <ac:chgData name="Aaron Yeh" userId="1187d188-66f8-464d-81d0-bc323fae5837" providerId="ADAL" clId="{0586214A-4B0B-4206-9C03-E9781FD0D067}" dt="2024-04-26T07:46:03.325" v="3" actId="6549"/>
          <ac:spMkLst>
            <pc:docMk/>
            <pc:sldMk cId="2730978699" sldId="2147374789"/>
            <ac:spMk id="13" creationId="{CE257BCA-B621-9292-A383-317ED40DA40B}"/>
          </ac:spMkLst>
        </pc:spChg>
      </pc:sldChg>
      <pc:sldChg chg="modSp mod">
        <pc:chgData name="Aaron Yeh" userId="1187d188-66f8-464d-81d0-bc323fae5837" providerId="ADAL" clId="{0586214A-4B0B-4206-9C03-E9781FD0D067}" dt="2024-04-26T07:43:27.399" v="1" actId="13926"/>
        <pc:sldMkLst>
          <pc:docMk/>
          <pc:sldMk cId="294987008" sldId="2147374790"/>
        </pc:sldMkLst>
        <pc:spChg chg="mod">
          <ac:chgData name="Aaron Yeh" userId="1187d188-66f8-464d-81d0-bc323fae5837" providerId="ADAL" clId="{0586214A-4B0B-4206-9C03-E9781FD0D067}" dt="2024-04-26T07:42:01.850" v="0" actId="6549"/>
          <ac:spMkLst>
            <pc:docMk/>
            <pc:sldMk cId="294987008" sldId="2147374790"/>
            <ac:spMk id="2" creationId="{0B9E91F4-60A6-9129-81C3-73C9138F145C}"/>
          </ac:spMkLst>
        </pc:spChg>
        <pc:spChg chg="mod">
          <ac:chgData name="Aaron Yeh" userId="1187d188-66f8-464d-81d0-bc323fae5837" providerId="ADAL" clId="{0586214A-4B0B-4206-9C03-E9781FD0D067}" dt="2024-04-26T07:43:27.399" v="1" actId="13926"/>
          <ac:spMkLst>
            <pc:docMk/>
            <pc:sldMk cId="294987008" sldId="2147374790"/>
            <ac:spMk id="7" creationId="{06969335-CD99-B535-F469-A23406FDE852}"/>
          </ac:spMkLst>
        </pc:spChg>
      </pc:sldChg>
      <pc:sldChg chg="modSp mod">
        <pc:chgData name="Aaron Yeh" userId="1187d188-66f8-464d-81d0-bc323fae5837" providerId="ADAL" clId="{0586214A-4B0B-4206-9C03-E9781FD0D067}" dt="2024-04-26T08:01:25.881" v="169" actId="5793"/>
        <pc:sldMkLst>
          <pc:docMk/>
          <pc:sldMk cId="1410790101" sldId="2147374794"/>
        </pc:sldMkLst>
        <pc:spChg chg="mod">
          <ac:chgData name="Aaron Yeh" userId="1187d188-66f8-464d-81d0-bc323fae5837" providerId="ADAL" clId="{0586214A-4B0B-4206-9C03-E9781FD0D067}" dt="2024-04-26T08:01:25.881" v="169" actId="5793"/>
          <ac:spMkLst>
            <pc:docMk/>
            <pc:sldMk cId="1410790101" sldId="2147374794"/>
            <ac:spMk id="2" creationId="{6D54BF18-4196-3F2C-B8DD-7F2EBB6AAE61}"/>
          </ac:spMkLst>
        </pc:spChg>
      </pc:sldChg>
      <pc:sldChg chg="modSp mod">
        <pc:chgData name="Aaron Yeh" userId="1187d188-66f8-464d-81d0-bc323fae5837" providerId="ADAL" clId="{0586214A-4B0B-4206-9C03-E9781FD0D067}" dt="2024-04-26T08:01:39.327" v="170" actId="207"/>
        <pc:sldMkLst>
          <pc:docMk/>
          <pc:sldMk cId="3410551147" sldId="2147374796"/>
        </pc:sldMkLst>
        <pc:spChg chg="mod">
          <ac:chgData name="Aaron Yeh" userId="1187d188-66f8-464d-81d0-bc323fae5837" providerId="ADAL" clId="{0586214A-4B0B-4206-9C03-E9781FD0D067}" dt="2024-04-26T08:01:39.327" v="170" actId="207"/>
          <ac:spMkLst>
            <pc:docMk/>
            <pc:sldMk cId="3410551147" sldId="2147374796"/>
            <ac:spMk id="2" creationId="{DD1324E0-0340-C1F9-097D-14FFEF05DDB4}"/>
          </ac:spMkLst>
        </pc:spChg>
      </pc:sldChg>
      <pc:sldChg chg="modSp mod ord">
        <pc:chgData name="Aaron Yeh" userId="1187d188-66f8-464d-81d0-bc323fae5837" providerId="ADAL" clId="{0586214A-4B0B-4206-9C03-E9781FD0D067}" dt="2024-04-26T08:15:47.442" v="797" actId="20577"/>
        <pc:sldMkLst>
          <pc:docMk/>
          <pc:sldMk cId="2627944321" sldId="2147374797"/>
        </pc:sldMkLst>
        <pc:graphicFrameChg chg="modGraphic">
          <ac:chgData name="Aaron Yeh" userId="1187d188-66f8-464d-81d0-bc323fae5837" providerId="ADAL" clId="{0586214A-4B0B-4206-9C03-E9781FD0D067}" dt="2024-04-26T08:15:47.442" v="797" actId="20577"/>
          <ac:graphicFrameMkLst>
            <pc:docMk/>
            <pc:sldMk cId="2627944321" sldId="2147374797"/>
            <ac:graphicFrameMk id="5" creationId="{BC321546-3F7B-1392-B69B-9A9634670BA0}"/>
          </ac:graphicFrameMkLst>
        </pc:graphicFrameChg>
      </pc:sldChg>
      <pc:sldChg chg="modSp mod ord">
        <pc:chgData name="Aaron Yeh" userId="1187d188-66f8-464d-81d0-bc323fae5837" providerId="ADAL" clId="{0586214A-4B0B-4206-9C03-E9781FD0D067}" dt="2024-04-26T08:09:26.839" v="762" actId="20577"/>
        <pc:sldMkLst>
          <pc:docMk/>
          <pc:sldMk cId="2751534174" sldId="2147374798"/>
        </pc:sldMkLst>
        <pc:spChg chg="mod">
          <ac:chgData name="Aaron Yeh" userId="1187d188-66f8-464d-81d0-bc323fae5837" providerId="ADAL" clId="{0586214A-4B0B-4206-9C03-E9781FD0D067}" dt="2024-04-26T08:09:26.839" v="762" actId="20577"/>
          <ac:spMkLst>
            <pc:docMk/>
            <pc:sldMk cId="2751534174" sldId="2147374798"/>
            <ac:spMk id="2" creationId="{F8C34331-6C5D-8274-818F-4109F798CB37}"/>
          </ac:spMkLst>
        </pc:spChg>
      </pc:sldChg>
      <pc:sldChg chg="modSp mod">
        <pc:chgData name="Aaron Yeh" userId="1187d188-66f8-464d-81d0-bc323fae5837" providerId="ADAL" clId="{0586214A-4B0B-4206-9C03-E9781FD0D067}" dt="2024-04-26T08:00:38.601" v="129" actId="20577"/>
        <pc:sldMkLst>
          <pc:docMk/>
          <pc:sldMk cId="2633610263" sldId="2147374801"/>
        </pc:sldMkLst>
        <pc:spChg chg="mod">
          <ac:chgData name="Aaron Yeh" userId="1187d188-66f8-464d-81d0-bc323fae5837" providerId="ADAL" clId="{0586214A-4B0B-4206-9C03-E9781FD0D067}" dt="2024-04-26T08:00:38.601" v="129" actId="20577"/>
          <ac:spMkLst>
            <pc:docMk/>
            <pc:sldMk cId="2633610263" sldId="2147374801"/>
            <ac:spMk id="12" creationId="{D3894338-985F-FA04-E68C-593AA68EB37D}"/>
          </ac:spMkLst>
        </pc:spChg>
      </pc:sldChg>
      <pc:sldChg chg="modSp mod">
        <pc:chgData name="Aaron Yeh" userId="1187d188-66f8-464d-81d0-bc323fae5837" providerId="ADAL" clId="{0586214A-4B0B-4206-9C03-E9781FD0D067}" dt="2024-04-26T08:03:06.493" v="172" actId="207"/>
        <pc:sldMkLst>
          <pc:docMk/>
          <pc:sldMk cId="2432413669" sldId="2147374804"/>
        </pc:sldMkLst>
        <pc:spChg chg="mod">
          <ac:chgData name="Aaron Yeh" userId="1187d188-66f8-464d-81d0-bc323fae5837" providerId="ADAL" clId="{0586214A-4B0B-4206-9C03-E9781FD0D067}" dt="2024-04-26T08:03:06.493" v="172" actId="207"/>
          <ac:spMkLst>
            <pc:docMk/>
            <pc:sldMk cId="2432413669" sldId="2147374804"/>
            <ac:spMk id="12" creationId="{FE99040B-C106-E900-6CAC-BBAA7AADDD4F}"/>
          </ac:spMkLst>
        </pc:spChg>
        <pc:spChg chg="mod">
          <ac:chgData name="Aaron Yeh" userId="1187d188-66f8-464d-81d0-bc323fae5837" providerId="ADAL" clId="{0586214A-4B0B-4206-9C03-E9781FD0D067}" dt="2024-04-26T08:03:02.906" v="171" actId="207"/>
          <ac:spMkLst>
            <pc:docMk/>
            <pc:sldMk cId="2432413669" sldId="2147374804"/>
            <ac:spMk id="13" creationId="{B39592FB-0D76-D851-60CD-337245F2E609}"/>
          </ac:spMkLst>
        </pc:spChg>
      </pc:sldChg>
      <pc:sldChg chg="modSp mod">
        <pc:chgData name="Aaron Yeh" userId="1187d188-66f8-464d-81d0-bc323fae5837" providerId="ADAL" clId="{0586214A-4B0B-4206-9C03-E9781FD0D067}" dt="2024-04-26T08:06:27.779" v="517" actId="20577"/>
        <pc:sldMkLst>
          <pc:docMk/>
          <pc:sldMk cId="1345683727" sldId="2147374808"/>
        </pc:sldMkLst>
        <pc:spChg chg="mod">
          <ac:chgData name="Aaron Yeh" userId="1187d188-66f8-464d-81d0-bc323fae5837" providerId="ADAL" clId="{0586214A-4B0B-4206-9C03-E9781FD0D067}" dt="2024-04-26T08:06:27.779" v="517" actId="20577"/>
          <ac:spMkLst>
            <pc:docMk/>
            <pc:sldMk cId="1345683727" sldId="2147374808"/>
            <ac:spMk id="2" creationId="{46E87BAA-494F-1E74-531C-007696BBCB34}"/>
          </ac:spMkLst>
        </pc:spChg>
      </pc:sldChg>
      <pc:sldChg chg="modSp mod">
        <pc:chgData name="Aaron Yeh" userId="1187d188-66f8-464d-81d0-bc323fae5837" providerId="ADAL" clId="{0586214A-4B0B-4206-9C03-E9781FD0D067}" dt="2024-04-26T08:07:13.147" v="564" actId="20577"/>
        <pc:sldMkLst>
          <pc:docMk/>
          <pc:sldMk cId="4180083450" sldId="2147374809"/>
        </pc:sldMkLst>
        <pc:spChg chg="mod">
          <ac:chgData name="Aaron Yeh" userId="1187d188-66f8-464d-81d0-bc323fae5837" providerId="ADAL" clId="{0586214A-4B0B-4206-9C03-E9781FD0D067}" dt="2024-04-26T08:07:13.147" v="564" actId="20577"/>
          <ac:spMkLst>
            <pc:docMk/>
            <pc:sldMk cId="4180083450" sldId="2147374809"/>
            <ac:spMk id="2" creationId="{0E48C3BF-60EF-9428-62B6-5AA477284517}"/>
          </ac:spMkLst>
        </pc:spChg>
      </pc:sldChg>
      <pc:sldChg chg="modSp mod">
        <pc:chgData name="Aaron Yeh" userId="1187d188-66f8-464d-81d0-bc323fae5837" providerId="ADAL" clId="{0586214A-4B0B-4206-9C03-E9781FD0D067}" dt="2024-04-26T08:06:11.457" v="500" actId="20577"/>
        <pc:sldMkLst>
          <pc:docMk/>
          <pc:sldMk cId="2579227363" sldId="2147374812"/>
        </pc:sldMkLst>
        <pc:spChg chg="mod">
          <ac:chgData name="Aaron Yeh" userId="1187d188-66f8-464d-81d0-bc323fae5837" providerId="ADAL" clId="{0586214A-4B0B-4206-9C03-E9781FD0D067}" dt="2024-04-26T08:05:50.743" v="494" actId="20577"/>
          <ac:spMkLst>
            <pc:docMk/>
            <pc:sldMk cId="2579227363" sldId="2147374812"/>
            <ac:spMk id="2" creationId="{E9B77C38-B029-BDF6-545F-F703B48DD32C}"/>
          </ac:spMkLst>
        </pc:spChg>
        <pc:spChg chg="mod">
          <ac:chgData name="Aaron Yeh" userId="1187d188-66f8-464d-81d0-bc323fae5837" providerId="ADAL" clId="{0586214A-4B0B-4206-9C03-E9781FD0D067}" dt="2024-04-26T08:06:11.457" v="500" actId="20577"/>
          <ac:spMkLst>
            <pc:docMk/>
            <pc:sldMk cId="2579227363" sldId="2147374812"/>
            <ac:spMk id="37" creationId="{3E1F5D77-567F-844F-A435-480AB89F78BE}"/>
          </ac:spMkLst>
        </pc:spChg>
      </pc:sldChg>
      <pc:sldChg chg="modSp mod">
        <pc:chgData name="Aaron Yeh" userId="1187d188-66f8-464d-81d0-bc323fae5837" providerId="ADAL" clId="{0586214A-4B0B-4206-9C03-E9781FD0D067}" dt="2024-04-26T08:05:25.105" v="406" actId="20577"/>
        <pc:sldMkLst>
          <pc:docMk/>
          <pc:sldMk cId="439716012" sldId="2147374814"/>
        </pc:sldMkLst>
        <pc:spChg chg="mod">
          <ac:chgData name="Aaron Yeh" userId="1187d188-66f8-464d-81d0-bc323fae5837" providerId="ADAL" clId="{0586214A-4B0B-4206-9C03-E9781FD0D067}" dt="2024-04-26T08:05:25.105" v="406" actId="20577"/>
          <ac:spMkLst>
            <pc:docMk/>
            <pc:sldMk cId="439716012" sldId="2147374814"/>
            <ac:spMk id="2" creationId="{38A72C57-71D9-A802-8B58-CBB1EFE67238}"/>
          </ac:spMkLst>
        </pc:spChg>
        <pc:spChg chg="mod">
          <ac:chgData name="Aaron Yeh" userId="1187d188-66f8-464d-81d0-bc323fae5837" providerId="ADAL" clId="{0586214A-4B0B-4206-9C03-E9781FD0D067}" dt="2024-04-26T08:04:28.458" v="256" actId="5793"/>
          <ac:spMkLst>
            <pc:docMk/>
            <pc:sldMk cId="439716012" sldId="2147374814"/>
            <ac:spMk id="8" creationId="{D2821A64-CBE1-8A86-B8D8-D18BF324B402}"/>
          </ac:spMkLst>
        </pc:spChg>
        <pc:picChg chg="mod">
          <ac:chgData name="Aaron Yeh" userId="1187d188-66f8-464d-81d0-bc323fae5837" providerId="ADAL" clId="{0586214A-4B0B-4206-9C03-E9781FD0D067}" dt="2024-04-26T08:03:59.125" v="223" actId="1076"/>
          <ac:picMkLst>
            <pc:docMk/>
            <pc:sldMk cId="439716012" sldId="2147374814"/>
            <ac:picMk id="20" creationId="{D01EDD6E-171D-3B80-2223-BEA8A2F2D29C}"/>
          </ac:picMkLst>
        </pc:picChg>
        <pc:cxnChg chg="mod">
          <ac:chgData name="Aaron Yeh" userId="1187d188-66f8-464d-81d0-bc323fae5837" providerId="ADAL" clId="{0586214A-4B0B-4206-9C03-E9781FD0D067}" dt="2024-04-26T08:03:59.125" v="223" actId="1076"/>
          <ac:cxnSpMkLst>
            <pc:docMk/>
            <pc:sldMk cId="439716012" sldId="2147374814"/>
            <ac:cxnSpMk id="21" creationId="{0A359F56-0035-26C5-3099-0205AB8C698B}"/>
          </ac:cxnSpMkLst>
        </pc:cxnChg>
      </pc:sldChg>
      <pc:sldChg chg="modSp new mod">
        <pc:chgData name="Aaron Yeh" userId="1187d188-66f8-464d-81d0-bc323fae5837" providerId="ADAL" clId="{0586214A-4B0B-4206-9C03-E9781FD0D067}" dt="2024-04-26T07:55:20.851" v="33" actId="20577"/>
        <pc:sldMkLst>
          <pc:docMk/>
          <pc:sldMk cId="570895866" sldId="2147374824"/>
        </pc:sldMkLst>
        <pc:spChg chg="mod">
          <ac:chgData name="Aaron Yeh" userId="1187d188-66f8-464d-81d0-bc323fae5837" providerId="ADAL" clId="{0586214A-4B0B-4206-9C03-E9781FD0D067}" dt="2024-04-26T07:55:20.851" v="33" actId="20577"/>
          <ac:spMkLst>
            <pc:docMk/>
            <pc:sldMk cId="570895866" sldId="2147374824"/>
            <ac:spMk id="2" creationId="{6E342D3C-FDDC-6BC8-8933-CA36B2AC94C0}"/>
          </ac:spMkLst>
        </pc:spChg>
      </pc:sldChg>
      <pc:sldChg chg="modSp new mod">
        <pc:chgData name="Aaron Yeh" userId="1187d188-66f8-464d-81d0-bc323fae5837" providerId="ADAL" clId="{0586214A-4B0B-4206-9C03-E9781FD0D067}" dt="2024-04-26T07:55:09.397" v="25" actId="20577"/>
        <pc:sldMkLst>
          <pc:docMk/>
          <pc:sldMk cId="3264019130" sldId="2147374825"/>
        </pc:sldMkLst>
        <pc:spChg chg="mod">
          <ac:chgData name="Aaron Yeh" userId="1187d188-66f8-464d-81d0-bc323fae5837" providerId="ADAL" clId="{0586214A-4B0B-4206-9C03-E9781FD0D067}" dt="2024-04-26T07:55:09.397" v="25" actId="20577"/>
          <ac:spMkLst>
            <pc:docMk/>
            <pc:sldMk cId="3264019130" sldId="2147374825"/>
            <ac:spMk id="2" creationId="{E6FA2D98-2758-55D9-9E4B-2DE70F00E1A3}"/>
          </ac:spMkLst>
        </pc:spChg>
      </pc:sldChg>
      <pc:sldChg chg="modSp new mod">
        <pc:chgData name="Aaron Yeh" userId="1187d188-66f8-464d-81d0-bc323fae5837" providerId="ADAL" clId="{0586214A-4B0B-4206-9C03-E9781FD0D067}" dt="2024-04-26T08:03:37.224" v="220" actId="5793"/>
        <pc:sldMkLst>
          <pc:docMk/>
          <pc:sldMk cId="3796498351" sldId="2147374826"/>
        </pc:sldMkLst>
        <pc:spChg chg="mod">
          <ac:chgData name="Aaron Yeh" userId="1187d188-66f8-464d-81d0-bc323fae5837" providerId="ADAL" clId="{0586214A-4B0B-4206-9C03-E9781FD0D067}" dt="2024-04-26T08:03:37.224" v="220" actId="5793"/>
          <ac:spMkLst>
            <pc:docMk/>
            <pc:sldMk cId="3796498351" sldId="2147374826"/>
            <ac:spMk id="2" creationId="{1BBAB983-EC4D-0F24-A345-713BD78EB4CE}"/>
          </ac:spMkLst>
        </pc:spChg>
      </pc:sldChg>
      <pc:sldChg chg="modSp new mod">
        <pc:chgData name="Aaron Yeh" userId="1187d188-66f8-464d-81d0-bc323fae5837" providerId="ADAL" clId="{0586214A-4B0B-4206-9C03-E9781FD0D067}" dt="2024-04-26T08:08:03.936" v="633" actId="5793"/>
        <pc:sldMkLst>
          <pc:docMk/>
          <pc:sldMk cId="2985169272" sldId="2147374827"/>
        </pc:sldMkLst>
        <pc:spChg chg="mod">
          <ac:chgData name="Aaron Yeh" userId="1187d188-66f8-464d-81d0-bc323fae5837" providerId="ADAL" clId="{0586214A-4B0B-4206-9C03-E9781FD0D067}" dt="2024-04-26T08:08:03.936" v="633" actId="5793"/>
          <ac:spMkLst>
            <pc:docMk/>
            <pc:sldMk cId="2985169272" sldId="2147374827"/>
            <ac:spMk id="2" creationId="{4FF3F9AC-CF44-0B34-3132-15CDDFF0F68B}"/>
          </ac:spMkLst>
        </pc:spChg>
      </pc:sldChg>
      <pc:sldChg chg="modSp new del mod">
        <pc:chgData name="Aaron Yeh" userId="1187d188-66f8-464d-81d0-bc323fae5837" providerId="ADAL" clId="{0586214A-4B0B-4206-9C03-E9781FD0D067}" dt="2024-04-26T08:09:41.263" v="763" actId="47"/>
        <pc:sldMkLst>
          <pc:docMk/>
          <pc:sldMk cId="1622154077" sldId="2147374828"/>
        </pc:sldMkLst>
        <pc:spChg chg="mod">
          <ac:chgData name="Aaron Yeh" userId="1187d188-66f8-464d-81d0-bc323fae5837" providerId="ADAL" clId="{0586214A-4B0B-4206-9C03-E9781FD0D067}" dt="2024-04-26T08:08:35.564" v="680" actId="20577"/>
          <ac:spMkLst>
            <pc:docMk/>
            <pc:sldMk cId="1622154077" sldId="2147374828"/>
            <ac:spMk id="2" creationId="{0C61FB4E-4424-0968-74C4-6251A6528312}"/>
          </ac:spMkLst>
        </pc:spChg>
      </pc:sldChg>
      <pc:sldChg chg="new ord">
        <pc:chgData name="Aaron Yeh" userId="1187d188-66f8-464d-81d0-bc323fae5837" providerId="ADAL" clId="{0586214A-4B0B-4206-9C03-E9781FD0D067}" dt="2024-04-26T08:10:39.902" v="768"/>
        <pc:sldMkLst>
          <pc:docMk/>
          <pc:sldMk cId="1687229687" sldId="2147374828"/>
        </pc:sldMkLst>
      </pc:sldChg>
      <pc:sldChg chg="new del">
        <pc:chgData name="Aaron Yeh" userId="1187d188-66f8-464d-81d0-bc323fae5837" providerId="ADAL" clId="{0586214A-4B0B-4206-9C03-E9781FD0D067}" dt="2024-04-26T08:10:35.714" v="766" actId="47"/>
        <pc:sldMkLst>
          <pc:docMk/>
          <pc:sldMk cId="1662392588" sldId="2147374829"/>
        </pc:sldMkLst>
      </pc:sldChg>
    </pc:docChg>
  </pc:docChgLst>
  <pc:docChgLst>
    <pc:chgData name="Dan Yu" userId="S::dan.yu@liteon.com::95dd33ae-9c66-42dd-80ce-b1d9324ce216" providerId="AD" clId="Web-{9511E7DD-FD23-7954-AA23-4B96774758C4}"/>
    <pc:docChg chg="delSld modSection">
      <pc:chgData name="Dan Yu" userId="S::dan.yu@liteon.com::95dd33ae-9c66-42dd-80ce-b1d9324ce216" providerId="AD" clId="Web-{9511E7DD-FD23-7954-AA23-4B96774758C4}" dt="2024-04-25T08:57:09.221" v="0"/>
      <pc:docMkLst>
        <pc:docMk/>
      </pc:docMkLst>
      <pc:sldChg chg="del">
        <pc:chgData name="Dan Yu" userId="S::dan.yu@liteon.com::95dd33ae-9c66-42dd-80ce-b1d9324ce216" providerId="AD" clId="Web-{9511E7DD-FD23-7954-AA23-4B96774758C4}" dt="2024-04-25T08:57:09.221" v="0"/>
        <pc:sldMkLst>
          <pc:docMk/>
          <pc:sldMk cId="479238897" sldId="2147374803"/>
        </pc:sldMkLst>
      </pc:sldChg>
    </pc:docChg>
  </pc:docChgLst>
  <pc:docChgLst>
    <pc:chgData name="Aaron Yeh" userId="S::aaron.yeh@liteon.com::1187d188-66f8-464d-81d0-bc323fae5837" providerId="AD" clId="Web-{6D18BC33-F6A7-4A62-C0DE-9D0BD59ED6B3}"/>
    <pc:docChg chg="addSld delSld modSld sldOrd modSection">
      <pc:chgData name="Aaron Yeh" userId="S::aaron.yeh@liteon.com::1187d188-66f8-464d-81d0-bc323fae5837" providerId="AD" clId="Web-{6D18BC33-F6A7-4A62-C0DE-9D0BD59ED6B3}" dt="2024-03-29T07:29:16.938" v="651" actId="20577"/>
      <pc:docMkLst>
        <pc:docMk/>
      </pc:docMkLst>
      <pc:sldChg chg="add del ord">
        <pc:chgData name="Aaron Yeh" userId="S::aaron.yeh@liteon.com::1187d188-66f8-464d-81d0-bc323fae5837" providerId="AD" clId="Web-{6D18BC33-F6A7-4A62-C0DE-9D0BD59ED6B3}" dt="2024-03-29T07:25:37.151" v="207"/>
        <pc:sldMkLst>
          <pc:docMk/>
          <pc:sldMk cId="3109609851" sldId="2147374496"/>
        </pc:sldMkLst>
      </pc:sldChg>
      <pc:sldChg chg="modSp">
        <pc:chgData name="Aaron Yeh" userId="S::aaron.yeh@liteon.com::1187d188-66f8-464d-81d0-bc323fae5837" providerId="AD" clId="Web-{6D18BC33-F6A7-4A62-C0DE-9D0BD59ED6B3}" dt="2024-03-29T07:27:04.966" v="333" actId="20577"/>
        <pc:sldMkLst>
          <pc:docMk/>
          <pc:sldMk cId="1875898591" sldId="2147374649"/>
        </pc:sldMkLst>
        <pc:spChg chg="mod">
          <ac:chgData name="Aaron Yeh" userId="S::aaron.yeh@liteon.com::1187d188-66f8-464d-81d0-bc323fae5837" providerId="AD" clId="Web-{6D18BC33-F6A7-4A62-C0DE-9D0BD59ED6B3}" dt="2024-03-29T07:27:04.966" v="333" actId="20577"/>
          <ac:spMkLst>
            <pc:docMk/>
            <pc:sldMk cId="1875898591" sldId="2147374649"/>
            <ac:spMk id="5" creationId="{0B7810D5-0223-7521-CD79-2291F0B41AD2}"/>
          </ac:spMkLst>
        </pc:spChg>
      </pc:sldChg>
      <pc:sldChg chg="modSp">
        <pc:chgData name="Aaron Yeh" userId="S::aaron.yeh@liteon.com::1187d188-66f8-464d-81d0-bc323fae5837" providerId="AD" clId="Web-{6D18BC33-F6A7-4A62-C0DE-9D0BD59ED6B3}" dt="2024-03-29T07:27:43.623" v="465" actId="20577"/>
        <pc:sldMkLst>
          <pc:docMk/>
          <pc:sldMk cId="2860205270" sldId="2147374651"/>
        </pc:sldMkLst>
        <pc:spChg chg="mod">
          <ac:chgData name="Aaron Yeh" userId="S::aaron.yeh@liteon.com::1187d188-66f8-464d-81d0-bc323fae5837" providerId="AD" clId="Web-{6D18BC33-F6A7-4A62-C0DE-9D0BD59ED6B3}" dt="2024-03-29T07:27:43.623" v="465" actId="20577"/>
          <ac:spMkLst>
            <pc:docMk/>
            <pc:sldMk cId="2860205270" sldId="2147374651"/>
            <ac:spMk id="5" creationId="{0F31FCA1-7FC0-C7C9-4582-F0A4334A1A28}"/>
          </ac:spMkLst>
        </pc:spChg>
      </pc:sldChg>
      <pc:sldChg chg="modSp">
        <pc:chgData name="Aaron Yeh" userId="S::aaron.yeh@liteon.com::1187d188-66f8-464d-81d0-bc323fae5837" providerId="AD" clId="Web-{6D18BC33-F6A7-4A62-C0DE-9D0BD59ED6B3}" dt="2024-03-29T07:22:06.334" v="36" actId="20577"/>
        <pc:sldMkLst>
          <pc:docMk/>
          <pc:sldMk cId="3389394804" sldId="2147374654"/>
        </pc:sldMkLst>
        <pc:spChg chg="mod">
          <ac:chgData name="Aaron Yeh" userId="S::aaron.yeh@liteon.com::1187d188-66f8-464d-81d0-bc323fae5837" providerId="AD" clId="Web-{6D18BC33-F6A7-4A62-C0DE-9D0BD59ED6B3}" dt="2024-03-29T07:22:06.334" v="36" actId="20577"/>
          <ac:spMkLst>
            <pc:docMk/>
            <pc:sldMk cId="3389394804" sldId="2147374654"/>
            <ac:spMk id="2" creationId="{4D0C1D03-DCAC-B954-6FB9-190EFE327FF9}"/>
          </ac:spMkLst>
        </pc:spChg>
      </pc:sldChg>
      <pc:sldChg chg="addSp modSp">
        <pc:chgData name="Aaron Yeh" userId="S::aaron.yeh@liteon.com::1187d188-66f8-464d-81d0-bc323fae5837" providerId="AD" clId="Web-{6D18BC33-F6A7-4A62-C0DE-9D0BD59ED6B3}" dt="2024-03-29T07:23:08.835" v="119" actId="20577"/>
        <pc:sldMkLst>
          <pc:docMk/>
          <pc:sldMk cId="1482730736" sldId="2147374680"/>
        </pc:sldMkLst>
        <pc:spChg chg="add mod">
          <ac:chgData name="Aaron Yeh" userId="S::aaron.yeh@liteon.com::1187d188-66f8-464d-81d0-bc323fae5837" providerId="AD" clId="Web-{6D18BC33-F6A7-4A62-C0DE-9D0BD59ED6B3}" dt="2024-03-29T07:23:08.835" v="119" actId="20577"/>
          <ac:spMkLst>
            <pc:docMk/>
            <pc:sldMk cId="1482730736" sldId="2147374680"/>
            <ac:spMk id="5" creationId="{3D107C96-174B-BD1B-DD86-D83BE1BDE383}"/>
          </ac:spMkLst>
        </pc:spChg>
      </pc:sldChg>
      <pc:sldChg chg="modSp">
        <pc:chgData name="Aaron Yeh" userId="S::aaron.yeh@liteon.com::1187d188-66f8-464d-81d0-bc323fae5837" providerId="AD" clId="Web-{6D18BC33-F6A7-4A62-C0DE-9D0BD59ED6B3}" dt="2024-03-29T07:24:03.243" v="174" actId="1076"/>
        <pc:sldMkLst>
          <pc:docMk/>
          <pc:sldMk cId="1624613502" sldId="2147374681"/>
        </pc:sldMkLst>
        <pc:spChg chg="mod">
          <ac:chgData name="Aaron Yeh" userId="S::aaron.yeh@liteon.com::1187d188-66f8-464d-81d0-bc323fae5837" providerId="AD" clId="Web-{6D18BC33-F6A7-4A62-C0DE-9D0BD59ED6B3}" dt="2024-03-29T07:23:42.602" v="151" actId="1076"/>
          <ac:spMkLst>
            <pc:docMk/>
            <pc:sldMk cId="1624613502" sldId="2147374681"/>
            <ac:spMk id="7" creationId="{65EE2390-E7AF-2B99-C605-49F5BDFCC7C3}"/>
          </ac:spMkLst>
        </pc:spChg>
        <pc:spChg chg="mod">
          <ac:chgData name="Aaron Yeh" userId="S::aaron.yeh@liteon.com::1187d188-66f8-464d-81d0-bc323fae5837" providerId="AD" clId="Web-{6D18BC33-F6A7-4A62-C0DE-9D0BD59ED6B3}" dt="2024-03-29T07:24:03.243" v="174" actId="1076"/>
          <ac:spMkLst>
            <pc:docMk/>
            <pc:sldMk cId="1624613502" sldId="2147374681"/>
            <ac:spMk id="8" creationId="{5317BB29-7825-EC2D-68CC-0C07464727CC}"/>
          </ac:spMkLst>
        </pc:spChg>
      </pc:sldChg>
      <pc:sldChg chg="add del">
        <pc:chgData name="Aaron Yeh" userId="S::aaron.yeh@liteon.com::1187d188-66f8-464d-81d0-bc323fae5837" providerId="AD" clId="Web-{6D18BC33-F6A7-4A62-C0DE-9D0BD59ED6B3}" dt="2024-03-29T07:25:55.902" v="209"/>
        <pc:sldMkLst>
          <pc:docMk/>
          <pc:sldMk cId="3957721694" sldId="2147374696"/>
        </pc:sldMkLst>
      </pc:sldChg>
      <pc:sldChg chg="modSp">
        <pc:chgData name="Aaron Yeh" userId="S::aaron.yeh@liteon.com::1187d188-66f8-464d-81d0-bc323fae5837" providerId="AD" clId="Web-{6D18BC33-F6A7-4A62-C0DE-9D0BD59ED6B3}" dt="2024-03-29T07:29:16.938" v="651" actId="20577"/>
        <pc:sldMkLst>
          <pc:docMk/>
          <pc:sldMk cId="3509847030" sldId="2147374697"/>
        </pc:sldMkLst>
        <pc:spChg chg="mod">
          <ac:chgData name="Aaron Yeh" userId="S::aaron.yeh@liteon.com::1187d188-66f8-464d-81d0-bc323fae5837" providerId="AD" clId="Web-{6D18BC33-F6A7-4A62-C0DE-9D0BD59ED6B3}" dt="2024-03-29T07:29:16.938" v="651" actId="20577"/>
          <ac:spMkLst>
            <pc:docMk/>
            <pc:sldMk cId="3509847030" sldId="2147374697"/>
            <ac:spMk id="4" creationId="{F0F5C694-C5C6-5C23-B1BB-43AB05C98DC3}"/>
          </ac:spMkLst>
        </pc:spChg>
      </pc:sldChg>
      <pc:sldChg chg="modSp new">
        <pc:chgData name="Aaron Yeh" userId="S::aaron.yeh@liteon.com::1187d188-66f8-464d-81d0-bc323fae5837" providerId="AD" clId="Web-{6D18BC33-F6A7-4A62-C0DE-9D0BD59ED6B3}" dt="2024-03-29T07:24:43.994" v="200" actId="1076"/>
        <pc:sldMkLst>
          <pc:docMk/>
          <pc:sldMk cId="2053314503" sldId="2147374705"/>
        </pc:sldMkLst>
        <pc:spChg chg="mod">
          <ac:chgData name="Aaron Yeh" userId="S::aaron.yeh@liteon.com::1187d188-66f8-464d-81d0-bc323fae5837" providerId="AD" clId="Web-{6D18BC33-F6A7-4A62-C0DE-9D0BD59ED6B3}" dt="2024-03-29T07:24:43.994" v="200" actId="1076"/>
          <ac:spMkLst>
            <pc:docMk/>
            <pc:sldMk cId="2053314503" sldId="2147374705"/>
            <ac:spMk id="4" creationId="{E0BFE47C-DAFF-5E58-3E86-C82628EE155F}"/>
          </ac:spMkLst>
        </pc:spChg>
      </pc:sldChg>
    </pc:docChg>
  </pc:docChgLst>
  <pc:docChgLst>
    <pc:chgData name="Tony Wan" userId="S::tony.wan@liteon.com::eb0b4bf5-5345-4a1f-9ba8-0d085ce78528" providerId="AD" clId="Web-{70B79DCC-10B0-4B0F-A0F0-125E2788AE41}"/>
    <pc:docChg chg="addSld modSld modSection">
      <pc:chgData name="Tony Wan" userId="S::tony.wan@liteon.com::eb0b4bf5-5345-4a1f-9ba8-0d085ce78528" providerId="AD" clId="Web-{70B79DCC-10B0-4B0F-A0F0-125E2788AE41}" dt="2024-04-23T07:46:44.535" v="936" actId="20577"/>
      <pc:docMkLst>
        <pc:docMk/>
      </pc:docMkLst>
      <pc:sldChg chg="addSp modSp">
        <pc:chgData name="Tony Wan" userId="S::tony.wan@liteon.com::eb0b4bf5-5345-4a1f-9ba8-0d085ce78528" providerId="AD" clId="Web-{70B79DCC-10B0-4B0F-A0F0-125E2788AE41}" dt="2024-04-23T06:56:33.211" v="16" actId="1076"/>
        <pc:sldMkLst>
          <pc:docMk/>
          <pc:sldMk cId="2751534174" sldId="2147374798"/>
        </pc:sldMkLst>
        <pc:picChg chg="mod">
          <ac:chgData name="Tony Wan" userId="S::tony.wan@liteon.com::eb0b4bf5-5345-4a1f-9ba8-0d085ce78528" providerId="AD" clId="Web-{70B79DCC-10B0-4B0F-A0F0-125E2788AE41}" dt="2024-04-23T06:56:29.586" v="15" actId="1076"/>
          <ac:picMkLst>
            <pc:docMk/>
            <pc:sldMk cId="2751534174" sldId="2147374798"/>
            <ac:picMk id="5" creationId="{72BBE845-B087-FFF9-BCBD-526161201EBF}"/>
          </ac:picMkLst>
        </pc:picChg>
        <pc:picChg chg="add mod">
          <ac:chgData name="Tony Wan" userId="S::tony.wan@liteon.com::eb0b4bf5-5345-4a1f-9ba8-0d085ce78528" providerId="AD" clId="Web-{70B79DCC-10B0-4B0F-A0F0-125E2788AE41}" dt="2024-04-23T06:56:33.211" v="16" actId="1076"/>
          <ac:picMkLst>
            <pc:docMk/>
            <pc:sldMk cId="2751534174" sldId="2147374798"/>
            <ac:picMk id="6" creationId="{BF28936F-E285-D725-FEF2-9B5A06239DED}"/>
          </ac:picMkLst>
        </pc:picChg>
        <pc:picChg chg="mod">
          <ac:chgData name="Tony Wan" userId="S::tony.wan@liteon.com::eb0b4bf5-5345-4a1f-9ba8-0d085ce78528" providerId="AD" clId="Web-{70B79DCC-10B0-4B0F-A0F0-125E2788AE41}" dt="2024-04-23T06:55:47.803" v="8" actId="1076"/>
          <ac:picMkLst>
            <pc:docMk/>
            <pc:sldMk cId="2751534174" sldId="2147374798"/>
            <ac:picMk id="7" creationId="{529348A4-5C23-C80A-500E-F2BB8251D066}"/>
          </ac:picMkLst>
        </pc:picChg>
      </pc:sldChg>
      <pc:sldChg chg="addSp delSp modSp">
        <pc:chgData name="Tony Wan" userId="S::tony.wan@liteon.com::eb0b4bf5-5345-4a1f-9ba8-0d085ce78528" providerId="AD" clId="Web-{70B79DCC-10B0-4B0F-A0F0-125E2788AE41}" dt="2024-04-23T07:42:34.697" v="833"/>
        <pc:sldMkLst>
          <pc:docMk/>
          <pc:sldMk cId="1811506901" sldId="2147374799"/>
        </pc:sldMkLst>
        <pc:spChg chg="add del mod">
          <ac:chgData name="Tony Wan" userId="S::tony.wan@liteon.com::eb0b4bf5-5345-4a1f-9ba8-0d085ce78528" providerId="AD" clId="Web-{70B79DCC-10B0-4B0F-A0F0-125E2788AE41}" dt="2024-04-23T07:24:50.779" v="642"/>
          <ac:spMkLst>
            <pc:docMk/>
            <pc:sldMk cId="1811506901" sldId="2147374799"/>
            <ac:spMk id="17" creationId="{47611780-C01E-4386-D0FE-0E14023CB65B}"/>
          </ac:spMkLst>
        </pc:spChg>
        <pc:graphicFrameChg chg="del modGraphic">
          <ac:chgData name="Tony Wan" userId="S::tony.wan@liteon.com::eb0b4bf5-5345-4a1f-9ba8-0d085ce78528" providerId="AD" clId="Web-{70B79DCC-10B0-4B0F-A0F0-125E2788AE41}" dt="2024-04-23T06:58:40.951" v="106"/>
          <ac:graphicFrameMkLst>
            <pc:docMk/>
            <pc:sldMk cId="1811506901" sldId="2147374799"/>
            <ac:graphicFrameMk id="5" creationId="{79E17B53-F2A9-1AE7-4EA4-82433923E13A}"/>
          </ac:graphicFrameMkLst>
        </pc:graphicFrameChg>
        <pc:graphicFrameChg chg="add mod modGraphic">
          <ac:chgData name="Tony Wan" userId="S::tony.wan@liteon.com::eb0b4bf5-5345-4a1f-9ba8-0d085ce78528" providerId="AD" clId="Web-{70B79DCC-10B0-4B0F-A0F0-125E2788AE41}" dt="2024-04-23T07:40:42.348" v="755"/>
          <ac:graphicFrameMkLst>
            <pc:docMk/>
            <pc:sldMk cId="1811506901" sldId="2147374799"/>
            <ac:graphicFrameMk id="6" creationId="{B4DDDF64-A38C-D8D4-C481-36C01A3EE560}"/>
          </ac:graphicFrameMkLst>
        </pc:graphicFrameChg>
        <pc:graphicFrameChg chg="add del mod">
          <ac:chgData name="Tony Wan" userId="S::tony.wan@liteon.com::eb0b4bf5-5345-4a1f-9ba8-0d085ce78528" providerId="AD" clId="Web-{70B79DCC-10B0-4B0F-A0F0-125E2788AE41}" dt="2024-04-23T07:04:03.870" v="243"/>
          <ac:graphicFrameMkLst>
            <pc:docMk/>
            <pc:sldMk cId="1811506901" sldId="2147374799"/>
            <ac:graphicFrameMk id="8" creationId="{59EB7EBE-09FF-E69F-1E5F-49F2B42B2A41}"/>
          </ac:graphicFrameMkLst>
        </pc:graphicFrameChg>
        <pc:graphicFrameChg chg="add del mod">
          <ac:chgData name="Tony Wan" userId="S::tony.wan@liteon.com::eb0b4bf5-5345-4a1f-9ba8-0d085ce78528" providerId="AD" clId="Web-{70B79DCC-10B0-4B0F-A0F0-125E2788AE41}" dt="2024-04-23T07:05:19.529" v="256"/>
          <ac:graphicFrameMkLst>
            <pc:docMk/>
            <pc:sldMk cId="1811506901" sldId="2147374799"/>
            <ac:graphicFrameMk id="10" creationId="{FE719924-BBA7-AE57-5E66-6C8DA038FA80}"/>
          </ac:graphicFrameMkLst>
        </pc:graphicFrameChg>
        <pc:graphicFrameChg chg="add del mod modGraphic">
          <ac:chgData name="Tony Wan" userId="S::tony.wan@liteon.com::eb0b4bf5-5345-4a1f-9ba8-0d085ce78528" providerId="AD" clId="Web-{70B79DCC-10B0-4B0F-A0F0-125E2788AE41}" dt="2024-04-23T07:06:51.033" v="291"/>
          <ac:graphicFrameMkLst>
            <pc:docMk/>
            <pc:sldMk cId="1811506901" sldId="2147374799"/>
            <ac:graphicFrameMk id="12" creationId="{9763B527-934C-79A0-5014-D49A6A2A8A3D}"/>
          </ac:graphicFrameMkLst>
        </pc:graphicFrameChg>
        <pc:graphicFrameChg chg="add mod modGraphic">
          <ac:chgData name="Tony Wan" userId="S::tony.wan@liteon.com::eb0b4bf5-5345-4a1f-9ba8-0d085ce78528" providerId="AD" clId="Web-{70B79DCC-10B0-4B0F-A0F0-125E2788AE41}" dt="2024-04-23T07:42:34.697" v="833"/>
          <ac:graphicFrameMkLst>
            <pc:docMk/>
            <pc:sldMk cId="1811506901" sldId="2147374799"/>
            <ac:graphicFrameMk id="13" creationId="{C037F590-E817-E2A0-974F-623A661A3800}"/>
          </ac:graphicFrameMkLst>
        </pc:graphicFrameChg>
        <pc:graphicFrameChg chg="add del mod modGraphic">
          <ac:chgData name="Tony Wan" userId="S::tony.wan@liteon.com::eb0b4bf5-5345-4a1f-9ba8-0d085ce78528" providerId="AD" clId="Web-{70B79DCC-10B0-4B0F-A0F0-125E2788AE41}" dt="2024-04-23T07:25:46.187" v="658"/>
          <ac:graphicFrameMkLst>
            <pc:docMk/>
            <pc:sldMk cId="1811506901" sldId="2147374799"/>
            <ac:graphicFrameMk id="15" creationId="{8CA27D15-9F57-1E52-28B7-12F3989850CB}"/>
          </ac:graphicFrameMkLst>
        </pc:graphicFrameChg>
        <pc:graphicFrameChg chg="add mod modGraphic">
          <ac:chgData name="Tony Wan" userId="S::tony.wan@liteon.com::eb0b4bf5-5345-4a1f-9ba8-0d085ce78528" providerId="AD" clId="Web-{70B79DCC-10B0-4B0F-A0F0-125E2788AE41}" dt="2024-04-23T07:40:02.081" v="743"/>
          <ac:graphicFrameMkLst>
            <pc:docMk/>
            <pc:sldMk cId="1811506901" sldId="2147374799"/>
            <ac:graphicFrameMk id="16" creationId="{90B5BB4B-8C05-4A95-1786-D39F60334BF3}"/>
          </ac:graphicFrameMkLst>
        </pc:graphicFrameChg>
      </pc:sldChg>
      <pc:sldChg chg="modSp new">
        <pc:chgData name="Tony Wan" userId="S::tony.wan@liteon.com::eb0b4bf5-5345-4a1f-9ba8-0d085ce78528" providerId="AD" clId="Web-{70B79DCC-10B0-4B0F-A0F0-125E2788AE41}" dt="2024-04-23T07:46:44.535" v="936" actId="20577"/>
        <pc:sldMkLst>
          <pc:docMk/>
          <pc:sldMk cId="2225630554" sldId="2147374802"/>
        </pc:sldMkLst>
        <pc:spChg chg="mod">
          <ac:chgData name="Tony Wan" userId="S::tony.wan@liteon.com::eb0b4bf5-5345-4a1f-9ba8-0d085ce78528" providerId="AD" clId="Web-{70B79DCC-10B0-4B0F-A0F0-125E2788AE41}" dt="2024-04-23T07:43:38.590" v="845" actId="20577"/>
          <ac:spMkLst>
            <pc:docMk/>
            <pc:sldMk cId="2225630554" sldId="2147374802"/>
            <ac:spMk id="2" creationId="{1ADD8E19-B889-953A-5BBF-659B3337B3C2}"/>
          </ac:spMkLst>
        </pc:spChg>
        <pc:spChg chg="mod">
          <ac:chgData name="Tony Wan" userId="S::tony.wan@liteon.com::eb0b4bf5-5345-4a1f-9ba8-0d085ce78528" providerId="AD" clId="Web-{70B79DCC-10B0-4B0F-A0F0-125E2788AE41}" dt="2024-04-23T07:46:44.535" v="936" actId="20577"/>
          <ac:spMkLst>
            <pc:docMk/>
            <pc:sldMk cId="2225630554" sldId="2147374802"/>
            <ac:spMk id="4" creationId="{43055315-7E0C-DDD8-A790-87C79BEC840E}"/>
          </ac:spMkLst>
        </pc:spChg>
      </pc:sldChg>
    </pc:docChg>
  </pc:docChgLst>
  <pc:docChgLst>
    <pc:chgData name="Waiting Wu" userId="S::waiting.wu@liteon.com::d8588a25-a0f2-4bcc-a798-365378ad6810" providerId="AD" clId="Web-{A032BA12-659E-491D-959E-CF0CA9F2FFBF}"/>
    <pc:docChg chg="modSld">
      <pc:chgData name="Waiting Wu" userId="S::waiting.wu@liteon.com::d8588a25-a0f2-4bcc-a798-365378ad6810" providerId="AD" clId="Web-{A032BA12-659E-491D-959E-CF0CA9F2FFBF}" dt="2024-04-17T18:05:17.957" v="11" actId="20577"/>
      <pc:docMkLst>
        <pc:docMk/>
      </pc:docMkLst>
      <pc:sldChg chg="modSp">
        <pc:chgData name="Waiting Wu" userId="S::waiting.wu@liteon.com::d8588a25-a0f2-4bcc-a798-365378ad6810" providerId="AD" clId="Web-{A032BA12-659E-491D-959E-CF0CA9F2FFBF}" dt="2024-04-17T18:05:17.957" v="11" actId="20577"/>
        <pc:sldMkLst>
          <pc:docMk/>
          <pc:sldMk cId="3185511703" sldId="2147374765"/>
        </pc:sldMkLst>
        <pc:spChg chg="mod">
          <ac:chgData name="Waiting Wu" userId="S::waiting.wu@liteon.com::d8588a25-a0f2-4bcc-a798-365378ad6810" providerId="AD" clId="Web-{A032BA12-659E-491D-959E-CF0CA9F2FFBF}" dt="2024-04-17T18:05:17.957" v="11" actId="20577"/>
          <ac:spMkLst>
            <pc:docMk/>
            <pc:sldMk cId="3185511703" sldId="2147374765"/>
            <ac:spMk id="2" creationId="{B07A9939-4764-21E0-EF8C-5211F1908B19}"/>
          </ac:spMkLst>
        </pc:spChg>
      </pc:sldChg>
      <pc:sldChg chg="modSp">
        <pc:chgData name="Waiting Wu" userId="S::waiting.wu@liteon.com::d8588a25-a0f2-4bcc-a798-365378ad6810" providerId="AD" clId="Web-{A032BA12-659E-491D-959E-CF0CA9F2FFBF}" dt="2024-04-17T18:05:11.191" v="9" actId="20577"/>
        <pc:sldMkLst>
          <pc:docMk/>
          <pc:sldMk cId="1197138287" sldId="2147374770"/>
        </pc:sldMkLst>
        <pc:spChg chg="mod">
          <ac:chgData name="Waiting Wu" userId="S::waiting.wu@liteon.com::d8588a25-a0f2-4bcc-a798-365378ad6810" providerId="AD" clId="Web-{A032BA12-659E-491D-959E-CF0CA9F2FFBF}" dt="2024-04-17T18:05:11.191" v="9" actId="20577"/>
          <ac:spMkLst>
            <pc:docMk/>
            <pc:sldMk cId="1197138287" sldId="2147374770"/>
            <ac:spMk id="2" creationId="{B07A9939-4764-21E0-EF8C-5211F1908B19}"/>
          </ac:spMkLst>
        </pc:spChg>
      </pc:sldChg>
    </pc:docChg>
  </pc:docChgLst>
  <pc:docChgLst>
    <pc:chgData name="David Tzou" userId="S::david.tzou@liteon.com::b1cdc9c3-dce9-4357-a86d-fedbea479f55" providerId="AD" clId="Web-{18DDAAE0-14DE-A896-C996-ADDD9BBB76A1}"/>
    <pc:docChg chg="addSld delSld modSld sldOrd modSection">
      <pc:chgData name="David Tzou" userId="S::david.tzou@liteon.com::b1cdc9c3-dce9-4357-a86d-fedbea479f55" providerId="AD" clId="Web-{18DDAAE0-14DE-A896-C996-ADDD9BBB76A1}" dt="2024-04-25T05:46:42.578" v="497" actId="20577"/>
      <pc:docMkLst>
        <pc:docMk/>
      </pc:docMkLst>
      <pc:sldChg chg="ord">
        <pc:chgData name="David Tzou" userId="S::david.tzou@liteon.com::b1cdc9c3-dce9-4357-a86d-fedbea479f55" providerId="AD" clId="Web-{18DDAAE0-14DE-A896-C996-ADDD9BBB76A1}" dt="2024-04-23T09:11:39.991" v="428"/>
        <pc:sldMkLst>
          <pc:docMk/>
          <pc:sldMk cId="2751534174" sldId="2147374798"/>
        </pc:sldMkLst>
      </pc:sldChg>
      <pc:sldChg chg="modSp add del ord replId">
        <pc:chgData name="David Tzou" userId="S::david.tzou@liteon.com::b1cdc9c3-dce9-4357-a86d-fedbea479f55" providerId="AD" clId="Web-{18DDAAE0-14DE-A896-C996-ADDD9BBB76A1}" dt="2024-04-25T05:45:26.937" v="473" actId="20577"/>
        <pc:sldMkLst>
          <pc:docMk/>
          <pc:sldMk cId="479238897" sldId="2147374803"/>
        </pc:sldMkLst>
        <pc:spChg chg="mod">
          <ac:chgData name="David Tzou" userId="S::david.tzou@liteon.com::b1cdc9c3-dce9-4357-a86d-fedbea479f55" providerId="AD" clId="Web-{18DDAAE0-14DE-A896-C996-ADDD9BBB76A1}" dt="2024-04-23T09:41:15.352" v="453" actId="20577"/>
          <ac:spMkLst>
            <pc:docMk/>
            <pc:sldMk cId="479238897" sldId="2147374803"/>
            <ac:spMk id="2" creationId="{1ADD8E19-B889-953A-5BBF-659B3337B3C2}"/>
          </ac:spMkLst>
        </pc:spChg>
        <pc:spChg chg="mod">
          <ac:chgData name="David Tzou" userId="S::david.tzou@liteon.com::b1cdc9c3-dce9-4357-a86d-fedbea479f55" providerId="AD" clId="Web-{18DDAAE0-14DE-A896-C996-ADDD9BBB76A1}" dt="2024-04-25T05:45:26.937" v="473" actId="20577"/>
          <ac:spMkLst>
            <pc:docMk/>
            <pc:sldMk cId="479238897" sldId="2147374803"/>
            <ac:spMk id="4" creationId="{43055315-7E0C-DDD8-A790-87C79BEC840E}"/>
          </ac:spMkLst>
        </pc:spChg>
      </pc:sldChg>
      <pc:sldChg chg="modSp add del ord replId">
        <pc:chgData name="David Tzou" userId="S::david.tzou@liteon.com::b1cdc9c3-dce9-4357-a86d-fedbea479f55" providerId="AD" clId="Web-{18DDAAE0-14DE-A896-C996-ADDD9BBB76A1}" dt="2024-04-23T09:59:43.152" v="459"/>
        <pc:sldMkLst>
          <pc:docMk/>
          <pc:sldMk cId="2139391133" sldId="2147374807"/>
        </pc:sldMkLst>
        <pc:spChg chg="mod">
          <ac:chgData name="David Tzou" userId="S::david.tzou@liteon.com::b1cdc9c3-dce9-4357-a86d-fedbea479f55" providerId="AD" clId="Web-{18DDAAE0-14DE-A896-C996-ADDD9BBB76A1}" dt="2024-04-23T09:41:21.228" v="455" actId="20577"/>
          <ac:spMkLst>
            <pc:docMk/>
            <pc:sldMk cId="2139391133" sldId="2147374807"/>
            <ac:spMk id="2" creationId="{1ADD8E19-B889-953A-5BBF-659B3337B3C2}"/>
          </ac:spMkLst>
        </pc:spChg>
        <pc:spChg chg="mod">
          <ac:chgData name="David Tzou" userId="S::david.tzou@liteon.com::b1cdc9c3-dce9-4357-a86d-fedbea479f55" providerId="AD" clId="Web-{18DDAAE0-14DE-A896-C996-ADDD9BBB76A1}" dt="2024-04-23T09:40:01.334" v="446" actId="20577"/>
          <ac:spMkLst>
            <pc:docMk/>
            <pc:sldMk cId="2139391133" sldId="2147374807"/>
            <ac:spMk id="4" creationId="{43055315-7E0C-DDD8-A790-87C79BEC840E}"/>
          </ac:spMkLst>
        </pc:spChg>
      </pc:sldChg>
      <pc:sldChg chg="modSp">
        <pc:chgData name="David Tzou" userId="S::david.tzou@liteon.com::b1cdc9c3-dce9-4357-a86d-fedbea479f55" providerId="AD" clId="Web-{18DDAAE0-14DE-A896-C996-ADDD9BBB76A1}" dt="2024-04-25T05:46:42.578" v="497" actId="20577"/>
        <pc:sldMkLst>
          <pc:docMk/>
          <pc:sldMk cId="4180083450" sldId="2147374809"/>
        </pc:sldMkLst>
        <pc:spChg chg="mod">
          <ac:chgData name="David Tzou" userId="S::david.tzou@liteon.com::b1cdc9c3-dce9-4357-a86d-fedbea479f55" providerId="AD" clId="Web-{18DDAAE0-14DE-A896-C996-ADDD9BBB76A1}" dt="2024-04-23T09:41:30.150" v="458" actId="20577"/>
          <ac:spMkLst>
            <pc:docMk/>
            <pc:sldMk cId="4180083450" sldId="2147374809"/>
            <ac:spMk id="2" creationId="{0E48C3BF-60EF-9428-62B6-5AA477284517}"/>
          </ac:spMkLst>
        </pc:spChg>
        <pc:spChg chg="mod">
          <ac:chgData name="David Tzou" userId="S::david.tzou@liteon.com::b1cdc9c3-dce9-4357-a86d-fedbea479f55" providerId="AD" clId="Web-{18DDAAE0-14DE-A896-C996-ADDD9BBB76A1}" dt="2024-04-25T05:46:42.578" v="497" actId="20577"/>
          <ac:spMkLst>
            <pc:docMk/>
            <pc:sldMk cId="4180083450" sldId="2147374809"/>
            <ac:spMk id="4" creationId="{198B00A6-D32B-737B-E6CB-DFB0CD13ABF1}"/>
          </ac:spMkLst>
        </pc:spChg>
      </pc:sldChg>
      <pc:sldChg chg="del">
        <pc:chgData name="David Tzou" userId="S::david.tzou@liteon.com::b1cdc9c3-dce9-4357-a86d-fedbea479f55" providerId="AD" clId="Web-{18DDAAE0-14DE-A896-C996-ADDD9BBB76A1}" dt="2024-04-23T09:40:20.850" v="447"/>
        <pc:sldMkLst>
          <pc:docMk/>
          <pc:sldMk cId="2294826061" sldId="2147374810"/>
        </pc:sldMkLst>
      </pc:sldChg>
    </pc:docChg>
  </pc:docChgLst>
  <pc:docChgLst>
    <pc:chgData name="Allen Hsu" userId="60d91a9c-a42c-4cc8-ad01-70c31ac073b3" providerId="ADAL" clId="{0B6F0EAA-4E42-4E77-94D9-0AD6DEEEA417}"/>
    <pc:docChg chg="undo redo custSel addSld delSld modSld sldOrd delMainMaster modMainMaster addSection modSection">
      <pc:chgData name="Allen Hsu" userId="60d91a9c-a42c-4cc8-ad01-70c31ac073b3" providerId="ADAL" clId="{0B6F0EAA-4E42-4E77-94D9-0AD6DEEEA417}" dt="2024-05-20T01:45:47.160" v="109267" actId="2890"/>
      <pc:docMkLst>
        <pc:docMk/>
      </pc:docMkLst>
      <pc:sldChg chg="addSp delSp modSp new mod modClrScheme chgLayout">
        <pc:chgData name="Allen Hsu" userId="60d91a9c-a42c-4cc8-ad01-70c31ac073b3" providerId="ADAL" clId="{0B6F0EAA-4E42-4E77-94D9-0AD6DEEEA417}" dt="2024-04-29T01:09:58.239" v="84777" actId="20577"/>
        <pc:sldMkLst>
          <pc:docMk/>
          <pc:sldMk cId="3018388873" sldId="256"/>
        </pc:sldMkLst>
        <pc:spChg chg="del mod ord">
          <ac:chgData name="Allen Hsu" userId="60d91a9c-a42c-4cc8-ad01-70c31ac073b3" providerId="ADAL" clId="{0B6F0EAA-4E42-4E77-94D9-0AD6DEEEA417}" dt="2024-03-28T01:15:12.347" v="35" actId="700"/>
          <ac:spMkLst>
            <pc:docMk/>
            <pc:sldMk cId="3018388873" sldId="256"/>
            <ac:spMk id="2" creationId="{5742F5B1-19DA-808A-A17A-D3EE91879715}"/>
          </ac:spMkLst>
        </pc:spChg>
        <pc:spChg chg="del mod ord">
          <ac:chgData name="Allen Hsu" userId="60d91a9c-a42c-4cc8-ad01-70c31ac073b3" providerId="ADAL" clId="{0B6F0EAA-4E42-4E77-94D9-0AD6DEEEA417}" dt="2024-03-28T01:15:12.347" v="35" actId="700"/>
          <ac:spMkLst>
            <pc:docMk/>
            <pc:sldMk cId="3018388873" sldId="256"/>
            <ac:spMk id="3" creationId="{ACEC8C6E-A6C1-7CE3-0676-67A1A5FB3834}"/>
          </ac:spMkLst>
        </pc:spChg>
        <pc:spChg chg="add mod ord">
          <ac:chgData name="Allen Hsu" userId="60d91a9c-a42c-4cc8-ad01-70c31ac073b3" providerId="ADAL" clId="{0B6F0EAA-4E42-4E77-94D9-0AD6DEEEA417}" dt="2024-04-29T01:09:58.239" v="84777" actId="20577"/>
          <ac:spMkLst>
            <pc:docMk/>
            <pc:sldMk cId="3018388873" sldId="256"/>
            <ac:spMk id="4" creationId="{8D39C2AB-BAB3-ACB8-064A-B9E15F56BF8A}"/>
          </ac:spMkLst>
        </pc:spChg>
        <pc:spChg chg="add mod ord">
          <ac:chgData name="Allen Hsu" userId="60d91a9c-a42c-4cc8-ad01-70c31ac073b3" providerId="ADAL" clId="{0B6F0EAA-4E42-4E77-94D9-0AD6DEEEA417}" dt="2024-03-28T01:17:25.369" v="98" actId="20577"/>
          <ac:spMkLst>
            <pc:docMk/>
            <pc:sldMk cId="3018388873" sldId="256"/>
            <ac:spMk id="5" creationId="{7777AAFB-0214-28F1-F309-13D3525CD00B}"/>
          </ac:spMkLst>
        </pc:spChg>
      </pc:sldChg>
      <pc:sldChg chg="modSp add mod modShow">
        <pc:chgData name="Allen Hsu" userId="60d91a9c-a42c-4cc8-ad01-70c31ac073b3" providerId="ADAL" clId="{0B6F0EAA-4E42-4E77-94D9-0AD6DEEEA417}" dt="2024-04-11T06:09:39.870" v="13697" actId="729"/>
        <pc:sldMkLst>
          <pc:docMk/>
          <pc:sldMk cId="2905602289" sldId="262"/>
        </pc:sldMkLst>
        <pc:picChg chg="mod modCrop">
          <ac:chgData name="Allen Hsu" userId="60d91a9c-a42c-4cc8-ad01-70c31ac073b3" providerId="ADAL" clId="{0B6F0EAA-4E42-4E77-94D9-0AD6DEEEA417}" dt="2024-04-11T06:09:34.045" v="13696" actId="1076"/>
          <ac:picMkLst>
            <pc:docMk/>
            <pc:sldMk cId="2905602289" sldId="262"/>
            <ac:picMk id="7" creationId="{8C9382A5-0CDF-3653-0143-DB245D98DDAD}"/>
          </ac:picMkLst>
        </pc:picChg>
        <pc:picChg chg="mod modCrop">
          <ac:chgData name="Allen Hsu" userId="60d91a9c-a42c-4cc8-ad01-70c31ac073b3" providerId="ADAL" clId="{0B6F0EAA-4E42-4E77-94D9-0AD6DEEEA417}" dt="2024-04-11T06:09:34.045" v="13696" actId="1076"/>
          <ac:picMkLst>
            <pc:docMk/>
            <pc:sldMk cId="2905602289" sldId="262"/>
            <ac:picMk id="8" creationId="{5CCE8721-2B5E-C13D-CF0C-5549F9F42032}"/>
          </ac:picMkLst>
        </pc:picChg>
        <pc:picChg chg="mod">
          <ac:chgData name="Allen Hsu" userId="60d91a9c-a42c-4cc8-ad01-70c31ac073b3" providerId="ADAL" clId="{0B6F0EAA-4E42-4E77-94D9-0AD6DEEEA417}" dt="2024-04-11T06:09:34.045" v="13696" actId="1076"/>
          <ac:picMkLst>
            <pc:docMk/>
            <pc:sldMk cId="2905602289" sldId="262"/>
            <ac:picMk id="9" creationId="{D074951F-5624-6708-689E-64B88DA9B401}"/>
          </ac:picMkLst>
        </pc:picChg>
      </pc:sldChg>
      <pc:sldChg chg="modSp">
        <pc:chgData name="Allen Hsu" userId="60d91a9c-a42c-4cc8-ad01-70c31ac073b3" providerId="ADAL" clId="{0B6F0EAA-4E42-4E77-94D9-0AD6DEEEA417}" dt="2024-05-07T09:53:18.255" v="99375"/>
        <pc:sldMkLst>
          <pc:docMk/>
          <pc:sldMk cId="0" sldId="264"/>
        </pc:sldMkLst>
        <pc:spChg chg="mod">
          <ac:chgData name="Allen Hsu" userId="60d91a9c-a42c-4cc8-ad01-70c31ac073b3" providerId="ADAL" clId="{0B6F0EAA-4E42-4E77-94D9-0AD6DEEEA417}" dt="2024-05-07T09:53:18.255" v="99375"/>
          <ac:spMkLst>
            <pc:docMk/>
            <pc:sldMk cId="0" sldId="264"/>
            <ac:spMk id="71" creationId="{00000000-0000-0000-0000-000000000000}"/>
          </ac:spMkLst>
        </pc:spChg>
      </pc:sldChg>
      <pc:sldChg chg="addSp delSp modSp add mod ord modClrScheme chgLayout">
        <pc:chgData name="Allen Hsu" userId="60d91a9c-a42c-4cc8-ad01-70c31ac073b3" providerId="ADAL" clId="{0B6F0EAA-4E42-4E77-94D9-0AD6DEEEA417}" dt="2024-05-07T09:41:47.395" v="99184" actId="20577"/>
        <pc:sldMkLst>
          <pc:docMk/>
          <pc:sldMk cId="1672393802" sldId="2585"/>
        </pc:sldMkLst>
        <pc:spChg chg="mod ord">
          <ac:chgData name="Allen Hsu" userId="60d91a9c-a42c-4cc8-ad01-70c31ac073b3" providerId="ADAL" clId="{0B6F0EAA-4E42-4E77-94D9-0AD6DEEEA417}" dt="2024-05-07T09:41:33.363" v="99175" actId="20578"/>
          <ac:spMkLst>
            <pc:docMk/>
            <pc:sldMk cId="1672393802" sldId="2585"/>
            <ac:spMk id="3" creationId="{92B0523A-58F7-DE0C-72C8-007B07C5D3AE}"/>
          </ac:spMkLst>
        </pc:spChg>
        <pc:spChg chg="add mod ord">
          <ac:chgData name="Allen Hsu" userId="60d91a9c-a42c-4cc8-ad01-70c31ac073b3" providerId="ADAL" clId="{0B6F0EAA-4E42-4E77-94D9-0AD6DEEEA417}" dt="2024-05-07T09:41:47.395" v="99184" actId="20577"/>
          <ac:spMkLst>
            <pc:docMk/>
            <pc:sldMk cId="1672393802" sldId="2585"/>
            <ac:spMk id="5" creationId="{5EAA93E5-23D0-8AFB-F8F7-7726B92756D6}"/>
          </ac:spMkLst>
        </pc:spChg>
        <pc:spChg chg="add del mod ord">
          <ac:chgData name="Allen Hsu" userId="60d91a9c-a42c-4cc8-ad01-70c31ac073b3" providerId="ADAL" clId="{0B6F0EAA-4E42-4E77-94D9-0AD6DEEEA417}" dt="2024-05-07T09:34:40.983" v="99055" actId="478"/>
          <ac:spMkLst>
            <pc:docMk/>
            <pc:sldMk cId="1672393802" sldId="2585"/>
            <ac:spMk id="6" creationId="{A37C9C89-059D-D58F-0318-3F6D18BACCF5}"/>
          </ac:spMkLst>
        </pc:spChg>
        <pc:spChg chg="add del mod ord">
          <ac:chgData name="Allen Hsu" userId="60d91a9c-a42c-4cc8-ad01-70c31ac073b3" providerId="ADAL" clId="{0B6F0EAA-4E42-4E77-94D9-0AD6DEEEA417}" dt="2024-05-07T09:34:28.945" v="99048" actId="700"/>
          <ac:spMkLst>
            <pc:docMk/>
            <pc:sldMk cId="1672393802" sldId="2585"/>
            <ac:spMk id="8" creationId="{EB58F2D1-6016-D8B1-F0B4-AFBC7FDB61DA}"/>
          </ac:spMkLst>
        </pc:spChg>
        <pc:spChg chg="mod">
          <ac:chgData name="Allen Hsu" userId="60d91a9c-a42c-4cc8-ad01-70c31ac073b3" providerId="ADAL" clId="{0B6F0EAA-4E42-4E77-94D9-0AD6DEEEA417}" dt="2024-05-07T09:34:12.625" v="99036" actId="21"/>
          <ac:spMkLst>
            <pc:docMk/>
            <pc:sldMk cId="1672393802" sldId="2585"/>
            <ac:spMk id="11" creationId="{BB31E18D-82AE-9D3E-FFA1-22D4A34F5896}"/>
          </ac:spMkLst>
        </pc:spChg>
      </pc:sldChg>
      <pc:sldChg chg="addSp delSp modSp add mod modClrScheme chgLayout">
        <pc:chgData name="Allen Hsu" userId="60d91a9c-a42c-4cc8-ad01-70c31ac073b3" providerId="ADAL" clId="{0B6F0EAA-4E42-4E77-94D9-0AD6DEEEA417}" dt="2024-05-07T09:43:21.767" v="99263" actId="113"/>
        <pc:sldMkLst>
          <pc:docMk/>
          <pc:sldMk cId="921793564" sldId="2076138720"/>
        </pc:sldMkLst>
        <pc:spChg chg="mod">
          <ac:chgData name="Allen Hsu" userId="60d91a9c-a42c-4cc8-ad01-70c31ac073b3" providerId="ADAL" clId="{0B6F0EAA-4E42-4E77-94D9-0AD6DEEEA417}" dt="2024-05-07T09:43:21.767" v="99263" actId="113"/>
          <ac:spMkLst>
            <pc:docMk/>
            <pc:sldMk cId="921793564" sldId="2076138720"/>
            <ac:spMk id="3" creationId="{9B4900A0-FB93-584B-E1AE-CE859F0AE085}"/>
          </ac:spMkLst>
        </pc:spChg>
        <pc:spChg chg="add mod ord">
          <ac:chgData name="Allen Hsu" userId="60d91a9c-a42c-4cc8-ad01-70c31ac073b3" providerId="ADAL" clId="{0B6F0EAA-4E42-4E77-94D9-0AD6DEEEA417}" dt="2024-05-07T09:42:21.285" v="99242" actId="20577"/>
          <ac:spMkLst>
            <pc:docMk/>
            <pc:sldMk cId="921793564" sldId="2076138720"/>
            <ac:spMk id="4" creationId="{5D2E22A0-1630-C5DE-B979-CBAC3D77BCBB}"/>
          </ac:spMkLst>
        </pc:spChg>
        <pc:spChg chg="add del mod ord">
          <ac:chgData name="Allen Hsu" userId="60d91a9c-a42c-4cc8-ad01-70c31ac073b3" providerId="ADAL" clId="{0B6F0EAA-4E42-4E77-94D9-0AD6DEEEA417}" dt="2024-05-07T09:36:56.634" v="99078" actId="478"/>
          <ac:spMkLst>
            <pc:docMk/>
            <pc:sldMk cId="921793564" sldId="2076138720"/>
            <ac:spMk id="5" creationId="{6011E9DC-D023-AE2E-8F6B-B80379538F1C}"/>
          </ac:spMkLst>
        </pc:spChg>
        <pc:spChg chg="add mod">
          <ac:chgData name="Allen Hsu" userId="60d91a9c-a42c-4cc8-ad01-70c31ac073b3" providerId="ADAL" clId="{0B6F0EAA-4E42-4E77-94D9-0AD6DEEEA417}" dt="2024-05-07T09:39:37.473" v="99108" actId="2085"/>
          <ac:spMkLst>
            <pc:docMk/>
            <pc:sldMk cId="921793564" sldId="2076138720"/>
            <ac:spMk id="6" creationId="{DB7EB455-5E18-EFBE-2B19-152FD35D5A54}"/>
          </ac:spMkLst>
        </pc:spChg>
        <pc:spChg chg="del mod">
          <ac:chgData name="Allen Hsu" userId="60d91a9c-a42c-4cc8-ad01-70c31ac073b3" providerId="ADAL" clId="{0B6F0EAA-4E42-4E77-94D9-0AD6DEEEA417}" dt="2024-05-07T09:37:47.634" v="99092"/>
          <ac:spMkLst>
            <pc:docMk/>
            <pc:sldMk cId="921793564" sldId="2076138720"/>
            <ac:spMk id="23" creationId="{9494E235-8792-564A-02D5-BBD15F65F847}"/>
          </ac:spMkLst>
        </pc:spChg>
        <pc:spChg chg="mod">
          <ac:chgData name="Allen Hsu" userId="60d91a9c-a42c-4cc8-ad01-70c31ac073b3" providerId="ADAL" clId="{0B6F0EAA-4E42-4E77-94D9-0AD6DEEEA417}" dt="2024-05-07T09:43:21.767" v="99263" actId="113"/>
          <ac:spMkLst>
            <pc:docMk/>
            <pc:sldMk cId="921793564" sldId="2076138720"/>
            <ac:spMk id="24" creationId="{333C348C-422B-DEF2-E508-05B1DB7B0EE2}"/>
          </ac:spMkLst>
        </pc:spChg>
        <pc:picChg chg="mod">
          <ac:chgData name="Allen Hsu" userId="60d91a9c-a42c-4cc8-ad01-70c31ac073b3" providerId="ADAL" clId="{0B6F0EAA-4E42-4E77-94D9-0AD6DEEEA417}" dt="2024-05-07T09:37:43.854" v="99090" actId="14100"/>
          <ac:picMkLst>
            <pc:docMk/>
            <pc:sldMk cId="921793564" sldId="2076138720"/>
            <ac:picMk id="2" creationId="{35344E83-825D-F315-ADEF-517C2497115B}"/>
          </ac:picMkLst>
        </pc:picChg>
        <pc:picChg chg="mod">
          <ac:chgData name="Allen Hsu" userId="60d91a9c-a42c-4cc8-ad01-70c31ac073b3" providerId="ADAL" clId="{0B6F0EAA-4E42-4E77-94D9-0AD6DEEEA417}" dt="2024-05-07T09:39:17.965" v="99104" actId="1076"/>
          <ac:picMkLst>
            <pc:docMk/>
            <pc:sldMk cId="921793564" sldId="2076138720"/>
            <ac:picMk id="8" creationId="{CD6C04A0-A459-DFDC-B25E-9B99317F9714}"/>
          </ac:picMkLst>
        </pc:picChg>
        <pc:cxnChg chg="mod">
          <ac:chgData name="Allen Hsu" userId="60d91a9c-a42c-4cc8-ad01-70c31ac073b3" providerId="ADAL" clId="{0B6F0EAA-4E42-4E77-94D9-0AD6DEEEA417}" dt="2024-05-07T09:39:17.965" v="99104" actId="1076"/>
          <ac:cxnSpMkLst>
            <pc:docMk/>
            <pc:sldMk cId="921793564" sldId="2076138720"/>
            <ac:cxnSpMk id="14" creationId="{1E57F449-030B-39EF-0027-D70F5A6488DF}"/>
          </ac:cxnSpMkLst>
        </pc:cxnChg>
        <pc:cxnChg chg="mod">
          <ac:chgData name="Allen Hsu" userId="60d91a9c-a42c-4cc8-ad01-70c31ac073b3" providerId="ADAL" clId="{0B6F0EAA-4E42-4E77-94D9-0AD6DEEEA417}" dt="2024-05-07T09:39:17.965" v="99104" actId="1076"/>
          <ac:cxnSpMkLst>
            <pc:docMk/>
            <pc:sldMk cId="921793564" sldId="2076138720"/>
            <ac:cxnSpMk id="15" creationId="{868D473A-9D52-2024-D537-F5358C4F5BD3}"/>
          </ac:cxnSpMkLst>
        </pc:cxnChg>
        <pc:cxnChg chg="mod">
          <ac:chgData name="Allen Hsu" userId="60d91a9c-a42c-4cc8-ad01-70c31ac073b3" providerId="ADAL" clId="{0B6F0EAA-4E42-4E77-94D9-0AD6DEEEA417}" dt="2024-05-07T09:39:17.965" v="99104" actId="1076"/>
          <ac:cxnSpMkLst>
            <pc:docMk/>
            <pc:sldMk cId="921793564" sldId="2076138720"/>
            <ac:cxnSpMk id="18" creationId="{547B8F05-0177-197F-685F-BB3374E5C06D}"/>
          </ac:cxnSpMkLst>
        </pc:cxnChg>
        <pc:cxnChg chg="mod">
          <ac:chgData name="Allen Hsu" userId="60d91a9c-a42c-4cc8-ad01-70c31ac073b3" providerId="ADAL" clId="{0B6F0EAA-4E42-4E77-94D9-0AD6DEEEA417}" dt="2024-05-07T09:39:17.965" v="99104" actId="1076"/>
          <ac:cxnSpMkLst>
            <pc:docMk/>
            <pc:sldMk cId="921793564" sldId="2076138720"/>
            <ac:cxnSpMk id="19" creationId="{EDD715D8-EF49-C748-3BE7-64C3A63D770C}"/>
          </ac:cxnSpMkLst>
        </pc:cxnChg>
      </pc:sldChg>
      <pc:sldChg chg="addSp delSp modSp add mod modClrScheme chgLayout">
        <pc:chgData name="Allen Hsu" userId="60d91a9c-a42c-4cc8-ad01-70c31ac073b3" providerId="ADAL" clId="{0B6F0EAA-4E42-4E77-94D9-0AD6DEEEA417}" dt="2024-05-07T09:53:18.255" v="99375"/>
        <pc:sldMkLst>
          <pc:docMk/>
          <pc:sldMk cId="708584918" sldId="2076138722"/>
        </pc:sldMkLst>
        <pc:spChg chg="add mod">
          <ac:chgData name="Allen Hsu" userId="60d91a9c-a42c-4cc8-ad01-70c31ac073b3" providerId="ADAL" clId="{0B6F0EAA-4E42-4E77-94D9-0AD6DEEEA417}" dt="2024-05-07T09:33:07.174" v="99020"/>
          <ac:spMkLst>
            <pc:docMk/>
            <pc:sldMk cId="708584918" sldId="2076138722"/>
            <ac:spMk id="2" creationId="{EB75D22F-2E46-9953-B379-FCE0B4F9ED6C}"/>
          </ac:spMkLst>
        </pc:spChg>
        <pc:spChg chg="add mod ord">
          <ac:chgData name="Allen Hsu" userId="60d91a9c-a42c-4cc8-ad01-70c31ac073b3" providerId="ADAL" clId="{0B6F0EAA-4E42-4E77-94D9-0AD6DEEEA417}" dt="2024-05-07T09:33:15.741" v="99022" actId="700"/>
          <ac:spMkLst>
            <pc:docMk/>
            <pc:sldMk cId="708584918" sldId="2076138722"/>
            <ac:spMk id="3" creationId="{81705B98-3BF9-BCC8-329B-20126CD310A6}"/>
          </ac:spMkLst>
        </pc:spChg>
        <pc:spChg chg="add del mod ord">
          <ac:chgData name="Allen Hsu" userId="60d91a9c-a42c-4cc8-ad01-70c31ac073b3" providerId="ADAL" clId="{0B6F0EAA-4E42-4E77-94D9-0AD6DEEEA417}" dt="2024-05-07T09:33:23.682" v="99025" actId="478"/>
          <ac:spMkLst>
            <pc:docMk/>
            <pc:sldMk cId="708584918" sldId="2076138722"/>
            <ac:spMk id="4" creationId="{147F5DAA-330D-C398-288C-33B167342B79}"/>
          </ac:spMkLst>
        </pc:spChg>
        <pc:spChg chg="add mod">
          <ac:chgData name="Allen Hsu" userId="60d91a9c-a42c-4cc8-ad01-70c31ac073b3" providerId="ADAL" clId="{0B6F0EAA-4E42-4E77-94D9-0AD6DEEEA417}" dt="2024-05-07T09:40:15.320" v="99112" actId="20577"/>
          <ac:spMkLst>
            <pc:docMk/>
            <pc:sldMk cId="708584918" sldId="2076138722"/>
            <ac:spMk id="5" creationId="{F211AD1C-0BBD-AF7C-F3AC-599E5A6A5455}"/>
          </ac:spMkLst>
        </pc:spChg>
        <pc:spChg chg="add mod">
          <ac:chgData name="Allen Hsu" userId="60d91a9c-a42c-4cc8-ad01-70c31ac073b3" providerId="ADAL" clId="{0B6F0EAA-4E42-4E77-94D9-0AD6DEEEA417}" dt="2024-05-07T09:53:18.255" v="99375"/>
          <ac:spMkLst>
            <pc:docMk/>
            <pc:sldMk cId="708584918" sldId="2076138722"/>
            <ac:spMk id="6" creationId="{AEAA8B3C-ED76-C06C-A953-047AD513CA61}"/>
          </ac:spMkLst>
        </pc:spChg>
        <pc:spChg chg="mod">
          <ac:chgData name="Allen Hsu" userId="60d91a9c-a42c-4cc8-ad01-70c31ac073b3" providerId="ADAL" clId="{0B6F0EAA-4E42-4E77-94D9-0AD6DEEEA417}" dt="2024-05-07T09:36:05.890" v="99069" actId="164"/>
          <ac:spMkLst>
            <pc:docMk/>
            <pc:sldMk cId="708584918" sldId="2076138722"/>
            <ac:spMk id="14" creationId="{E658D861-F327-A6DE-E10A-890F6BE87FD8}"/>
          </ac:spMkLst>
        </pc:spChg>
        <pc:spChg chg="mod">
          <ac:chgData name="Allen Hsu" userId="60d91a9c-a42c-4cc8-ad01-70c31ac073b3" providerId="ADAL" clId="{0B6F0EAA-4E42-4E77-94D9-0AD6DEEEA417}" dt="2024-05-07T09:36:05.890" v="99069" actId="164"/>
          <ac:spMkLst>
            <pc:docMk/>
            <pc:sldMk cId="708584918" sldId="2076138722"/>
            <ac:spMk id="17" creationId="{9FCD4AE0-B8E9-132A-2048-BA116D3110A4}"/>
          </ac:spMkLst>
        </pc:spChg>
        <pc:spChg chg="mod">
          <ac:chgData name="Allen Hsu" userId="60d91a9c-a42c-4cc8-ad01-70c31ac073b3" providerId="ADAL" clId="{0B6F0EAA-4E42-4E77-94D9-0AD6DEEEA417}" dt="2024-05-07T09:36:05.890" v="99069" actId="164"/>
          <ac:spMkLst>
            <pc:docMk/>
            <pc:sldMk cId="708584918" sldId="2076138722"/>
            <ac:spMk id="18" creationId="{0B7735A4-9906-1399-E94E-0C87345401C9}"/>
          </ac:spMkLst>
        </pc:spChg>
        <pc:spChg chg="mod">
          <ac:chgData name="Allen Hsu" userId="60d91a9c-a42c-4cc8-ad01-70c31ac073b3" providerId="ADAL" clId="{0B6F0EAA-4E42-4E77-94D9-0AD6DEEEA417}" dt="2024-05-07T09:36:05.890" v="99069" actId="164"/>
          <ac:spMkLst>
            <pc:docMk/>
            <pc:sldMk cId="708584918" sldId="2076138722"/>
            <ac:spMk id="31" creationId="{CD9E592F-D4D4-5D24-663A-B6104E3FAFBA}"/>
          </ac:spMkLst>
        </pc:spChg>
        <pc:spChg chg="mod">
          <ac:chgData name="Allen Hsu" userId="60d91a9c-a42c-4cc8-ad01-70c31ac073b3" providerId="ADAL" clId="{0B6F0EAA-4E42-4E77-94D9-0AD6DEEEA417}" dt="2024-05-07T09:36:05.890" v="99069" actId="164"/>
          <ac:spMkLst>
            <pc:docMk/>
            <pc:sldMk cId="708584918" sldId="2076138722"/>
            <ac:spMk id="32" creationId="{CDB5CC7D-1396-CB7F-8F0F-D0F7DDB395D2}"/>
          </ac:spMkLst>
        </pc:spChg>
        <pc:grpChg chg="add mod">
          <ac:chgData name="Allen Hsu" userId="60d91a9c-a42c-4cc8-ad01-70c31ac073b3" providerId="ADAL" clId="{0B6F0EAA-4E42-4E77-94D9-0AD6DEEEA417}" dt="2024-05-07T09:36:08.808" v="99070" actId="1076"/>
          <ac:grpSpMkLst>
            <pc:docMk/>
            <pc:sldMk cId="708584918" sldId="2076138722"/>
            <ac:grpSpMk id="7" creationId="{73CCBFC6-20DE-49C5-51D3-4B90744EC1D1}"/>
          </ac:grpSpMkLst>
        </pc:grpChg>
        <pc:picChg chg="add del mod modCrop">
          <ac:chgData name="Allen Hsu" userId="60d91a9c-a42c-4cc8-ad01-70c31ac073b3" providerId="ADAL" clId="{0B6F0EAA-4E42-4E77-94D9-0AD6DEEEA417}" dt="2024-05-07T09:36:40.214" v="99076" actId="1076"/>
          <ac:picMkLst>
            <pc:docMk/>
            <pc:sldMk cId="708584918" sldId="2076138722"/>
            <ac:picMk id="8" creationId="{D888A808-294E-B7E2-26F5-C759A6E811FB}"/>
          </ac:picMkLst>
        </pc:picChg>
        <pc:picChg chg="mod modCrop">
          <ac:chgData name="Allen Hsu" userId="60d91a9c-a42c-4cc8-ad01-70c31ac073b3" providerId="ADAL" clId="{0B6F0EAA-4E42-4E77-94D9-0AD6DEEEA417}" dt="2024-05-07T09:36:18.960" v="99071" actId="732"/>
          <ac:picMkLst>
            <pc:docMk/>
            <pc:sldMk cId="708584918" sldId="2076138722"/>
            <ac:picMk id="12" creationId="{02C45ED0-A6DD-4D5C-E902-6C59166050E3}"/>
          </ac:picMkLst>
        </pc:picChg>
        <pc:cxnChg chg="mod">
          <ac:chgData name="Allen Hsu" userId="60d91a9c-a42c-4cc8-ad01-70c31ac073b3" providerId="ADAL" clId="{0B6F0EAA-4E42-4E77-94D9-0AD6DEEEA417}" dt="2024-05-07T09:36:05.890" v="99069" actId="164"/>
          <ac:cxnSpMkLst>
            <pc:docMk/>
            <pc:sldMk cId="708584918" sldId="2076138722"/>
            <ac:cxnSpMk id="22" creationId="{F82F1026-F63D-5FA2-E744-D7940FB3D4C2}"/>
          </ac:cxnSpMkLst>
        </pc:cxnChg>
        <pc:cxnChg chg="mod">
          <ac:chgData name="Allen Hsu" userId="60d91a9c-a42c-4cc8-ad01-70c31ac073b3" providerId="ADAL" clId="{0B6F0EAA-4E42-4E77-94D9-0AD6DEEEA417}" dt="2024-05-07T09:36:05.890" v="99069" actId="164"/>
          <ac:cxnSpMkLst>
            <pc:docMk/>
            <pc:sldMk cId="708584918" sldId="2076138722"/>
            <ac:cxnSpMk id="26" creationId="{E94C80E4-D0DE-0A6D-2EA8-B9DF5CAFFEDE}"/>
          </ac:cxnSpMkLst>
        </pc:cxnChg>
      </pc:sldChg>
      <pc:sldChg chg="addSp modSp add mod">
        <pc:chgData name="Allen Hsu" userId="60d91a9c-a42c-4cc8-ad01-70c31ac073b3" providerId="ADAL" clId="{0B6F0EAA-4E42-4E77-94D9-0AD6DEEEA417}" dt="2024-04-22T01:22:18.132" v="55010" actId="1076"/>
        <pc:sldMkLst>
          <pc:docMk/>
          <pc:sldMk cId="2118673186" sldId="2147374496"/>
        </pc:sldMkLst>
        <pc:spChg chg="mod">
          <ac:chgData name="Allen Hsu" userId="60d91a9c-a42c-4cc8-ad01-70c31ac073b3" providerId="ADAL" clId="{0B6F0EAA-4E42-4E77-94D9-0AD6DEEEA417}" dt="2024-04-16T03:56:58.398" v="32782"/>
          <ac:spMkLst>
            <pc:docMk/>
            <pc:sldMk cId="2118673186" sldId="2147374496"/>
            <ac:spMk id="2" creationId="{17D5A2DD-5CBF-857E-8103-451A80749549}"/>
          </ac:spMkLst>
        </pc:spChg>
        <pc:spChg chg="add mod">
          <ac:chgData name="Allen Hsu" userId="60d91a9c-a42c-4cc8-ad01-70c31ac073b3" providerId="ADAL" clId="{0B6F0EAA-4E42-4E77-94D9-0AD6DEEEA417}" dt="2024-04-16T03:19:44.423" v="31662" actId="108"/>
          <ac:spMkLst>
            <pc:docMk/>
            <pc:sldMk cId="2118673186" sldId="2147374496"/>
            <ac:spMk id="6" creationId="{CC68304A-8C6C-B87A-A62A-54A934EB3365}"/>
          </ac:spMkLst>
        </pc:spChg>
        <pc:spChg chg="add mod">
          <ac:chgData name="Allen Hsu" userId="60d91a9c-a42c-4cc8-ad01-70c31ac073b3" providerId="ADAL" clId="{0B6F0EAA-4E42-4E77-94D9-0AD6DEEEA417}" dt="2024-04-16T05:32:56.994" v="32902" actId="20577"/>
          <ac:spMkLst>
            <pc:docMk/>
            <pc:sldMk cId="2118673186" sldId="2147374496"/>
            <ac:spMk id="7" creationId="{3B3B9762-BC3D-B706-8A5A-9DAB6422D0A3}"/>
          </ac:spMkLst>
        </pc:spChg>
        <pc:spChg chg="mod">
          <ac:chgData name="Allen Hsu" userId="60d91a9c-a42c-4cc8-ad01-70c31ac073b3" providerId="ADAL" clId="{0B6F0EAA-4E42-4E77-94D9-0AD6DEEEA417}" dt="2024-04-22T01:22:18.132" v="55010" actId="1076"/>
          <ac:spMkLst>
            <pc:docMk/>
            <pc:sldMk cId="2118673186" sldId="2147374496"/>
            <ac:spMk id="52" creationId="{1D8B9029-09DC-19F7-32E9-DE43EDCEC5DF}"/>
          </ac:spMkLst>
        </pc:spChg>
        <pc:picChg chg="mod">
          <ac:chgData name="Allen Hsu" userId="60d91a9c-a42c-4cc8-ad01-70c31ac073b3" providerId="ADAL" clId="{0B6F0EAA-4E42-4E77-94D9-0AD6DEEEA417}" dt="2024-04-16T03:58:14.378" v="32857" actId="1076"/>
          <ac:picMkLst>
            <pc:docMk/>
            <pc:sldMk cId="2118673186" sldId="2147374496"/>
            <ac:picMk id="38" creationId="{BEEACA27-044B-3AE8-586E-F2D73A502F5F}"/>
          </ac:picMkLst>
        </pc:picChg>
      </pc:sldChg>
      <pc:sldChg chg="del">
        <pc:chgData name="Allen Hsu" userId="60d91a9c-a42c-4cc8-ad01-70c31ac073b3" providerId="ADAL" clId="{0B6F0EAA-4E42-4E77-94D9-0AD6DEEEA417}" dt="2024-04-16T03:19:22.703" v="31658" actId="2696"/>
        <pc:sldMkLst>
          <pc:docMk/>
          <pc:sldMk cId="3109609851" sldId="2147374496"/>
        </pc:sldMkLst>
      </pc:sldChg>
      <pc:sldChg chg="add del ord">
        <pc:chgData name="Allen Hsu" userId="60d91a9c-a42c-4cc8-ad01-70c31ac073b3" providerId="ADAL" clId="{0B6F0EAA-4E42-4E77-94D9-0AD6DEEEA417}" dt="2024-04-16T01:20:14.223" v="29668"/>
        <pc:sldMkLst>
          <pc:docMk/>
          <pc:sldMk cId="2641549805" sldId="2147374631"/>
        </pc:sldMkLst>
      </pc:sldChg>
      <pc:sldChg chg="addSp modSp new del mod">
        <pc:chgData name="Allen Hsu" userId="60d91a9c-a42c-4cc8-ad01-70c31ac073b3" providerId="ADAL" clId="{0B6F0EAA-4E42-4E77-94D9-0AD6DEEEA417}" dt="2024-03-28T01:30:15.392" v="171" actId="2696"/>
        <pc:sldMkLst>
          <pc:docMk/>
          <pc:sldMk cId="319205289" sldId="2147374632"/>
        </pc:sldMkLst>
        <pc:spChg chg="mod">
          <ac:chgData name="Allen Hsu" userId="60d91a9c-a42c-4cc8-ad01-70c31ac073b3" providerId="ADAL" clId="{0B6F0EAA-4E42-4E77-94D9-0AD6DEEEA417}" dt="2024-03-28T01:29:43.214" v="166" actId="20577"/>
          <ac:spMkLst>
            <pc:docMk/>
            <pc:sldMk cId="319205289" sldId="2147374632"/>
            <ac:spMk id="2" creationId="{EC960E52-F8AF-1C64-9F61-9C5AD3364E2E}"/>
          </ac:spMkLst>
        </pc:spChg>
        <pc:picChg chg="add mod">
          <ac:chgData name="Allen Hsu" userId="60d91a9c-a42c-4cc8-ad01-70c31ac073b3" providerId="ADAL" clId="{0B6F0EAA-4E42-4E77-94D9-0AD6DEEEA417}" dt="2024-03-28T01:29:57.838" v="170" actId="1076"/>
          <ac:picMkLst>
            <pc:docMk/>
            <pc:sldMk cId="319205289" sldId="2147374632"/>
            <ac:picMk id="5" creationId="{706CD535-AB11-A4F9-DAAC-40992CBE4610}"/>
          </ac:picMkLst>
        </pc:picChg>
        <pc:picChg chg="add">
          <ac:chgData name="Allen Hsu" userId="60d91a9c-a42c-4cc8-ad01-70c31ac073b3" providerId="ADAL" clId="{0B6F0EAA-4E42-4E77-94D9-0AD6DEEEA417}" dt="2024-03-28T01:29:51.266" v="167"/>
          <ac:picMkLst>
            <pc:docMk/>
            <pc:sldMk cId="319205289" sldId="2147374632"/>
            <ac:picMk id="1026" creationId="{B4A5D503-5C6A-0B3E-7707-6EE0FE063661}"/>
          </ac:picMkLst>
        </pc:picChg>
      </pc:sldChg>
      <pc:sldChg chg="modSp new mod ord">
        <pc:chgData name="Allen Hsu" userId="60d91a9c-a42c-4cc8-ad01-70c31ac073b3" providerId="ADAL" clId="{0B6F0EAA-4E42-4E77-94D9-0AD6DEEEA417}" dt="2024-03-28T09:08:27.615" v="3168" actId="207"/>
        <pc:sldMkLst>
          <pc:docMk/>
          <pc:sldMk cId="1693294905" sldId="2147374632"/>
        </pc:sldMkLst>
        <pc:spChg chg="mod">
          <ac:chgData name="Allen Hsu" userId="60d91a9c-a42c-4cc8-ad01-70c31ac073b3" providerId="ADAL" clId="{0B6F0EAA-4E42-4E77-94D9-0AD6DEEEA417}" dt="2024-03-28T05:20:41.589" v="828" actId="20577"/>
          <ac:spMkLst>
            <pc:docMk/>
            <pc:sldMk cId="1693294905" sldId="2147374632"/>
            <ac:spMk id="2" creationId="{465D0CA6-5521-3BE8-F358-3451FF66E694}"/>
          </ac:spMkLst>
        </pc:spChg>
        <pc:spChg chg="mod">
          <ac:chgData name="Allen Hsu" userId="60d91a9c-a42c-4cc8-ad01-70c31ac073b3" providerId="ADAL" clId="{0B6F0EAA-4E42-4E77-94D9-0AD6DEEEA417}" dt="2024-03-28T09:08:27.615" v="3168" actId="207"/>
          <ac:spMkLst>
            <pc:docMk/>
            <pc:sldMk cId="1693294905" sldId="2147374632"/>
            <ac:spMk id="4" creationId="{01831104-19C9-AC84-C35C-CF95C0A19621}"/>
          </ac:spMkLst>
        </pc:spChg>
      </pc:sldChg>
      <pc:sldChg chg="addSp delSp modSp new mod">
        <pc:chgData name="Allen Hsu" userId="60d91a9c-a42c-4cc8-ad01-70c31ac073b3" providerId="ADAL" clId="{0B6F0EAA-4E42-4E77-94D9-0AD6DEEEA417}" dt="2024-03-29T02:39:46.161" v="3919" actId="20577"/>
        <pc:sldMkLst>
          <pc:docMk/>
          <pc:sldMk cId="538386744" sldId="2147374633"/>
        </pc:sldMkLst>
        <pc:spChg chg="mod">
          <ac:chgData name="Allen Hsu" userId="60d91a9c-a42c-4cc8-ad01-70c31ac073b3" providerId="ADAL" clId="{0B6F0EAA-4E42-4E77-94D9-0AD6DEEEA417}" dt="2024-03-28T07:48:35.969" v="2372" actId="20577"/>
          <ac:spMkLst>
            <pc:docMk/>
            <pc:sldMk cId="538386744" sldId="2147374633"/>
            <ac:spMk id="2" creationId="{506E10B2-355C-6DDB-B84B-68D843E4A5BD}"/>
          </ac:spMkLst>
        </pc:spChg>
        <pc:spChg chg="del mod">
          <ac:chgData name="Allen Hsu" userId="60d91a9c-a42c-4cc8-ad01-70c31ac073b3" providerId="ADAL" clId="{0B6F0EAA-4E42-4E77-94D9-0AD6DEEEA417}" dt="2024-03-28T07:41:13.996" v="2106" actId="478"/>
          <ac:spMkLst>
            <pc:docMk/>
            <pc:sldMk cId="538386744" sldId="2147374633"/>
            <ac:spMk id="4" creationId="{5BB3AEA9-4A2E-74D7-D3D4-45A1BD2B654C}"/>
          </ac:spMkLst>
        </pc:spChg>
        <pc:spChg chg="add mod">
          <ac:chgData name="Allen Hsu" userId="60d91a9c-a42c-4cc8-ad01-70c31ac073b3" providerId="ADAL" clId="{0B6F0EAA-4E42-4E77-94D9-0AD6DEEEA417}" dt="2024-03-28T05:17:23.583" v="780" actId="164"/>
          <ac:spMkLst>
            <pc:docMk/>
            <pc:sldMk cId="538386744" sldId="2147374633"/>
            <ac:spMk id="6" creationId="{78212844-C3A9-9299-EB6F-B5180EE7A4AB}"/>
          </ac:spMkLst>
        </pc:spChg>
        <pc:spChg chg="add mod">
          <ac:chgData name="Allen Hsu" userId="60d91a9c-a42c-4cc8-ad01-70c31ac073b3" providerId="ADAL" clId="{0B6F0EAA-4E42-4E77-94D9-0AD6DEEEA417}" dt="2024-03-28T05:17:23.583" v="780" actId="164"/>
          <ac:spMkLst>
            <pc:docMk/>
            <pc:sldMk cId="538386744" sldId="2147374633"/>
            <ac:spMk id="7" creationId="{F62A06DF-BC66-1E3A-14B2-F6DC0949DE78}"/>
          </ac:spMkLst>
        </pc:spChg>
        <pc:spChg chg="add mod">
          <ac:chgData name="Allen Hsu" userId="60d91a9c-a42c-4cc8-ad01-70c31ac073b3" providerId="ADAL" clId="{0B6F0EAA-4E42-4E77-94D9-0AD6DEEEA417}" dt="2024-03-28T05:17:23.583" v="780" actId="164"/>
          <ac:spMkLst>
            <pc:docMk/>
            <pc:sldMk cId="538386744" sldId="2147374633"/>
            <ac:spMk id="8" creationId="{381AA486-675C-B7FD-1A82-262A54561CCD}"/>
          </ac:spMkLst>
        </pc:spChg>
        <pc:spChg chg="add del mod">
          <ac:chgData name="Allen Hsu" userId="60d91a9c-a42c-4cc8-ad01-70c31ac073b3" providerId="ADAL" clId="{0B6F0EAA-4E42-4E77-94D9-0AD6DEEEA417}" dt="2024-03-28T05:17:23.583" v="780" actId="164"/>
          <ac:spMkLst>
            <pc:docMk/>
            <pc:sldMk cId="538386744" sldId="2147374633"/>
            <ac:spMk id="9" creationId="{2647C909-202D-33FC-063C-C153F4647507}"/>
          </ac:spMkLst>
        </pc:spChg>
        <pc:spChg chg="add mod">
          <ac:chgData name="Allen Hsu" userId="60d91a9c-a42c-4cc8-ad01-70c31ac073b3" providerId="ADAL" clId="{0B6F0EAA-4E42-4E77-94D9-0AD6DEEEA417}" dt="2024-03-28T05:17:23.583" v="780" actId="164"/>
          <ac:spMkLst>
            <pc:docMk/>
            <pc:sldMk cId="538386744" sldId="2147374633"/>
            <ac:spMk id="10" creationId="{84D41E60-63F0-F315-D19B-CBFE36328A65}"/>
          </ac:spMkLst>
        </pc:spChg>
        <pc:spChg chg="add mod">
          <ac:chgData name="Allen Hsu" userId="60d91a9c-a42c-4cc8-ad01-70c31ac073b3" providerId="ADAL" clId="{0B6F0EAA-4E42-4E77-94D9-0AD6DEEEA417}" dt="2024-03-28T05:17:23.583" v="780" actId="164"/>
          <ac:spMkLst>
            <pc:docMk/>
            <pc:sldMk cId="538386744" sldId="2147374633"/>
            <ac:spMk id="11" creationId="{41D6EA89-240F-99A4-495B-DB32BD2F7072}"/>
          </ac:spMkLst>
        </pc:spChg>
        <pc:spChg chg="add mod">
          <ac:chgData name="Allen Hsu" userId="60d91a9c-a42c-4cc8-ad01-70c31ac073b3" providerId="ADAL" clId="{0B6F0EAA-4E42-4E77-94D9-0AD6DEEEA417}" dt="2024-03-28T05:17:23.583" v="780" actId="164"/>
          <ac:spMkLst>
            <pc:docMk/>
            <pc:sldMk cId="538386744" sldId="2147374633"/>
            <ac:spMk id="12" creationId="{ECC01AA1-4105-5BFA-35A3-D852A40116C2}"/>
          </ac:spMkLst>
        </pc:spChg>
        <pc:spChg chg="add mod">
          <ac:chgData name="Allen Hsu" userId="60d91a9c-a42c-4cc8-ad01-70c31ac073b3" providerId="ADAL" clId="{0B6F0EAA-4E42-4E77-94D9-0AD6DEEEA417}" dt="2024-03-28T05:17:23.583" v="780" actId="164"/>
          <ac:spMkLst>
            <pc:docMk/>
            <pc:sldMk cId="538386744" sldId="2147374633"/>
            <ac:spMk id="13" creationId="{D8372D3E-1E8F-C665-6DB2-F9C8A04C0199}"/>
          </ac:spMkLst>
        </pc:spChg>
        <pc:spChg chg="add mod">
          <ac:chgData name="Allen Hsu" userId="60d91a9c-a42c-4cc8-ad01-70c31ac073b3" providerId="ADAL" clId="{0B6F0EAA-4E42-4E77-94D9-0AD6DEEEA417}" dt="2024-03-28T05:17:23.583" v="780" actId="164"/>
          <ac:spMkLst>
            <pc:docMk/>
            <pc:sldMk cId="538386744" sldId="2147374633"/>
            <ac:spMk id="14" creationId="{983C01EF-23FF-4CEA-8D6E-3146BDC60612}"/>
          </ac:spMkLst>
        </pc:spChg>
        <pc:spChg chg="add del mod">
          <ac:chgData name="Allen Hsu" userId="60d91a9c-a42c-4cc8-ad01-70c31ac073b3" providerId="ADAL" clId="{0B6F0EAA-4E42-4E77-94D9-0AD6DEEEA417}" dt="2024-03-28T07:43:02.860" v="2136" actId="478"/>
          <ac:spMkLst>
            <pc:docMk/>
            <pc:sldMk cId="538386744" sldId="2147374633"/>
            <ac:spMk id="16" creationId="{C988A4DC-5593-A75A-1262-B5414D2BA8A1}"/>
          </ac:spMkLst>
        </pc:spChg>
        <pc:spChg chg="add mod">
          <ac:chgData name="Allen Hsu" userId="60d91a9c-a42c-4cc8-ad01-70c31ac073b3" providerId="ADAL" clId="{0B6F0EAA-4E42-4E77-94D9-0AD6DEEEA417}" dt="2024-03-28T07:39:46.232" v="2093" actId="1076"/>
          <ac:spMkLst>
            <pc:docMk/>
            <pc:sldMk cId="538386744" sldId="2147374633"/>
            <ac:spMk id="18" creationId="{A83039D9-F63B-03C1-70D9-E2C9CDDE6CC5}"/>
          </ac:spMkLst>
        </pc:spChg>
        <pc:spChg chg="add">
          <ac:chgData name="Allen Hsu" userId="60d91a9c-a42c-4cc8-ad01-70c31ac073b3" providerId="ADAL" clId="{0B6F0EAA-4E42-4E77-94D9-0AD6DEEEA417}" dt="2024-03-28T07:40:24.939" v="2095"/>
          <ac:spMkLst>
            <pc:docMk/>
            <pc:sldMk cId="538386744" sldId="2147374633"/>
            <ac:spMk id="20" creationId="{181CF2C8-B2D8-6759-D4BF-EBEF49FE877D}"/>
          </ac:spMkLst>
        </pc:spChg>
        <pc:spChg chg="add mod">
          <ac:chgData name="Allen Hsu" userId="60d91a9c-a42c-4cc8-ad01-70c31ac073b3" providerId="ADAL" clId="{0B6F0EAA-4E42-4E77-94D9-0AD6DEEEA417}" dt="2024-03-28T07:47:50.032" v="2351" actId="1076"/>
          <ac:spMkLst>
            <pc:docMk/>
            <pc:sldMk cId="538386744" sldId="2147374633"/>
            <ac:spMk id="24" creationId="{B8803E89-5C19-7CBC-EB7E-DA8D1B8A0B42}"/>
          </ac:spMkLst>
        </pc:spChg>
        <pc:spChg chg="add mod">
          <ac:chgData name="Allen Hsu" userId="60d91a9c-a42c-4cc8-ad01-70c31ac073b3" providerId="ADAL" clId="{0B6F0EAA-4E42-4E77-94D9-0AD6DEEEA417}" dt="2024-03-29T02:39:46.161" v="3919" actId="20577"/>
          <ac:spMkLst>
            <pc:docMk/>
            <pc:sldMk cId="538386744" sldId="2147374633"/>
            <ac:spMk id="26" creationId="{211B13D1-1914-613A-D28A-33F548BC1B1B}"/>
          </ac:spMkLst>
        </pc:spChg>
        <pc:spChg chg="add mod">
          <ac:chgData name="Allen Hsu" userId="60d91a9c-a42c-4cc8-ad01-70c31ac073b3" providerId="ADAL" clId="{0B6F0EAA-4E42-4E77-94D9-0AD6DEEEA417}" dt="2024-03-28T07:47:52.839" v="2352" actId="1076"/>
          <ac:spMkLst>
            <pc:docMk/>
            <pc:sldMk cId="538386744" sldId="2147374633"/>
            <ac:spMk id="27" creationId="{DCA442AA-279E-40F1-3B73-BCE28B22E5F0}"/>
          </ac:spMkLst>
        </pc:spChg>
        <pc:spChg chg="add mod">
          <ac:chgData name="Allen Hsu" userId="60d91a9c-a42c-4cc8-ad01-70c31ac073b3" providerId="ADAL" clId="{0B6F0EAA-4E42-4E77-94D9-0AD6DEEEA417}" dt="2024-03-28T07:48:05.366" v="2354" actId="1076"/>
          <ac:spMkLst>
            <pc:docMk/>
            <pc:sldMk cId="538386744" sldId="2147374633"/>
            <ac:spMk id="28" creationId="{2F7C11E0-C553-6322-868A-841F15AAEB33}"/>
          </ac:spMkLst>
        </pc:spChg>
        <pc:spChg chg="add mod">
          <ac:chgData name="Allen Hsu" userId="60d91a9c-a42c-4cc8-ad01-70c31ac073b3" providerId="ADAL" clId="{0B6F0EAA-4E42-4E77-94D9-0AD6DEEEA417}" dt="2024-03-28T07:48:05.366" v="2354" actId="1076"/>
          <ac:spMkLst>
            <pc:docMk/>
            <pc:sldMk cId="538386744" sldId="2147374633"/>
            <ac:spMk id="29" creationId="{97C6C713-EC14-45B2-9717-1450B1962B80}"/>
          </ac:spMkLst>
        </pc:spChg>
        <pc:spChg chg="add mod">
          <ac:chgData name="Allen Hsu" userId="60d91a9c-a42c-4cc8-ad01-70c31ac073b3" providerId="ADAL" clId="{0B6F0EAA-4E42-4E77-94D9-0AD6DEEEA417}" dt="2024-03-28T07:48:05.366" v="2354" actId="1076"/>
          <ac:spMkLst>
            <pc:docMk/>
            <pc:sldMk cId="538386744" sldId="2147374633"/>
            <ac:spMk id="30" creationId="{A86815AF-9133-2D16-8497-946B9AB78B0E}"/>
          </ac:spMkLst>
        </pc:spChg>
        <pc:spChg chg="add mod">
          <ac:chgData name="Allen Hsu" userId="60d91a9c-a42c-4cc8-ad01-70c31ac073b3" providerId="ADAL" clId="{0B6F0EAA-4E42-4E77-94D9-0AD6DEEEA417}" dt="2024-03-28T07:48:05.366" v="2354" actId="1076"/>
          <ac:spMkLst>
            <pc:docMk/>
            <pc:sldMk cId="538386744" sldId="2147374633"/>
            <ac:spMk id="31" creationId="{4941353E-17D0-4AFE-4AD6-59B088FD261A}"/>
          </ac:spMkLst>
        </pc:spChg>
        <pc:spChg chg="add mod">
          <ac:chgData name="Allen Hsu" userId="60d91a9c-a42c-4cc8-ad01-70c31ac073b3" providerId="ADAL" clId="{0B6F0EAA-4E42-4E77-94D9-0AD6DEEEA417}" dt="2024-03-28T07:48:05.366" v="2354" actId="1076"/>
          <ac:spMkLst>
            <pc:docMk/>
            <pc:sldMk cId="538386744" sldId="2147374633"/>
            <ac:spMk id="32" creationId="{1905C634-AC1F-83EE-7C5F-DCA3E75A6615}"/>
          </ac:spMkLst>
        </pc:spChg>
        <pc:spChg chg="add mod">
          <ac:chgData name="Allen Hsu" userId="60d91a9c-a42c-4cc8-ad01-70c31ac073b3" providerId="ADAL" clId="{0B6F0EAA-4E42-4E77-94D9-0AD6DEEEA417}" dt="2024-03-28T07:48:05.366" v="2354" actId="1076"/>
          <ac:spMkLst>
            <pc:docMk/>
            <pc:sldMk cId="538386744" sldId="2147374633"/>
            <ac:spMk id="33" creationId="{3746A780-19C9-5209-7B13-B79922248D7F}"/>
          </ac:spMkLst>
        </pc:spChg>
        <pc:spChg chg="add mod">
          <ac:chgData name="Allen Hsu" userId="60d91a9c-a42c-4cc8-ad01-70c31ac073b3" providerId="ADAL" clId="{0B6F0EAA-4E42-4E77-94D9-0AD6DEEEA417}" dt="2024-03-28T07:48:05.366" v="2354" actId="1076"/>
          <ac:spMkLst>
            <pc:docMk/>
            <pc:sldMk cId="538386744" sldId="2147374633"/>
            <ac:spMk id="34" creationId="{48F9170C-AFAD-B8A7-8C32-5BDE7D82840C}"/>
          </ac:spMkLst>
        </pc:spChg>
        <pc:spChg chg="add mod">
          <ac:chgData name="Allen Hsu" userId="60d91a9c-a42c-4cc8-ad01-70c31ac073b3" providerId="ADAL" clId="{0B6F0EAA-4E42-4E77-94D9-0AD6DEEEA417}" dt="2024-03-28T07:48:05.366" v="2354" actId="1076"/>
          <ac:spMkLst>
            <pc:docMk/>
            <pc:sldMk cId="538386744" sldId="2147374633"/>
            <ac:spMk id="35" creationId="{D5604909-BF2D-E340-8984-93FFA7CD54AA}"/>
          </ac:spMkLst>
        </pc:spChg>
        <pc:spChg chg="add mod">
          <ac:chgData name="Allen Hsu" userId="60d91a9c-a42c-4cc8-ad01-70c31ac073b3" providerId="ADAL" clId="{0B6F0EAA-4E42-4E77-94D9-0AD6DEEEA417}" dt="2024-03-28T07:51:24.115" v="2419" actId="20577"/>
          <ac:spMkLst>
            <pc:docMk/>
            <pc:sldMk cId="538386744" sldId="2147374633"/>
            <ac:spMk id="39" creationId="{D85AB9AA-959F-B023-066C-E9B042088340}"/>
          </ac:spMkLst>
        </pc:spChg>
        <pc:grpChg chg="add del mod">
          <ac:chgData name="Allen Hsu" userId="60d91a9c-a42c-4cc8-ad01-70c31ac073b3" providerId="ADAL" clId="{0B6F0EAA-4E42-4E77-94D9-0AD6DEEEA417}" dt="2024-03-28T06:44:49.460" v="1383" actId="21"/>
          <ac:grpSpMkLst>
            <pc:docMk/>
            <pc:sldMk cId="538386744" sldId="2147374633"/>
            <ac:grpSpMk id="15" creationId="{BA682667-5EAD-84B0-E934-24AEE70DD903}"/>
          </ac:grpSpMkLst>
        </pc:grpChg>
        <pc:picChg chg="add mod">
          <ac:chgData name="Allen Hsu" userId="60d91a9c-a42c-4cc8-ad01-70c31ac073b3" providerId="ADAL" clId="{0B6F0EAA-4E42-4E77-94D9-0AD6DEEEA417}" dt="2024-03-28T05:17:23.583" v="780" actId="164"/>
          <ac:picMkLst>
            <pc:docMk/>
            <pc:sldMk cId="538386744" sldId="2147374633"/>
            <ac:picMk id="5" creationId="{518D5B63-EC24-F641-9A67-E1AAA85ADB66}"/>
          </ac:picMkLst>
        </pc:picChg>
        <pc:picChg chg="add">
          <ac:chgData name="Allen Hsu" userId="60d91a9c-a42c-4cc8-ad01-70c31ac073b3" providerId="ADAL" clId="{0B6F0EAA-4E42-4E77-94D9-0AD6DEEEA417}" dt="2024-03-28T07:40:22.365" v="2094"/>
          <ac:picMkLst>
            <pc:docMk/>
            <pc:sldMk cId="538386744" sldId="2147374633"/>
            <ac:picMk id="19" creationId="{540D4AF6-8CE5-A340-D367-CF749550E67C}"/>
          </ac:picMkLst>
        </pc:picChg>
        <pc:picChg chg="add mod modCrop">
          <ac:chgData name="Allen Hsu" userId="60d91a9c-a42c-4cc8-ad01-70c31ac073b3" providerId="ADAL" clId="{0B6F0EAA-4E42-4E77-94D9-0AD6DEEEA417}" dt="2024-03-28T07:48:05.366" v="2354" actId="1076"/>
          <ac:picMkLst>
            <pc:docMk/>
            <pc:sldMk cId="538386744" sldId="2147374633"/>
            <ac:picMk id="22" creationId="{597B00AD-AEFA-2BAF-34CD-D6996C6C4144}"/>
          </ac:picMkLst>
        </pc:picChg>
        <pc:cxnChg chg="add mod">
          <ac:chgData name="Allen Hsu" userId="60d91a9c-a42c-4cc8-ad01-70c31ac073b3" providerId="ADAL" clId="{0B6F0EAA-4E42-4E77-94D9-0AD6DEEEA417}" dt="2024-03-28T07:48:05.366" v="2354" actId="1076"/>
          <ac:cxnSpMkLst>
            <pc:docMk/>
            <pc:sldMk cId="538386744" sldId="2147374633"/>
            <ac:cxnSpMk id="37" creationId="{5ABE0F68-CC8D-7F4D-A744-AD97B0F54960}"/>
          </ac:cxnSpMkLst>
        </pc:cxnChg>
      </pc:sldChg>
      <pc:sldChg chg="addSp delSp modSp new mod ord">
        <pc:chgData name="Allen Hsu" userId="60d91a9c-a42c-4cc8-ad01-70c31ac073b3" providerId="ADAL" clId="{0B6F0EAA-4E42-4E77-94D9-0AD6DEEEA417}" dt="2024-04-16T03:56:09.660" v="32741" actId="20577"/>
        <pc:sldMkLst>
          <pc:docMk/>
          <pc:sldMk cId="3564014189" sldId="2147374634"/>
        </pc:sldMkLst>
        <pc:spChg chg="mod">
          <ac:chgData name="Allen Hsu" userId="60d91a9c-a42c-4cc8-ad01-70c31ac073b3" providerId="ADAL" clId="{0B6F0EAA-4E42-4E77-94D9-0AD6DEEEA417}" dt="2024-04-16T02:51:33.282" v="30502" actId="20577"/>
          <ac:spMkLst>
            <pc:docMk/>
            <pc:sldMk cId="3564014189" sldId="2147374634"/>
            <ac:spMk id="2" creationId="{B5B9CBC0-07DB-10EC-54A4-62C56BC5AFA8}"/>
          </ac:spMkLst>
        </pc:spChg>
        <pc:spChg chg="del mod">
          <ac:chgData name="Allen Hsu" userId="60d91a9c-a42c-4cc8-ad01-70c31ac073b3" providerId="ADAL" clId="{0B6F0EAA-4E42-4E77-94D9-0AD6DEEEA417}" dt="2024-03-28T08:08:23.842" v="2421" actId="478"/>
          <ac:spMkLst>
            <pc:docMk/>
            <pc:sldMk cId="3564014189" sldId="2147374634"/>
            <ac:spMk id="4" creationId="{F187966A-6FE4-FEEF-E49F-FBFF4F05D0EF}"/>
          </ac:spMkLst>
        </pc:spChg>
        <pc:spChg chg="mod">
          <ac:chgData name="Allen Hsu" userId="60d91a9c-a42c-4cc8-ad01-70c31ac073b3" providerId="ADAL" clId="{0B6F0EAA-4E42-4E77-94D9-0AD6DEEEA417}" dt="2024-03-28T06:44:51.160" v="1384"/>
          <ac:spMkLst>
            <pc:docMk/>
            <pc:sldMk cId="3564014189" sldId="2147374634"/>
            <ac:spMk id="6" creationId="{78212844-C3A9-9299-EB6F-B5180EE7A4AB}"/>
          </ac:spMkLst>
        </pc:spChg>
        <pc:spChg chg="mod">
          <ac:chgData name="Allen Hsu" userId="60d91a9c-a42c-4cc8-ad01-70c31ac073b3" providerId="ADAL" clId="{0B6F0EAA-4E42-4E77-94D9-0AD6DEEEA417}" dt="2024-03-28T06:44:51.160" v="1384"/>
          <ac:spMkLst>
            <pc:docMk/>
            <pc:sldMk cId="3564014189" sldId="2147374634"/>
            <ac:spMk id="7" creationId="{F62A06DF-BC66-1E3A-14B2-F6DC0949DE78}"/>
          </ac:spMkLst>
        </pc:spChg>
        <pc:spChg chg="mod">
          <ac:chgData name="Allen Hsu" userId="60d91a9c-a42c-4cc8-ad01-70c31ac073b3" providerId="ADAL" clId="{0B6F0EAA-4E42-4E77-94D9-0AD6DEEEA417}" dt="2024-03-28T06:44:51.160" v="1384"/>
          <ac:spMkLst>
            <pc:docMk/>
            <pc:sldMk cId="3564014189" sldId="2147374634"/>
            <ac:spMk id="8" creationId="{381AA486-675C-B7FD-1A82-262A54561CCD}"/>
          </ac:spMkLst>
        </pc:spChg>
        <pc:spChg chg="mod">
          <ac:chgData name="Allen Hsu" userId="60d91a9c-a42c-4cc8-ad01-70c31ac073b3" providerId="ADAL" clId="{0B6F0EAA-4E42-4E77-94D9-0AD6DEEEA417}" dt="2024-03-28T06:44:51.160" v="1384"/>
          <ac:spMkLst>
            <pc:docMk/>
            <pc:sldMk cId="3564014189" sldId="2147374634"/>
            <ac:spMk id="9" creationId="{2647C909-202D-33FC-063C-C153F4647507}"/>
          </ac:spMkLst>
        </pc:spChg>
        <pc:spChg chg="mod">
          <ac:chgData name="Allen Hsu" userId="60d91a9c-a42c-4cc8-ad01-70c31ac073b3" providerId="ADAL" clId="{0B6F0EAA-4E42-4E77-94D9-0AD6DEEEA417}" dt="2024-03-28T06:44:51.160" v="1384"/>
          <ac:spMkLst>
            <pc:docMk/>
            <pc:sldMk cId="3564014189" sldId="2147374634"/>
            <ac:spMk id="10" creationId="{84D41E60-63F0-F315-D19B-CBFE36328A65}"/>
          </ac:spMkLst>
        </pc:spChg>
        <pc:spChg chg="mod">
          <ac:chgData name="Allen Hsu" userId="60d91a9c-a42c-4cc8-ad01-70c31ac073b3" providerId="ADAL" clId="{0B6F0EAA-4E42-4E77-94D9-0AD6DEEEA417}" dt="2024-03-28T06:44:51.160" v="1384"/>
          <ac:spMkLst>
            <pc:docMk/>
            <pc:sldMk cId="3564014189" sldId="2147374634"/>
            <ac:spMk id="11" creationId="{41D6EA89-240F-99A4-495B-DB32BD2F7072}"/>
          </ac:spMkLst>
        </pc:spChg>
        <pc:spChg chg="add del mod">
          <ac:chgData name="Allen Hsu" userId="60d91a9c-a42c-4cc8-ad01-70c31ac073b3" providerId="ADAL" clId="{0B6F0EAA-4E42-4E77-94D9-0AD6DEEEA417}" dt="2024-03-28T06:45:06.809" v="1386" actId="21"/>
          <ac:spMkLst>
            <pc:docMk/>
            <pc:sldMk cId="3564014189" sldId="2147374634"/>
            <ac:spMk id="12" creationId="{ECC01AA1-4105-5BFA-35A3-D852A40116C2}"/>
          </ac:spMkLst>
        </pc:spChg>
        <pc:spChg chg="mod">
          <ac:chgData name="Allen Hsu" userId="60d91a9c-a42c-4cc8-ad01-70c31ac073b3" providerId="ADAL" clId="{0B6F0EAA-4E42-4E77-94D9-0AD6DEEEA417}" dt="2024-03-28T06:44:51.160" v="1384"/>
          <ac:spMkLst>
            <pc:docMk/>
            <pc:sldMk cId="3564014189" sldId="2147374634"/>
            <ac:spMk id="13" creationId="{D8372D3E-1E8F-C665-6DB2-F9C8A04C0199}"/>
          </ac:spMkLst>
        </pc:spChg>
        <pc:spChg chg="mod">
          <ac:chgData name="Allen Hsu" userId="60d91a9c-a42c-4cc8-ad01-70c31ac073b3" providerId="ADAL" clId="{0B6F0EAA-4E42-4E77-94D9-0AD6DEEEA417}" dt="2024-03-28T06:44:51.160" v="1384"/>
          <ac:spMkLst>
            <pc:docMk/>
            <pc:sldMk cId="3564014189" sldId="2147374634"/>
            <ac:spMk id="14" creationId="{983C01EF-23FF-4CEA-8D6E-3146BDC60612}"/>
          </ac:spMkLst>
        </pc:spChg>
        <pc:spChg chg="add del mod">
          <ac:chgData name="Allen Hsu" userId="60d91a9c-a42c-4cc8-ad01-70c31ac073b3" providerId="ADAL" clId="{0B6F0EAA-4E42-4E77-94D9-0AD6DEEEA417}" dt="2024-03-28T07:49:35.345" v="2377" actId="21"/>
          <ac:spMkLst>
            <pc:docMk/>
            <pc:sldMk cId="3564014189" sldId="2147374634"/>
            <ac:spMk id="16" creationId="{82F7AA4C-0820-5E2C-C855-8D2FB20E4D55}"/>
          </ac:spMkLst>
        </pc:spChg>
        <pc:spChg chg="add del mod">
          <ac:chgData name="Allen Hsu" userId="60d91a9c-a42c-4cc8-ad01-70c31ac073b3" providerId="ADAL" clId="{0B6F0EAA-4E42-4E77-94D9-0AD6DEEEA417}" dt="2024-04-16T02:53:28.695" v="30513" actId="1076"/>
          <ac:spMkLst>
            <pc:docMk/>
            <pc:sldMk cId="3564014189" sldId="2147374634"/>
            <ac:spMk id="16" creationId="{8FE22E32-9E8B-B78E-7F00-31B962685E44}"/>
          </ac:spMkLst>
        </pc:spChg>
        <pc:spChg chg="add del mod">
          <ac:chgData name="Allen Hsu" userId="60d91a9c-a42c-4cc8-ad01-70c31ac073b3" providerId="ADAL" clId="{0B6F0EAA-4E42-4E77-94D9-0AD6DEEEA417}" dt="2024-03-28T06:47:59.967" v="1450" actId="478"/>
          <ac:spMkLst>
            <pc:docMk/>
            <pc:sldMk cId="3564014189" sldId="2147374634"/>
            <ac:spMk id="17" creationId="{59F6727E-A9C2-6C3B-C278-5DEDDDBEC371}"/>
          </ac:spMkLst>
        </pc:spChg>
        <pc:spChg chg="add mod">
          <ac:chgData name="Allen Hsu" userId="60d91a9c-a42c-4cc8-ad01-70c31ac073b3" providerId="ADAL" clId="{0B6F0EAA-4E42-4E77-94D9-0AD6DEEEA417}" dt="2024-04-16T02:50:58.838" v="30480"/>
          <ac:spMkLst>
            <pc:docMk/>
            <pc:sldMk cId="3564014189" sldId="2147374634"/>
            <ac:spMk id="17" creationId="{8BFE740B-32F9-5753-B057-B59A64EFB75E}"/>
          </ac:spMkLst>
        </pc:spChg>
        <pc:spChg chg="add del mod">
          <ac:chgData name="Allen Hsu" userId="60d91a9c-a42c-4cc8-ad01-70c31ac073b3" providerId="ADAL" clId="{0B6F0EAA-4E42-4E77-94D9-0AD6DEEEA417}" dt="2024-03-28T07:49:35.345" v="2377" actId="21"/>
          <ac:spMkLst>
            <pc:docMk/>
            <pc:sldMk cId="3564014189" sldId="2147374634"/>
            <ac:spMk id="18" creationId="{1D302A07-4242-7799-0EDB-5925228BDE7C}"/>
          </ac:spMkLst>
        </pc:spChg>
        <pc:spChg chg="add mod">
          <ac:chgData name="Allen Hsu" userId="60d91a9c-a42c-4cc8-ad01-70c31ac073b3" providerId="ADAL" clId="{0B6F0EAA-4E42-4E77-94D9-0AD6DEEEA417}" dt="2024-04-16T02:53:20.147" v="30512" actId="14100"/>
          <ac:spMkLst>
            <pc:docMk/>
            <pc:sldMk cId="3564014189" sldId="2147374634"/>
            <ac:spMk id="18" creationId="{A109E34A-CBC6-E35E-A647-313A9D67B165}"/>
          </ac:spMkLst>
        </pc:spChg>
        <pc:spChg chg="add del mod">
          <ac:chgData name="Allen Hsu" userId="60d91a9c-a42c-4cc8-ad01-70c31ac073b3" providerId="ADAL" clId="{0B6F0EAA-4E42-4E77-94D9-0AD6DEEEA417}" dt="2024-03-28T06:48:00.599" v="1451" actId="478"/>
          <ac:spMkLst>
            <pc:docMk/>
            <pc:sldMk cId="3564014189" sldId="2147374634"/>
            <ac:spMk id="19" creationId="{31DFCD20-EE70-BEE1-B388-EB9103A533A2}"/>
          </ac:spMkLst>
        </pc:spChg>
        <pc:spChg chg="add mod">
          <ac:chgData name="Allen Hsu" userId="60d91a9c-a42c-4cc8-ad01-70c31ac073b3" providerId="ADAL" clId="{0B6F0EAA-4E42-4E77-94D9-0AD6DEEEA417}" dt="2024-04-16T02:58:19.496" v="30818" actId="14100"/>
          <ac:spMkLst>
            <pc:docMk/>
            <pc:sldMk cId="3564014189" sldId="2147374634"/>
            <ac:spMk id="19" creationId="{8AD198DD-0AE6-F870-86BD-BC44D98074A1}"/>
          </ac:spMkLst>
        </pc:spChg>
        <pc:spChg chg="add mod">
          <ac:chgData name="Allen Hsu" userId="60d91a9c-a42c-4cc8-ad01-70c31ac073b3" providerId="ADAL" clId="{0B6F0EAA-4E42-4E77-94D9-0AD6DEEEA417}" dt="2024-04-16T03:00:46.672" v="31001" actId="20577"/>
          <ac:spMkLst>
            <pc:docMk/>
            <pc:sldMk cId="3564014189" sldId="2147374634"/>
            <ac:spMk id="20" creationId="{5EA123BA-8394-F81C-58A8-7FF31150B865}"/>
          </ac:spMkLst>
        </pc:spChg>
        <pc:spChg chg="add del mod">
          <ac:chgData name="Allen Hsu" userId="60d91a9c-a42c-4cc8-ad01-70c31ac073b3" providerId="ADAL" clId="{0B6F0EAA-4E42-4E77-94D9-0AD6DEEEA417}" dt="2024-03-28T07:49:35.345" v="2377" actId="21"/>
          <ac:spMkLst>
            <pc:docMk/>
            <pc:sldMk cId="3564014189" sldId="2147374634"/>
            <ac:spMk id="20" creationId="{AB7C3E53-25B1-FCDA-D88B-948A019D21C7}"/>
          </ac:spMkLst>
        </pc:spChg>
        <pc:spChg chg="add mod">
          <ac:chgData name="Allen Hsu" userId="60d91a9c-a42c-4cc8-ad01-70c31ac073b3" providerId="ADAL" clId="{0B6F0EAA-4E42-4E77-94D9-0AD6DEEEA417}" dt="2024-04-16T03:04:11.507" v="31287" actId="20577"/>
          <ac:spMkLst>
            <pc:docMk/>
            <pc:sldMk cId="3564014189" sldId="2147374634"/>
            <ac:spMk id="21" creationId="{0199E5B6-128A-0845-47EF-78B21DF20313}"/>
          </ac:spMkLst>
        </pc:spChg>
        <pc:spChg chg="add del mod">
          <ac:chgData name="Allen Hsu" userId="60d91a9c-a42c-4cc8-ad01-70c31ac073b3" providerId="ADAL" clId="{0B6F0EAA-4E42-4E77-94D9-0AD6DEEEA417}" dt="2024-03-28T07:49:35.345" v="2377" actId="21"/>
          <ac:spMkLst>
            <pc:docMk/>
            <pc:sldMk cId="3564014189" sldId="2147374634"/>
            <ac:spMk id="21" creationId="{E28408EE-DC54-4D84-98AF-34D0FE0C240E}"/>
          </ac:spMkLst>
        </pc:spChg>
        <pc:spChg chg="add del mod">
          <ac:chgData name="Allen Hsu" userId="60d91a9c-a42c-4cc8-ad01-70c31ac073b3" providerId="ADAL" clId="{0B6F0EAA-4E42-4E77-94D9-0AD6DEEEA417}" dt="2024-03-28T07:49:35.345" v="2377" actId="21"/>
          <ac:spMkLst>
            <pc:docMk/>
            <pc:sldMk cId="3564014189" sldId="2147374634"/>
            <ac:spMk id="22" creationId="{205DAAEF-5EFD-8ECB-3855-46D8B612B8BD}"/>
          </ac:spMkLst>
        </pc:spChg>
        <pc:spChg chg="add mod">
          <ac:chgData name="Allen Hsu" userId="60d91a9c-a42c-4cc8-ad01-70c31ac073b3" providerId="ADAL" clId="{0B6F0EAA-4E42-4E77-94D9-0AD6DEEEA417}" dt="2024-04-16T03:56:09.660" v="32741" actId="20577"/>
          <ac:spMkLst>
            <pc:docMk/>
            <pc:sldMk cId="3564014189" sldId="2147374634"/>
            <ac:spMk id="22" creationId="{4DA73A56-9CB9-3B95-CDA7-DDA51C3531D1}"/>
          </ac:spMkLst>
        </pc:spChg>
        <pc:spChg chg="add del mod">
          <ac:chgData name="Allen Hsu" userId="60d91a9c-a42c-4cc8-ad01-70c31ac073b3" providerId="ADAL" clId="{0B6F0EAA-4E42-4E77-94D9-0AD6DEEEA417}" dt="2024-03-28T07:49:35.345" v="2377" actId="21"/>
          <ac:spMkLst>
            <pc:docMk/>
            <pc:sldMk cId="3564014189" sldId="2147374634"/>
            <ac:spMk id="23" creationId="{0B62AB84-FFB0-EEA0-E235-449EF25B8B32}"/>
          </ac:spMkLst>
        </pc:spChg>
        <pc:spChg chg="add del mod">
          <ac:chgData name="Allen Hsu" userId="60d91a9c-a42c-4cc8-ad01-70c31ac073b3" providerId="ADAL" clId="{0B6F0EAA-4E42-4E77-94D9-0AD6DEEEA417}" dt="2024-03-28T07:49:35.345" v="2377" actId="21"/>
          <ac:spMkLst>
            <pc:docMk/>
            <pc:sldMk cId="3564014189" sldId="2147374634"/>
            <ac:spMk id="24" creationId="{8C7A8A12-4A5E-65B0-1EE9-27D121365DFC}"/>
          </ac:spMkLst>
        </pc:spChg>
        <pc:spChg chg="add del mod">
          <ac:chgData name="Allen Hsu" userId="60d91a9c-a42c-4cc8-ad01-70c31ac073b3" providerId="ADAL" clId="{0B6F0EAA-4E42-4E77-94D9-0AD6DEEEA417}" dt="2024-03-28T07:49:35.345" v="2377" actId="21"/>
          <ac:spMkLst>
            <pc:docMk/>
            <pc:sldMk cId="3564014189" sldId="2147374634"/>
            <ac:spMk id="25" creationId="{75076DEB-D226-D820-AEE9-E1BD987308BB}"/>
          </ac:spMkLst>
        </pc:spChg>
        <pc:spChg chg="add del mod">
          <ac:chgData name="Allen Hsu" userId="60d91a9c-a42c-4cc8-ad01-70c31ac073b3" providerId="ADAL" clId="{0B6F0EAA-4E42-4E77-94D9-0AD6DEEEA417}" dt="2024-03-28T07:49:35.345" v="2377" actId="21"/>
          <ac:spMkLst>
            <pc:docMk/>
            <pc:sldMk cId="3564014189" sldId="2147374634"/>
            <ac:spMk id="26" creationId="{291D29A5-3360-3F98-EB2A-FC88C12EC4F8}"/>
          </ac:spMkLst>
        </pc:spChg>
        <pc:spChg chg="add del mod">
          <ac:chgData name="Allen Hsu" userId="60d91a9c-a42c-4cc8-ad01-70c31ac073b3" providerId="ADAL" clId="{0B6F0EAA-4E42-4E77-94D9-0AD6DEEEA417}" dt="2024-03-28T07:49:35.345" v="2377" actId="21"/>
          <ac:spMkLst>
            <pc:docMk/>
            <pc:sldMk cId="3564014189" sldId="2147374634"/>
            <ac:spMk id="27" creationId="{7BE3A641-B5D2-42D0-0304-DFA4B4E5EEBC}"/>
          </ac:spMkLst>
        </pc:spChg>
        <pc:spChg chg="add del mod">
          <ac:chgData name="Allen Hsu" userId="60d91a9c-a42c-4cc8-ad01-70c31ac073b3" providerId="ADAL" clId="{0B6F0EAA-4E42-4E77-94D9-0AD6DEEEA417}" dt="2024-03-28T07:49:35.345" v="2377" actId="21"/>
          <ac:spMkLst>
            <pc:docMk/>
            <pc:sldMk cId="3564014189" sldId="2147374634"/>
            <ac:spMk id="28" creationId="{FCEE7505-AD68-B0E1-D1DD-A62D4987261E}"/>
          </ac:spMkLst>
        </pc:spChg>
        <pc:spChg chg="add del mod">
          <ac:chgData name="Allen Hsu" userId="60d91a9c-a42c-4cc8-ad01-70c31ac073b3" providerId="ADAL" clId="{0B6F0EAA-4E42-4E77-94D9-0AD6DEEEA417}" dt="2024-03-28T08:08:26.597" v="2422" actId="478"/>
          <ac:spMkLst>
            <pc:docMk/>
            <pc:sldMk cId="3564014189" sldId="2147374634"/>
            <ac:spMk id="30" creationId="{C9C5C5A8-1498-13FC-C077-BBC545466485}"/>
          </ac:spMkLst>
        </pc:spChg>
        <pc:spChg chg="mod">
          <ac:chgData name="Allen Hsu" userId="60d91a9c-a42c-4cc8-ad01-70c31ac073b3" providerId="ADAL" clId="{0B6F0EAA-4E42-4E77-94D9-0AD6DEEEA417}" dt="2024-03-28T08:16:55.047" v="2424"/>
          <ac:spMkLst>
            <pc:docMk/>
            <pc:sldMk cId="3564014189" sldId="2147374634"/>
            <ac:spMk id="32" creationId="{DDB677A8-C992-E1DF-93EC-05EE0A12DBED}"/>
          </ac:spMkLst>
        </pc:spChg>
        <pc:spChg chg="mod">
          <ac:chgData name="Allen Hsu" userId="60d91a9c-a42c-4cc8-ad01-70c31ac073b3" providerId="ADAL" clId="{0B6F0EAA-4E42-4E77-94D9-0AD6DEEEA417}" dt="2024-03-28T08:16:55.047" v="2424"/>
          <ac:spMkLst>
            <pc:docMk/>
            <pc:sldMk cId="3564014189" sldId="2147374634"/>
            <ac:spMk id="33" creationId="{534A379E-5E9A-C951-8A14-3BFC0D7E655A}"/>
          </ac:spMkLst>
        </pc:spChg>
        <pc:spChg chg="mod">
          <ac:chgData name="Allen Hsu" userId="60d91a9c-a42c-4cc8-ad01-70c31ac073b3" providerId="ADAL" clId="{0B6F0EAA-4E42-4E77-94D9-0AD6DEEEA417}" dt="2024-03-28T08:16:55.047" v="2424"/>
          <ac:spMkLst>
            <pc:docMk/>
            <pc:sldMk cId="3564014189" sldId="2147374634"/>
            <ac:spMk id="34" creationId="{CBABAD1D-6582-FCE9-FF4A-E0C66BE9CB75}"/>
          </ac:spMkLst>
        </pc:spChg>
        <pc:spChg chg="mod">
          <ac:chgData name="Allen Hsu" userId="60d91a9c-a42c-4cc8-ad01-70c31ac073b3" providerId="ADAL" clId="{0B6F0EAA-4E42-4E77-94D9-0AD6DEEEA417}" dt="2024-03-28T08:16:55.047" v="2424"/>
          <ac:spMkLst>
            <pc:docMk/>
            <pc:sldMk cId="3564014189" sldId="2147374634"/>
            <ac:spMk id="35" creationId="{16B434EA-1483-D1B2-CD3E-DBCA4FB953C2}"/>
          </ac:spMkLst>
        </pc:spChg>
        <pc:spChg chg="add mod">
          <ac:chgData name="Allen Hsu" userId="60d91a9c-a42c-4cc8-ad01-70c31ac073b3" providerId="ADAL" clId="{0B6F0EAA-4E42-4E77-94D9-0AD6DEEEA417}" dt="2024-04-16T02:52:05.428" v="30503" actId="1076"/>
          <ac:spMkLst>
            <pc:docMk/>
            <pc:sldMk cId="3564014189" sldId="2147374634"/>
            <ac:spMk id="36" creationId="{E88F12B3-4FC2-D9D2-2AB5-7F5BD45FC559}"/>
          </ac:spMkLst>
        </pc:spChg>
        <pc:spChg chg="mod">
          <ac:chgData name="Allen Hsu" userId="60d91a9c-a42c-4cc8-ad01-70c31ac073b3" providerId="ADAL" clId="{0B6F0EAA-4E42-4E77-94D9-0AD6DEEEA417}" dt="2024-03-28T08:20:02.418" v="2543"/>
          <ac:spMkLst>
            <pc:docMk/>
            <pc:sldMk cId="3564014189" sldId="2147374634"/>
            <ac:spMk id="38" creationId="{6C478DA5-12C0-274B-8168-FE67D0F85E21}"/>
          </ac:spMkLst>
        </pc:spChg>
        <pc:spChg chg="mod">
          <ac:chgData name="Allen Hsu" userId="60d91a9c-a42c-4cc8-ad01-70c31ac073b3" providerId="ADAL" clId="{0B6F0EAA-4E42-4E77-94D9-0AD6DEEEA417}" dt="2024-03-28T08:20:02.418" v="2543"/>
          <ac:spMkLst>
            <pc:docMk/>
            <pc:sldMk cId="3564014189" sldId="2147374634"/>
            <ac:spMk id="39" creationId="{68F0F34F-F4DE-722B-6069-7E8175C84499}"/>
          </ac:spMkLst>
        </pc:spChg>
        <pc:spChg chg="mod">
          <ac:chgData name="Allen Hsu" userId="60d91a9c-a42c-4cc8-ad01-70c31ac073b3" providerId="ADAL" clId="{0B6F0EAA-4E42-4E77-94D9-0AD6DEEEA417}" dt="2024-03-28T08:20:02.418" v="2543"/>
          <ac:spMkLst>
            <pc:docMk/>
            <pc:sldMk cId="3564014189" sldId="2147374634"/>
            <ac:spMk id="41" creationId="{012F294A-08C6-06F1-8FCD-200178E050A6}"/>
          </ac:spMkLst>
        </pc:spChg>
        <pc:spChg chg="mod">
          <ac:chgData name="Allen Hsu" userId="60d91a9c-a42c-4cc8-ad01-70c31ac073b3" providerId="ADAL" clId="{0B6F0EAA-4E42-4E77-94D9-0AD6DEEEA417}" dt="2024-03-28T08:20:02.418" v="2543"/>
          <ac:spMkLst>
            <pc:docMk/>
            <pc:sldMk cId="3564014189" sldId="2147374634"/>
            <ac:spMk id="42" creationId="{8558804B-D69D-90EE-3F96-5634C08016FC}"/>
          </ac:spMkLst>
        </pc:spChg>
        <pc:spChg chg="mod">
          <ac:chgData name="Allen Hsu" userId="60d91a9c-a42c-4cc8-ad01-70c31ac073b3" providerId="ADAL" clId="{0B6F0EAA-4E42-4E77-94D9-0AD6DEEEA417}" dt="2024-03-28T08:20:02.418" v="2543"/>
          <ac:spMkLst>
            <pc:docMk/>
            <pc:sldMk cId="3564014189" sldId="2147374634"/>
            <ac:spMk id="44" creationId="{300B4FCB-ECD8-4569-E4BC-FB5072188A19}"/>
          </ac:spMkLst>
        </pc:spChg>
        <pc:spChg chg="mod">
          <ac:chgData name="Allen Hsu" userId="60d91a9c-a42c-4cc8-ad01-70c31ac073b3" providerId="ADAL" clId="{0B6F0EAA-4E42-4E77-94D9-0AD6DEEEA417}" dt="2024-03-28T08:20:02.418" v="2543"/>
          <ac:spMkLst>
            <pc:docMk/>
            <pc:sldMk cId="3564014189" sldId="2147374634"/>
            <ac:spMk id="45" creationId="{0CD55B9C-3225-97F8-2492-022C342175B1}"/>
          </ac:spMkLst>
        </pc:spChg>
        <pc:spChg chg="mod">
          <ac:chgData name="Allen Hsu" userId="60d91a9c-a42c-4cc8-ad01-70c31ac073b3" providerId="ADAL" clId="{0B6F0EAA-4E42-4E77-94D9-0AD6DEEEA417}" dt="2024-03-28T08:20:02.418" v="2543"/>
          <ac:spMkLst>
            <pc:docMk/>
            <pc:sldMk cId="3564014189" sldId="2147374634"/>
            <ac:spMk id="47" creationId="{64497FC8-6C4A-222E-8096-141D57F39DFB}"/>
          </ac:spMkLst>
        </pc:spChg>
        <pc:spChg chg="mod">
          <ac:chgData name="Allen Hsu" userId="60d91a9c-a42c-4cc8-ad01-70c31ac073b3" providerId="ADAL" clId="{0B6F0EAA-4E42-4E77-94D9-0AD6DEEEA417}" dt="2024-03-28T08:20:02.418" v="2543"/>
          <ac:spMkLst>
            <pc:docMk/>
            <pc:sldMk cId="3564014189" sldId="2147374634"/>
            <ac:spMk id="48" creationId="{5787E11F-6F9D-75E2-FE67-67C991291CF6}"/>
          </ac:spMkLst>
        </pc:spChg>
        <pc:spChg chg="add mod">
          <ac:chgData name="Allen Hsu" userId="60d91a9c-a42c-4cc8-ad01-70c31ac073b3" providerId="ADAL" clId="{0B6F0EAA-4E42-4E77-94D9-0AD6DEEEA417}" dt="2024-04-16T02:52:42.293" v="30504" actId="1076"/>
          <ac:spMkLst>
            <pc:docMk/>
            <pc:sldMk cId="3564014189" sldId="2147374634"/>
            <ac:spMk id="49" creationId="{E8496B25-393D-C934-F614-B9AF4225E471}"/>
          </ac:spMkLst>
        </pc:spChg>
        <pc:grpChg chg="add mod">
          <ac:chgData name="Allen Hsu" userId="60d91a9c-a42c-4cc8-ad01-70c31ac073b3" providerId="ADAL" clId="{0B6F0EAA-4E42-4E77-94D9-0AD6DEEEA417}" dt="2024-03-28T07:49:56.126" v="2400" actId="1076"/>
          <ac:grpSpMkLst>
            <pc:docMk/>
            <pc:sldMk cId="3564014189" sldId="2147374634"/>
            <ac:grpSpMk id="15" creationId="{BA682667-5EAD-84B0-E934-24AEE70DD903}"/>
          </ac:grpSpMkLst>
        </pc:grpChg>
        <pc:grpChg chg="add mod">
          <ac:chgData name="Allen Hsu" userId="60d91a9c-a42c-4cc8-ad01-70c31ac073b3" providerId="ADAL" clId="{0B6F0EAA-4E42-4E77-94D9-0AD6DEEEA417}" dt="2024-04-16T02:52:05.428" v="30503" actId="1076"/>
          <ac:grpSpMkLst>
            <pc:docMk/>
            <pc:sldMk cId="3564014189" sldId="2147374634"/>
            <ac:grpSpMk id="31" creationId="{D4BB9F9A-9060-5E5D-EFFA-B682E9B4CAC5}"/>
          </ac:grpSpMkLst>
        </pc:grpChg>
        <pc:grpChg chg="add mod">
          <ac:chgData name="Allen Hsu" userId="60d91a9c-a42c-4cc8-ad01-70c31ac073b3" providerId="ADAL" clId="{0B6F0EAA-4E42-4E77-94D9-0AD6DEEEA417}" dt="2024-04-16T02:52:42.293" v="30504" actId="1076"/>
          <ac:grpSpMkLst>
            <pc:docMk/>
            <pc:sldMk cId="3564014189" sldId="2147374634"/>
            <ac:grpSpMk id="37" creationId="{76A58712-CF1E-5570-017D-FC8EC0EE5401}"/>
          </ac:grpSpMkLst>
        </pc:grpChg>
        <pc:grpChg chg="add mod">
          <ac:chgData name="Allen Hsu" userId="60d91a9c-a42c-4cc8-ad01-70c31ac073b3" providerId="ADAL" clId="{0B6F0EAA-4E42-4E77-94D9-0AD6DEEEA417}" dt="2024-04-16T02:52:42.293" v="30504" actId="1076"/>
          <ac:grpSpMkLst>
            <pc:docMk/>
            <pc:sldMk cId="3564014189" sldId="2147374634"/>
            <ac:grpSpMk id="40" creationId="{CAFA849A-C3FF-C6F0-04FF-64C8E451E81C}"/>
          </ac:grpSpMkLst>
        </pc:grpChg>
        <pc:grpChg chg="add mod">
          <ac:chgData name="Allen Hsu" userId="60d91a9c-a42c-4cc8-ad01-70c31ac073b3" providerId="ADAL" clId="{0B6F0EAA-4E42-4E77-94D9-0AD6DEEEA417}" dt="2024-04-16T02:52:42.293" v="30504" actId="1076"/>
          <ac:grpSpMkLst>
            <pc:docMk/>
            <pc:sldMk cId="3564014189" sldId="2147374634"/>
            <ac:grpSpMk id="43" creationId="{4A17510F-1E9E-C3C6-779D-9E06F6D504FA}"/>
          </ac:grpSpMkLst>
        </pc:grpChg>
        <pc:grpChg chg="add mod">
          <ac:chgData name="Allen Hsu" userId="60d91a9c-a42c-4cc8-ad01-70c31ac073b3" providerId="ADAL" clId="{0B6F0EAA-4E42-4E77-94D9-0AD6DEEEA417}" dt="2024-04-16T02:52:42.293" v="30504" actId="1076"/>
          <ac:grpSpMkLst>
            <pc:docMk/>
            <pc:sldMk cId="3564014189" sldId="2147374634"/>
            <ac:grpSpMk id="46" creationId="{44CB729D-C0E9-2674-9189-51CC619DD03E}"/>
          </ac:grpSpMkLst>
        </pc:grpChg>
        <pc:picChg chg="mod">
          <ac:chgData name="Allen Hsu" userId="60d91a9c-a42c-4cc8-ad01-70c31ac073b3" providerId="ADAL" clId="{0B6F0EAA-4E42-4E77-94D9-0AD6DEEEA417}" dt="2024-03-28T06:44:51.160" v="1384"/>
          <ac:picMkLst>
            <pc:docMk/>
            <pc:sldMk cId="3564014189" sldId="2147374634"/>
            <ac:picMk id="5" creationId="{518D5B63-EC24-F641-9A67-E1AAA85ADB66}"/>
          </ac:picMkLst>
        </pc:picChg>
      </pc:sldChg>
      <pc:sldChg chg="addSp delSp modSp new mod modClrScheme chgLayout">
        <pc:chgData name="Allen Hsu" userId="60d91a9c-a42c-4cc8-ad01-70c31ac073b3" providerId="ADAL" clId="{0B6F0EAA-4E42-4E77-94D9-0AD6DEEEA417}" dt="2024-03-28T02:31:03.094" v="229" actId="700"/>
        <pc:sldMkLst>
          <pc:docMk/>
          <pc:sldMk cId="2341884551" sldId="2147374635"/>
        </pc:sldMkLst>
        <pc:spChg chg="del mod ord">
          <ac:chgData name="Allen Hsu" userId="60d91a9c-a42c-4cc8-ad01-70c31ac073b3" providerId="ADAL" clId="{0B6F0EAA-4E42-4E77-94D9-0AD6DEEEA417}" dt="2024-03-28T02:31:03.094" v="229" actId="700"/>
          <ac:spMkLst>
            <pc:docMk/>
            <pc:sldMk cId="2341884551" sldId="2147374635"/>
            <ac:spMk id="2" creationId="{85A83F7E-33D8-A617-9016-705A9672ED93}"/>
          </ac:spMkLst>
        </pc:spChg>
        <pc:spChg chg="mod ord">
          <ac:chgData name="Allen Hsu" userId="60d91a9c-a42c-4cc8-ad01-70c31ac073b3" providerId="ADAL" clId="{0B6F0EAA-4E42-4E77-94D9-0AD6DEEEA417}" dt="2024-03-28T02:31:03.094" v="229" actId="700"/>
          <ac:spMkLst>
            <pc:docMk/>
            <pc:sldMk cId="2341884551" sldId="2147374635"/>
            <ac:spMk id="3" creationId="{6BAF8843-8761-A0FA-634E-0A7FC7269145}"/>
          </ac:spMkLst>
        </pc:spChg>
        <pc:spChg chg="del mod ord">
          <ac:chgData name="Allen Hsu" userId="60d91a9c-a42c-4cc8-ad01-70c31ac073b3" providerId="ADAL" clId="{0B6F0EAA-4E42-4E77-94D9-0AD6DEEEA417}" dt="2024-03-28T02:31:03.094" v="229" actId="700"/>
          <ac:spMkLst>
            <pc:docMk/>
            <pc:sldMk cId="2341884551" sldId="2147374635"/>
            <ac:spMk id="4" creationId="{5E1D9F15-F0D4-85A2-A125-4A25472EBCA9}"/>
          </ac:spMkLst>
        </pc:spChg>
        <pc:spChg chg="add mod ord">
          <ac:chgData name="Allen Hsu" userId="60d91a9c-a42c-4cc8-ad01-70c31ac073b3" providerId="ADAL" clId="{0B6F0EAA-4E42-4E77-94D9-0AD6DEEEA417}" dt="2024-03-28T02:31:03.094" v="229" actId="700"/>
          <ac:spMkLst>
            <pc:docMk/>
            <pc:sldMk cId="2341884551" sldId="2147374635"/>
            <ac:spMk id="5" creationId="{167A5B1F-A399-EFD9-E762-F0751DE45161}"/>
          </ac:spMkLst>
        </pc:spChg>
        <pc:spChg chg="add mod ord">
          <ac:chgData name="Allen Hsu" userId="60d91a9c-a42c-4cc8-ad01-70c31ac073b3" providerId="ADAL" clId="{0B6F0EAA-4E42-4E77-94D9-0AD6DEEEA417}" dt="2024-03-28T02:31:03.094" v="229" actId="700"/>
          <ac:spMkLst>
            <pc:docMk/>
            <pc:sldMk cId="2341884551" sldId="2147374635"/>
            <ac:spMk id="6" creationId="{70E254D1-18A0-606C-CCE0-47A218ABE041}"/>
          </ac:spMkLst>
        </pc:spChg>
      </pc:sldChg>
      <pc:sldChg chg="add ord">
        <pc:chgData name="Allen Hsu" userId="60d91a9c-a42c-4cc8-ad01-70c31ac073b3" providerId="ADAL" clId="{0B6F0EAA-4E42-4E77-94D9-0AD6DEEEA417}" dt="2024-04-16T01:20:14.223" v="29668"/>
        <pc:sldMkLst>
          <pc:docMk/>
          <pc:sldMk cId="2794650490" sldId="2147374636"/>
        </pc:sldMkLst>
      </pc:sldChg>
      <pc:sldChg chg="delSp modSp new del mod ord">
        <pc:chgData name="Allen Hsu" userId="60d91a9c-a42c-4cc8-ad01-70c31ac073b3" providerId="ADAL" clId="{0B6F0EAA-4E42-4E77-94D9-0AD6DEEEA417}" dt="2024-03-28T09:04:28.139" v="3148" actId="47"/>
        <pc:sldMkLst>
          <pc:docMk/>
          <pc:sldMk cId="2814932199" sldId="2147374636"/>
        </pc:sldMkLst>
        <pc:spChg chg="mod">
          <ac:chgData name="Allen Hsu" userId="60d91a9c-a42c-4cc8-ad01-70c31ac073b3" providerId="ADAL" clId="{0B6F0EAA-4E42-4E77-94D9-0AD6DEEEA417}" dt="2024-03-28T02:42:16.720" v="547" actId="20577"/>
          <ac:spMkLst>
            <pc:docMk/>
            <pc:sldMk cId="2814932199" sldId="2147374636"/>
            <ac:spMk id="2" creationId="{33AED1DC-83C7-011B-43C1-A8CB28A22138}"/>
          </ac:spMkLst>
        </pc:spChg>
        <pc:spChg chg="del">
          <ac:chgData name="Allen Hsu" userId="60d91a9c-a42c-4cc8-ad01-70c31ac073b3" providerId="ADAL" clId="{0B6F0EAA-4E42-4E77-94D9-0AD6DEEEA417}" dt="2024-03-28T08:44:00.223" v="2821" actId="478"/>
          <ac:spMkLst>
            <pc:docMk/>
            <pc:sldMk cId="2814932199" sldId="2147374636"/>
            <ac:spMk id="4" creationId="{E04CA876-B20C-F3A5-1122-A578CC239367}"/>
          </ac:spMkLst>
        </pc:spChg>
      </pc:sldChg>
      <pc:sldChg chg="delSp modSp new mod ord">
        <pc:chgData name="Allen Hsu" userId="60d91a9c-a42c-4cc8-ad01-70c31ac073b3" providerId="ADAL" clId="{0B6F0EAA-4E42-4E77-94D9-0AD6DEEEA417}" dt="2024-03-28T09:19:20.204" v="3170"/>
        <pc:sldMkLst>
          <pc:docMk/>
          <pc:sldMk cId="293308765" sldId="2147374637"/>
        </pc:sldMkLst>
        <pc:spChg chg="mod">
          <ac:chgData name="Allen Hsu" userId="60d91a9c-a42c-4cc8-ad01-70c31ac073b3" providerId="ADAL" clId="{0B6F0EAA-4E42-4E77-94D9-0AD6DEEEA417}" dt="2024-03-28T02:43:27.251" v="572" actId="20577"/>
          <ac:spMkLst>
            <pc:docMk/>
            <pc:sldMk cId="293308765" sldId="2147374637"/>
            <ac:spMk id="2" creationId="{62B7C310-D14A-AC50-4A34-80CDA5971E18}"/>
          </ac:spMkLst>
        </pc:spChg>
        <pc:spChg chg="del">
          <ac:chgData name="Allen Hsu" userId="60d91a9c-a42c-4cc8-ad01-70c31ac073b3" providerId="ADAL" clId="{0B6F0EAA-4E42-4E77-94D9-0AD6DEEEA417}" dt="2024-03-28T09:04:59.423" v="3164" actId="478"/>
          <ac:spMkLst>
            <pc:docMk/>
            <pc:sldMk cId="293308765" sldId="2147374637"/>
            <ac:spMk id="4" creationId="{4F031D39-18D6-5DDD-5174-9CF8F6A8D5E1}"/>
          </ac:spMkLst>
        </pc:spChg>
      </pc:sldChg>
      <pc:sldChg chg="addSp delSp modSp new mod ord">
        <pc:chgData name="Allen Hsu" userId="60d91a9c-a42c-4cc8-ad01-70c31ac073b3" providerId="ADAL" clId="{0B6F0EAA-4E42-4E77-94D9-0AD6DEEEA417}" dt="2024-04-16T01:20:14.223" v="29668"/>
        <pc:sldMkLst>
          <pc:docMk/>
          <pc:sldMk cId="1984679014" sldId="2147374638"/>
        </pc:sldMkLst>
        <pc:spChg chg="mod">
          <ac:chgData name="Allen Hsu" userId="60d91a9c-a42c-4cc8-ad01-70c31ac073b3" providerId="ADAL" clId="{0B6F0EAA-4E42-4E77-94D9-0AD6DEEEA417}" dt="2024-03-28T09:21:00.718" v="3219" actId="20577"/>
          <ac:spMkLst>
            <pc:docMk/>
            <pc:sldMk cId="1984679014" sldId="2147374638"/>
            <ac:spMk id="2" creationId="{F2700E8A-6B1C-01DD-4853-6CEF9C681139}"/>
          </ac:spMkLst>
        </pc:spChg>
        <pc:spChg chg="del">
          <ac:chgData name="Allen Hsu" userId="60d91a9c-a42c-4cc8-ad01-70c31ac073b3" providerId="ADAL" clId="{0B6F0EAA-4E42-4E77-94D9-0AD6DEEEA417}" dt="2024-03-28T09:19:30.324" v="3173" actId="478"/>
          <ac:spMkLst>
            <pc:docMk/>
            <pc:sldMk cId="1984679014" sldId="2147374638"/>
            <ac:spMk id="4" creationId="{8E0D82F5-703A-5A6A-E8AF-2283FD3CFBC9}"/>
          </ac:spMkLst>
        </pc:spChg>
        <pc:spChg chg="add mod">
          <ac:chgData name="Allen Hsu" userId="60d91a9c-a42c-4cc8-ad01-70c31ac073b3" providerId="ADAL" clId="{0B6F0EAA-4E42-4E77-94D9-0AD6DEEEA417}" dt="2024-03-28T09:34:24.160" v="3454" actId="6549"/>
          <ac:spMkLst>
            <pc:docMk/>
            <pc:sldMk cId="1984679014" sldId="2147374638"/>
            <ac:spMk id="5" creationId="{8D0F1A34-486F-27D3-A676-184323F90128}"/>
          </ac:spMkLst>
        </pc:spChg>
        <pc:spChg chg="add mod">
          <ac:chgData name="Allen Hsu" userId="60d91a9c-a42c-4cc8-ad01-70c31ac073b3" providerId="ADAL" clId="{0B6F0EAA-4E42-4E77-94D9-0AD6DEEEA417}" dt="2024-03-28T09:33:36.847" v="3444" actId="6549"/>
          <ac:spMkLst>
            <pc:docMk/>
            <pc:sldMk cId="1984679014" sldId="2147374638"/>
            <ac:spMk id="6" creationId="{12EDFFD9-E510-8FEF-1F38-1ECCDFEF69D2}"/>
          </ac:spMkLst>
        </pc:spChg>
        <pc:spChg chg="add mod">
          <ac:chgData name="Allen Hsu" userId="60d91a9c-a42c-4cc8-ad01-70c31ac073b3" providerId="ADAL" clId="{0B6F0EAA-4E42-4E77-94D9-0AD6DEEEA417}" dt="2024-03-28T09:33:37.981" v="3445" actId="6549"/>
          <ac:spMkLst>
            <pc:docMk/>
            <pc:sldMk cId="1984679014" sldId="2147374638"/>
            <ac:spMk id="7" creationId="{19BFD3A4-97E0-8DDB-26F5-7E3B1A300153}"/>
          </ac:spMkLst>
        </pc:spChg>
        <pc:spChg chg="add mod ord">
          <ac:chgData name="Allen Hsu" userId="60d91a9c-a42c-4cc8-ad01-70c31ac073b3" providerId="ADAL" clId="{0B6F0EAA-4E42-4E77-94D9-0AD6DEEEA417}" dt="2024-03-28T09:34:20.102" v="3450" actId="167"/>
          <ac:spMkLst>
            <pc:docMk/>
            <pc:sldMk cId="1984679014" sldId="2147374638"/>
            <ac:spMk id="8" creationId="{09C5E3DE-981F-A78F-DC65-21E008E5FDA6}"/>
          </ac:spMkLst>
        </pc:spChg>
        <pc:spChg chg="add mod ord">
          <ac:chgData name="Allen Hsu" userId="60d91a9c-a42c-4cc8-ad01-70c31ac073b3" providerId="ADAL" clId="{0B6F0EAA-4E42-4E77-94D9-0AD6DEEEA417}" dt="2024-03-28T09:34:20.102" v="3450" actId="167"/>
          <ac:spMkLst>
            <pc:docMk/>
            <pc:sldMk cId="1984679014" sldId="2147374638"/>
            <ac:spMk id="9" creationId="{F6A197E2-3F5A-074A-5DC6-74D68623FD6E}"/>
          </ac:spMkLst>
        </pc:spChg>
        <pc:spChg chg="add mod ord">
          <ac:chgData name="Allen Hsu" userId="60d91a9c-a42c-4cc8-ad01-70c31ac073b3" providerId="ADAL" clId="{0B6F0EAA-4E42-4E77-94D9-0AD6DEEEA417}" dt="2024-03-28T09:34:20.102" v="3450" actId="167"/>
          <ac:spMkLst>
            <pc:docMk/>
            <pc:sldMk cId="1984679014" sldId="2147374638"/>
            <ac:spMk id="10" creationId="{85399A2C-30C0-53BC-DBCF-50C2A93C1A84}"/>
          </ac:spMkLst>
        </pc:spChg>
        <pc:spChg chg="add mod">
          <ac:chgData name="Allen Hsu" userId="60d91a9c-a42c-4cc8-ad01-70c31ac073b3" providerId="ADAL" clId="{0B6F0EAA-4E42-4E77-94D9-0AD6DEEEA417}" dt="2024-03-28T09:31:23.342" v="3388" actId="14100"/>
          <ac:spMkLst>
            <pc:docMk/>
            <pc:sldMk cId="1984679014" sldId="2147374638"/>
            <ac:spMk id="11" creationId="{614672A0-BCCF-8BA2-9955-F6571C6EFC9C}"/>
          </ac:spMkLst>
        </pc:spChg>
        <pc:spChg chg="add mod">
          <ac:chgData name="Allen Hsu" userId="60d91a9c-a42c-4cc8-ad01-70c31ac073b3" providerId="ADAL" clId="{0B6F0EAA-4E42-4E77-94D9-0AD6DEEEA417}" dt="2024-03-28T09:34:44.372" v="3456" actId="1076"/>
          <ac:spMkLst>
            <pc:docMk/>
            <pc:sldMk cId="1984679014" sldId="2147374638"/>
            <ac:spMk id="12" creationId="{9FAA9FBC-6676-0B07-06F6-EB2DADE8F3BC}"/>
          </ac:spMkLst>
        </pc:spChg>
        <pc:spChg chg="add mod">
          <ac:chgData name="Allen Hsu" userId="60d91a9c-a42c-4cc8-ad01-70c31ac073b3" providerId="ADAL" clId="{0B6F0EAA-4E42-4E77-94D9-0AD6DEEEA417}" dt="2024-03-28T09:31:23.342" v="3388" actId="14100"/>
          <ac:spMkLst>
            <pc:docMk/>
            <pc:sldMk cId="1984679014" sldId="2147374638"/>
            <ac:spMk id="13" creationId="{D03051A1-9DBD-839B-DA26-5023F4931268}"/>
          </ac:spMkLst>
        </pc:spChg>
        <pc:spChg chg="add mod">
          <ac:chgData name="Allen Hsu" userId="60d91a9c-a42c-4cc8-ad01-70c31ac073b3" providerId="ADAL" clId="{0B6F0EAA-4E42-4E77-94D9-0AD6DEEEA417}" dt="2024-03-28T09:34:40.670" v="3455" actId="1076"/>
          <ac:spMkLst>
            <pc:docMk/>
            <pc:sldMk cId="1984679014" sldId="2147374638"/>
            <ac:spMk id="14" creationId="{0F9E0E1A-6265-A8C1-659A-0C35F2B6C757}"/>
          </ac:spMkLst>
        </pc:spChg>
        <pc:spChg chg="add mod">
          <ac:chgData name="Allen Hsu" userId="60d91a9c-a42c-4cc8-ad01-70c31ac073b3" providerId="ADAL" clId="{0B6F0EAA-4E42-4E77-94D9-0AD6DEEEA417}" dt="2024-03-28T09:32:00.753" v="3399" actId="12"/>
          <ac:spMkLst>
            <pc:docMk/>
            <pc:sldMk cId="1984679014" sldId="2147374638"/>
            <ac:spMk id="15" creationId="{E409D5BB-0656-CC5F-7106-7E1E8AD734D2}"/>
          </ac:spMkLst>
        </pc:spChg>
        <pc:spChg chg="add mod">
          <ac:chgData name="Allen Hsu" userId="60d91a9c-a42c-4cc8-ad01-70c31ac073b3" providerId="ADAL" clId="{0B6F0EAA-4E42-4E77-94D9-0AD6DEEEA417}" dt="2024-03-28T09:32:00.753" v="3399" actId="12"/>
          <ac:spMkLst>
            <pc:docMk/>
            <pc:sldMk cId="1984679014" sldId="2147374638"/>
            <ac:spMk id="16" creationId="{4F7F547E-9BD0-D0DE-0059-F332CB9B16CC}"/>
          </ac:spMkLst>
        </pc:spChg>
        <pc:spChg chg="add mod">
          <ac:chgData name="Allen Hsu" userId="60d91a9c-a42c-4cc8-ad01-70c31ac073b3" providerId="ADAL" clId="{0B6F0EAA-4E42-4E77-94D9-0AD6DEEEA417}" dt="2024-03-28T09:31:55.690" v="3398"/>
          <ac:spMkLst>
            <pc:docMk/>
            <pc:sldMk cId="1984679014" sldId="2147374638"/>
            <ac:spMk id="17" creationId="{3B6FE587-D3E7-7AF8-4F80-2EF80F479C31}"/>
          </ac:spMkLst>
        </pc:spChg>
        <pc:spChg chg="add mod">
          <ac:chgData name="Allen Hsu" userId="60d91a9c-a42c-4cc8-ad01-70c31ac073b3" providerId="ADAL" clId="{0B6F0EAA-4E42-4E77-94D9-0AD6DEEEA417}" dt="2024-03-28T09:33:09.614" v="3416" actId="1076"/>
          <ac:spMkLst>
            <pc:docMk/>
            <pc:sldMk cId="1984679014" sldId="2147374638"/>
            <ac:spMk id="18" creationId="{AD949D71-9F08-9231-C7A5-2E5A7977EEA0}"/>
          </ac:spMkLst>
        </pc:spChg>
        <pc:spChg chg="add mod">
          <ac:chgData name="Allen Hsu" userId="60d91a9c-a42c-4cc8-ad01-70c31ac073b3" providerId="ADAL" clId="{0B6F0EAA-4E42-4E77-94D9-0AD6DEEEA417}" dt="2024-03-28T09:33:18.609" v="3420" actId="1076"/>
          <ac:spMkLst>
            <pc:docMk/>
            <pc:sldMk cId="1984679014" sldId="2147374638"/>
            <ac:spMk id="19" creationId="{89D4E6CC-37F3-15BE-D203-35D05ED3624B}"/>
          </ac:spMkLst>
        </pc:spChg>
        <pc:spChg chg="add mod">
          <ac:chgData name="Allen Hsu" userId="60d91a9c-a42c-4cc8-ad01-70c31ac073b3" providerId="ADAL" clId="{0B6F0EAA-4E42-4E77-94D9-0AD6DEEEA417}" dt="2024-03-28T09:33:31.544" v="3443" actId="20577"/>
          <ac:spMkLst>
            <pc:docMk/>
            <pc:sldMk cId="1984679014" sldId="2147374638"/>
            <ac:spMk id="20" creationId="{56C62A55-686F-E237-3096-235EF318A6D9}"/>
          </ac:spMkLst>
        </pc:spChg>
        <pc:spChg chg="add mod ord">
          <ac:chgData name="Allen Hsu" userId="60d91a9c-a42c-4cc8-ad01-70c31ac073b3" providerId="ADAL" clId="{0B6F0EAA-4E42-4E77-94D9-0AD6DEEEA417}" dt="2024-03-28T09:34:20.702" v="3452" actId="571"/>
          <ac:spMkLst>
            <pc:docMk/>
            <pc:sldMk cId="1984679014" sldId="2147374638"/>
            <ac:spMk id="21" creationId="{1EC783F1-3714-198D-1099-CF751FEAB4E6}"/>
          </ac:spMkLst>
        </pc:spChg>
        <pc:spChg chg="add mod ord">
          <ac:chgData name="Allen Hsu" userId="60d91a9c-a42c-4cc8-ad01-70c31ac073b3" providerId="ADAL" clId="{0B6F0EAA-4E42-4E77-94D9-0AD6DEEEA417}" dt="2024-03-28T09:34:20.702" v="3452" actId="571"/>
          <ac:spMkLst>
            <pc:docMk/>
            <pc:sldMk cId="1984679014" sldId="2147374638"/>
            <ac:spMk id="22" creationId="{215C915D-AB03-94B7-12F1-65BB6E2B2954}"/>
          </ac:spMkLst>
        </pc:spChg>
        <pc:spChg chg="add mod ord">
          <ac:chgData name="Allen Hsu" userId="60d91a9c-a42c-4cc8-ad01-70c31ac073b3" providerId="ADAL" clId="{0B6F0EAA-4E42-4E77-94D9-0AD6DEEEA417}" dt="2024-03-28T09:34:20.702" v="3452" actId="571"/>
          <ac:spMkLst>
            <pc:docMk/>
            <pc:sldMk cId="1984679014" sldId="2147374638"/>
            <ac:spMk id="23" creationId="{677949BB-1DCB-6B85-B8B3-BA435A6A9B7B}"/>
          </ac:spMkLst>
        </pc:spChg>
      </pc:sldChg>
      <pc:sldChg chg="addSp delSp modSp new mod">
        <pc:chgData name="Allen Hsu" userId="60d91a9c-a42c-4cc8-ad01-70c31ac073b3" providerId="ADAL" clId="{0B6F0EAA-4E42-4E77-94D9-0AD6DEEEA417}" dt="2024-03-29T01:38:10.965" v="3780" actId="1076"/>
        <pc:sldMkLst>
          <pc:docMk/>
          <pc:sldMk cId="422054049" sldId="2147374639"/>
        </pc:sldMkLst>
        <pc:spChg chg="mod">
          <ac:chgData name="Allen Hsu" userId="60d91a9c-a42c-4cc8-ad01-70c31ac073b3" providerId="ADAL" clId="{0B6F0EAA-4E42-4E77-94D9-0AD6DEEEA417}" dt="2024-03-28T02:44:09.954" v="623" actId="20577"/>
          <ac:spMkLst>
            <pc:docMk/>
            <pc:sldMk cId="422054049" sldId="2147374639"/>
            <ac:spMk id="2" creationId="{423F35CA-59B6-1291-4B0F-5638F2CBA70E}"/>
          </ac:spMkLst>
        </pc:spChg>
        <pc:spChg chg="del">
          <ac:chgData name="Allen Hsu" userId="60d91a9c-a42c-4cc8-ad01-70c31ac073b3" providerId="ADAL" clId="{0B6F0EAA-4E42-4E77-94D9-0AD6DEEEA417}" dt="2024-03-29T01:37:36.726" v="3775" actId="478"/>
          <ac:spMkLst>
            <pc:docMk/>
            <pc:sldMk cId="422054049" sldId="2147374639"/>
            <ac:spMk id="4" creationId="{DE96AE76-227F-64A0-74AE-CCBD30730B39}"/>
          </ac:spMkLst>
        </pc:spChg>
        <pc:picChg chg="add del">
          <ac:chgData name="Allen Hsu" userId="60d91a9c-a42c-4cc8-ad01-70c31ac073b3" providerId="ADAL" clId="{0B6F0EAA-4E42-4E77-94D9-0AD6DEEEA417}" dt="2024-03-29T01:37:54.821" v="3778" actId="478"/>
          <ac:picMkLst>
            <pc:docMk/>
            <pc:sldMk cId="422054049" sldId="2147374639"/>
            <ac:picMk id="5" creationId="{AE09583C-8A6A-95C0-1552-C152DAB282AF}"/>
          </ac:picMkLst>
        </pc:picChg>
        <pc:picChg chg="add mod">
          <ac:chgData name="Allen Hsu" userId="60d91a9c-a42c-4cc8-ad01-70c31ac073b3" providerId="ADAL" clId="{0B6F0EAA-4E42-4E77-94D9-0AD6DEEEA417}" dt="2024-03-29T01:38:10.965" v="3780" actId="1076"/>
          <ac:picMkLst>
            <pc:docMk/>
            <pc:sldMk cId="422054049" sldId="2147374639"/>
            <ac:picMk id="7" creationId="{9A798B36-31CB-48FE-0390-01BAC82CB9AC}"/>
          </ac:picMkLst>
        </pc:picChg>
        <pc:picChg chg="add">
          <ac:chgData name="Allen Hsu" userId="60d91a9c-a42c-4cc8-ad01-70c31ac073b3" providerId="ADAL" clId="{0B6F0EAA-4E42-4E77-94D9-0AD6DEEEA417}" dt="2024-03-29T01:37:47.195" v="3776"/>
          <ac:picMkLst>
            <pc:docMk/>
            <pc:sldMk cId="422054049" sldId="2147374639"/>
            <ac:picMk id="1026" creationId="{FD410BD7-7BA2-D457-23A8-E1DE7ED79D82}"/>
          </ac:picMkLst>
        </pc:picChg>
      </pc:sldChg>
      <pc:sldChg chg="modSp new mod">
        <pc:chgData name="Allen Hsu" userId="60d91a9c-a42c-4cc8-ad01-70c31ac073b3" providerId="ADAL" clId="{0B6F0EAA-4E42-4E77-94D9-0AD6DEEEA417}" dt="2024-03-28T02:44:17.077" v="630" actId="20577"/>
        <pc:sldMkLst>
          <pc:docMk/>
          <pc:sldMk cId="2837187327" sldId="2147374640"/>
        </pc:sldMkLst>
        <pc:spChg chg="mod">
          <ac:chgData name="Allen Hsu" userId="60d91a9c-a42c-4cc8-ad01-70c31ac073b3" providerId="ADAL" clId="{0B6F0EAA-4E42-4E77-94D9-0AD6DEEEA417}" dt="2024-03-28T02:44:17.077" v="630" actId="20577"/>
          <ac:spMkLst>
            <pc:docMk/>
            <pc:sldMk cId="2837187327" sldId="2147374640"/>
            <ac:spMk id="2" creationId="{F7C97890-3880-E903-DD2A-D9F1D59076EA}"/>
          </ac:spMkLst>
        </pc:spChg>
      </pc:sldChg>
      <pc:sldChg chg="modSp new mod ord">
        <pc:chgData name="Allen Hsu" userId="60d91a9c-a42c-4cc8-ad01-70c31ac073b3" providerId="ADAL" clId="{0B6F0EAA-4E42-4E77-94D9-0AD6DEEEA417}" dt="2024-03-28T09:54:16.127" v="3471"/>
        <pc:sldMkLst>
          <pc:docMk/>
          <pc:sldMk cId="3789830095" sldId="2147374641"/>
        </pc:sldMkLst>
        <pc:spChg chg="mod">
          <ac:chgData name="Allen Hsu" userId="60d91a9c-a42c-4cc8-ad01-70c31ac073b3" providerId="ADAL" clId="{0B6F0EAA-4E42-4E77-94D9-0AD6DEEEA417}" dt="2024-03-28T09:53:59.337" v="3467" actId="20577"/>
          <ac:spMkLst>
            <pc:docMk/>
            <pc:sldMk cId="3789830095" sldId="2147374641"/>
            <ac:spMk id="2" creationId="{DECA8B17-E227-ACE6-150F-248C7FA2B5CE}"/>
          </ac:spMkLst>
        </pc:spChg>
        <pc:spChg chg="mod">
          <ac:chgData name="Allen Hsu" userId="60d91a9c-a42c-4cc8-ad01-70c31ac073b3" providerId="ADAL" clId="{0B6F0EAA-4E42-4E77-94D9-0AD6DEEEA417}" dt="2024-03-28T09:54:13.064" v="3469" actId="14"/>
          <ac:spMkLst>
            <pc:docMk/>
            <pc:sldMk cId="3789830095" sldId="2147374641"/>
            <ac:spMk id="4" creationId="{2A8E6A37-7600-7195-F4E8-52551DDC4E82}"/>
          </ac:spMkLst>
        </pc:spChg>
      </pc:sldChg>
      <pc:sldChg chg="modSp new mod">
        <pc:chgData name="Allen Hsu" userId="60d91a9c-a42c-4cc8-ad01-70c31ac073b3" providerId="ADAL" clId="{0B6F0EAA-4E42-4E77-94D9-0AD6DEEEA417}" dt="2024-03-28T02:45:12.434" v="713" actId="20577"/>
        <pc:sldMkLst>
          <pc:docMk/>
          <pc:sldMk cId="4265660887" sldId="2147374642"/>
        </pc:sldMkLst>
        <pc:spChg chg="mod">
          <ac:chgData name="Allen Hsu" userId="60d91a9c-a42c-4cc8-ad01-70c31ac073b3" providerId="ADAL" clId="{0B6F0EAA-4E42-4E77-94D9-0AD6DEEEA417}" dt="2024-03-28T02:45:12.434" v="713" actId="20577"/>
          <ac:spMkLst>
            <pc:docMk/>
            <pc:sldMk cId="4265660887" sldId="2147374642"/>
            <ac:spMk id="2" creationId="{A825F897-1B28-78C6-7043-ECF111C81E53}"/>
          </ac:spMkLst>
        </pc:spChg>
      </pc:sldChg>
      <pc:sldChg chg="modSp new mod">
        <pc:chgData name="Allen Hsu" userId="60d91a9c-a42c-4cc8-ad01-70c31ac073b3" providerId="ADAL" clId="{0B6F0EAA-4E42-4E77-94D9-0AD6DEEEA417}" dt="2024-03-28T02:45:26.322" v="729" actId="20577"/>
        <pc:sldMkLst>
          <pc:docMk/>
          <pc:sldMk cId="2508890384" sldId="2147374643"/>
        </pc:sldMkLst>
        <pc:spChg chg="mod">
          <ac:chgData name="Allen Hsu" userId="60d91a9c-a42c-4cc8-ad01-70c31ac073b3" providerId="ADAL" clId="{0B6F0EAA-4E42-4E77-94D9-0AD6DEEEA417}" dt="2024-03-28T02:45:26.322" v="729" actId="20577"/>
          <ac:spMkLst>
            <pc:docMk/>
            <pc:sldMk cId="2508890384" sldId="2147374643"/>
            <ac:spMk id="2" creationId="{572EBD39-4A3E-FD36-2EC5-70380B3E1EB5}"/>
          </ac:spMkLst>
        </pc:spChg>
      </pc:sldChg>
      <pc:sldChg chg="modSp new mod">
        <pc:chgData name="Allen Hsu" userId="60d91a9c-a42c-4cc8-ad01-70c31ac073b3" providerId="ADAL" clId="{0B6F0EAA-4E42-4E77-94D9-0AD6DEEEA417}" dt="2024-03-28T02:45:35.865" v="743" actId="20577"/>
        <pc:sldMkLst>
          <pc:docMk/>
          <pc:sldMk cId="2098195816" sldId="2147374644"/>
        </pc:sldMkLst>
        <pc:spChg chg="mod">
          <ac:chgData name="Allen Hsu" userId="60d91a9c-a42c-4cc8-ad01-70c31ac073b3" providerId="ADAL" clId="{0B6F0EAA-4E42-4E77-94D9-0AD6DEEEA417}" dt="2024-03-28T02:45:35.865" v="743" actId="20577"/>
          <ac:spMkLst>
            <pc:docMk/>
            <pc:sldMk cId="2098195816" sldId="2147374644"/>
            <ac:spMk id="2" creationId="{4A115E9B-7A5B-093D-836D-3000B06B8036}"/>
          </ac:spMkLst>
        </pc:spChg>
      </pc:sldChg>
      <pc:sldChg chg="modSp new mod">
        <pc:chgData name="Allen Hsu" userId="60d91a9c-a42c-4cc8-ad01-70c31ac073b3" providerId="ADAL" clId="{0B6F0EAA-4E42-4E77-94D9-0AD6DEEEA417}" dt="2024-03-28T02:45:48.688" v="763" actId="20577"/>
        <pc:sldMkLst>
          <pc:docMk/>
          <pc:sldMk cId="2078802297" sldId="2147374645"/>
        </pc:sldMkLst>
        <pc:spChg chg="mod">
          <ac:chgData name="Allen Hsu" userId="60d91a9c-a42c-4cc8-ad01-70c31ac073b3" providerId="ADAL" clId="{0B6F0EAA-4E42-4E77-94D9-0AD6DEEEA417}" dt="2024-03-28T02:45:48.688" v="763" actId="20577"/>
          <ac:spMkLst>
            <pc:docMk/>
            <pc:sldMk cId="2078802297" sldId="2147374645"/>
            <ac:spMk id="2" creationId="{FA48FF49-24D9-4531-31BF-C7B096629B7C}"/>
          </ac:spMkLst>
        </pc:spChg>
      </pc:sldChg>
      <pc:sldChg chg="new del">
        <pc:chgData name="Allen Hsu" userId="60d91a9c-a42c-4cc8-ad01-70c31ac073b3" providerId="ADAL" clId="{0B6F0EAA-4E42-4E77-94D9-0AD6DEEEA417}" dt="2024-03-28T08:08:36.658" v="2423" actId="47"/>
        <pc:sldMkLst>
          <pc:docMk/>
          <pc:sldMk cId="1409876353" sldId="2147374646"/>
        </pc:sldMkLst>
      </pc:sldChg>
      <pc:sldChg chg="addSp delSp modSp new del mod ord">
        <pc:chgData name="Allen Hsu" userId="60d91a9c-a42c-4cc8-ad01-70c31ac073b3" providerId="ADAL" clId="{0B6F0EAA-4E42-4E77-94D9-0AD6DEEEA417}" dt="2024-04-16T01:19:44.643" v="29666" actId="2696"/>
        <pc:sldMkLst>
          <pc:docMk/>
          <pc:sldMk cId="740238841" sldId="2147374647"/>
        </pc:sldMkLst>
        <pc:spChg chg="mod">
          <ac:chgData name="Allen Hsu" userId="60d91a9c-a42c-4cc8-ad01-70c31ac073b3" providerId="ADAL" clId="{0B6F0EAA-4E42-4E77-94D9-0AD6DEEEA417}" dt="2024-03-28T08:24:25.627" v="2631" actId="20577"/>
          <ac:spMkLst>
            <pc:docMk/>
            <pc:sldMk cId="740238841" sldId="2147374647"/>
            <ac:spMk id="2" creationId="{DEF3E25F-584E-D6E1-D3D4-7AA480677D7C}"/>
          </ac:spMkLst>
        </pc:spChg>
        <pc:spChg chg="del">
          <ac:chgData name="Allen Hsu" userId="60d91a9c-a42c-4cc8-ad01-70c31ac073b3" providerId="ADAL" clId="{0B6F0EAA-4E42-4E77-94D9-0AD6DEEEA417}" dt="2024-03-28T08:28:04.596" v="2650" actId="478"/>
          <ac:spMkLst>
            <pc:docMk/>
            <pc:sldMk cId="740238841" sldId="2147374647"/>
            <ac:spMk id="4" creationId="{7B785A38-73F0-7537-3D63-67FB2C66EE5E}"/>
          </ac:spMkLst>
        </pc:spChg>
        <pc:spChg chg="add mod ord">
          <ac:chgData name="Allen Hsu" userId="60d91a9c-a42c-4cc8-ad01-70c31ac073b3" providerId="ADAL" clId="{0B6F0EAA-4E42-4E77-94D9-0AD6DEEEA417}" dt="2024-03-29T01:08:08.271" v="3595" actId="1076"/>
          <ac:spMkLst>
            <pc:docMk/>
            <pc:sldMk cId="740238841" sldId="2147374647"/>
            <ac:spMk id="4" creationId="{80014235-FC81-75E9-77DD-F31C52FA0CA3}"/>
          </ac:spMkLst>
        </pc:spChg>
        <pc:spChg chg="add mod">
          <ac:chgData name="Allen Hsu" userId="60d91a9c-a42c-4cc8-ad01-70c31ac073b3" providerId="ADAL" clId="{0B6F0EAA-4E42-4E77-94D9-0AD6DEEEA417}" dt="2024-03-29T01:10:21.608" v="3659" actId="1076"/>
          <ac:spMkLst>
            <pc:docMk/>
            <pc:sldMk cId="740238841" sldId="2147374647"/>
            <ac:spMk id="8" creationId="{07EAE861-6DFC-ED5D-8B35-4EC772067EFC}"/>
          </ac:spMkLst>
        </pc:spChg>
        <pc:spChg chg="add del mod">
          <ac:chgData name="Allen Hsu" userId="60d91a9c-a42c-4cc8-ad01-70c31ac073b3" providerId="ADAL" clId="{0B6F0EAA-4E42-4E77-94D9-0AD6DEEEA417}" dt="2024-03-28T08:32:16.486" v="2700" actId="478"/>
          <ac:spMkLst>
            <pc:docMk/>
            <pc:sldMk cId="740238841" sldId="2147374647"/>
            <ac:spMk id="8" creationId="{697D2BBA-8CB8-3C99-A01E-A98275D2F752}"/>
          </ac:spMkLst>
        </pc:spChg>
        <pc:spChg chg="add mod ord">
          <ac:chgData name="Allen Hsu" userId="60d91a9c-a42c-4cc8-ad01-70c31ac073b3" providerId="ADAL" clId="{0B6F0EAA-4E42-4E77-94D9-0AD6DEEEA417}" dt="2024-03-28T08:41:45.562" v="2796" actId="1076"/>
          <ac:spMkLst>
            <pc:docMk/>
            <pc:sldMk cId="740238841" sldId="2147374647"/>
            <ac:spMk id="9" creationId="{C4F9CD5D-DD68-1DC5-A069-531F1282EA00}"/>
          </ac:spMkLst>
        </pc:spChg>
        <pc:spChg chg="add del mod">
          <ac:chgData name="Allen Hsu" userId="60d91a9c-a42c-4cc8-ad01-70c31ac073b3" providerId="ADAL" clId="{0B6F0EAA-4E42-4E77-94D9-0AD6DEEEA417}" dt="2024-03-28T08:32:41.328" v="2709" actId="11529"/>
          <ac:spMkLst>
            <pc:docMk/>
            <pc:sldMk cId="740238841" sldId="2147374647"/>
            <ac:spMk id="11" creationId="{257A74DD-BFC4-8B40-E5C4-C561A2B02C12}"/>
          </ac:spMkLst>
        </pc:spChg>
        <pc:spChg chg="add mod">
          <ac:chgData name="Allen Hsu" userId="60d91a9c-a42c-4cc8-ad01-70c31ac073b3" providerId="ADAL" clId="{0B6F0EAA-4E42-4E77-94D9-0AD6DEEEA417}" dt="2024-03-29T01:11:03.298" v="3707" actId="1076"/>
          <ac:spMkLst>
            <pc:docMk/>
            <pc:sldMk cId="740238841" sldId="2147374647"/>
            <ac:spMk id="11" creationId="{953A3DF8-F7D6-7546-1D07-C6EBC270674A}"/>
          </ac:spMkLst>
        </pc:spChg>
        <pc:spChg chg="add mod">
          <ac:chgData name="Allen Hsu" userId="60d91a9c-a42c-4cc8-ad01-70c31ac073b3" providerId="ADAL" clId="{0B6F0EAA-4E42-4E77-94D9-0AD6DEEEA417}" dt="2024-03-28T09:00:54.712" v="3055" actId="14100"/>
          <ac:spMkLst>
            <pc:docMk/>
            <pc:sldMk cId="740238841" sldId="2147374647"/>
            <ac:spMk id="12" creationId="{FDECDDA5-3E00-183C-CFA9-76C5768EC30E}"/>
          </ac:spMkLst>
        </pc:spChg>
        <pc:spChg chg="add mod">
          <ac:chgData name="Allen Hsu" userId="60d91a9c-a42c-4cc8-ad01-70c31ac073b3" providerId="ADAL" clId="{0B6F0EAA-4E42-4E77-94D9-0AD6DEEEA417}" dt="2024-03-28T08:33:34.719" v="2725" actId="1582"/>
          <ac:spMkLst>
            <pc:docMk/>
            <pc:sldMk cId="740238841" sldId="2147374647"/>
            <ac:spMk id="13" creationId="{84AF18B1-DFCB-EB74-5D74-9C6687B15EB0}"/>
          </ac:spMkLst>
        </pc:spChg>
        <pc:spChg chg="add mod">
          <ac:chgData name="Allen Hsu" userId="60d91a9c-a42c-4cc8-ad01-70c31ac073b3" providerId="ADAL" clId="{0B6F0EAA-4E42-4E77-94D9-0AD6DEEEA417}" dt="2024-03-28T09:01:24.331" v="3062" actId="14100"/>
          <ac:spMkLst>
            <pc:docMk/>
            <pc:sldMk cId="740238841" sldId="2147374647"/>
            <ac:spMk id="14" creationId="{711AA164-55CA-88A6-34D3-5718AD5AA577}"/>
          </ac:spMkLst>
        </pc:spChg>
        <pc:spChg chg="add mod">
          <ac:chgData name="Allen Hsu" userId="60d91a9c-a42c-4cc8-ad01-70c31ac073b3" providerId="ADAL" clId="{0B6F0EAA-4E42-4E77-94D9-0AD6DEEEA417}" dt="2024-03-28T08:37:05.486" v="2745" actId="207"/>
          <ac:spMkLst>
            <pc:docMk/>
            <pc:sldMk cId="740238841" sldId="2147374647"/>
            <ac:spMk id="16" creationId="{82F7AA4C-0820-5E2C-C855-8D2FB20E4D55}"/>
          </ac:spMkLst>
        </pc:spChg>
        <pc:spChg chg="add mod">
          <ac:chgData name="Allen Hsu" userId="60d91a9c-a42c-4cc8-ad01-70c31ac073b3" providerId="ADAL" clId="{0B6F0EAA-4E42-4E77-94D9-0AD6DEEEA417}" dt="2024-03-28T08:42:27.671" v="2812" actId="1076"/>
          <ac:spMkLst>
            <pc:docMk/>
            <pc:sldMk cId="740238841" sldId="2147374647"/>
            <ac:spMk id="17" creationId="{EFC00B1D-C8B7-B828-E76B-61E97959F92C}"/>
          </ac:spMkLst>
        </pc:spChg>
        <pc:spChg chg="add mod">
          <ac:chgData name="Allen Hsu" userId="60d91a9c-a42c-4cc8-ad01-70c31ac073b3" providerId="ADAL" clId="{0B6F0EAA-4E42-4E77-94D9-0AD6DEEEA417}" dt="2024-03-28T08:37:05.486" v="2745" actId="207"/>
          <ac:spMkLst>
            <pc:docMk/>
            <pc:sldMk cId="740238841" sldId="2147374647"/>
            <ac:spMk id="18" creationId="{1D302A07-4242-7799-0EDB-5925228BDE7C}"/>
          </ac:spMkLst>
        </pc:spChg>
        <pc:spChg chg="add mod">
          <ac:chgData name="Allen Hsu" userId="60d91a9c-a42c-4cc8-ad01-70c31ac073b3" providerId="ADAL" clId="{0B6F0EAA-4E42-4E77-94D9-0AD6DEEEA417}" dt="2024-03-28T08:50:28.433" v="2891" actId="1076"/>
          <ac:spMkLst>
            <pc:docMk/>
            <pc:sldMk cId="740238841" sldId="2147374647"/>
            <ac:spMk id="19" creationId="{B3C19C52-8602-6D68-81F3-C24AD35533E1}"/>
          </ac:spMkLst>
        </pc:spChg>
        <pc:spChg chg="add mod">
          <ac:chgData name="Allen Hsu" userId="60d91a9c-a42c-4cc8-ad01-70c31ac073b3" providerId="ADAL" clId="{0B6F0EAA-4E42-4E77-94D9-0AD6DEEEA417}" dt="2024-03-28T08:37:05.486" v="2745" actId="207"/>
          <ac:spMkLst>
            <pc:docMk/>
            <pc:sldMk cId="740238841" sldId="2147374647"/>
            <ac:spMk id="20" creationId="{AB7C3E53-25B1-FCDA-D88B-948A019D21C7}"/>
          </ac:spMkLst>
        </pc:spChg>
        <pc:spChg chg="add mod">
          <ac:chgData name="Allen Hsu" userId="60d91a9c-a42c-4cc8-ad01-70c31ac073b3" providerId="ADAL" clId="{0B6F0EAA-4E42-4E77-94D9-0AD6DEEEA417}" dt="2024-03-28T08:54:00.863" v="2993" actId="20577"/>
          <ac:spMkLst>
            <pc:docMk/>
            <pc:sldMk cId="740238841" sldId="2147374647"/>
            <ac:spMk id="21" creationId="{E28408EE-DC54-4D84-98AF-34D0FE0C240E}"/>
          </ac:spMkLst>
        </pc:spChg>
        <pc:spChg chg="add del mod">
          <ac:chgData name="Allen Hsu" userId="60d91a9c-a42c-4cc8-ad01-70c31ac073b3" providerId="ADAL" clId="{0B6F0EAA-4E42-4E77-94D9-0AD6DEEEA417}" dt="2024-03-28T08:25:13.277" v="2635" actId="478"/>
          <ac:spMkLst>
            <pc:docMk/>
            <pc:sldMk cId="740238841" sldId="2147374647"/>
            <ac:spMk id="22" creationId="{205DAAEF-5EFD-8ECB-3855-46D8B612B8BD}"/>
          </ac:spMkLst>
        </pc:spChg>
        <pc:spChg chg="add mod">
          <ac:chgData name="Allen Hsu" userId="60d91a9c-a42c-4cc8-ad01-70c31ac073b3" providerId="ADAL" clId="{0B6F0EAA-4E42-4E77-94D9-0AD6DEEEA417}" dt="2024-03-29T01:11:51.131" v="3754" actId="1076"/>
          <ac:spMkLst>
            <pc:docMk/>
            <pc:sldMk cId="740238841" sldId="2147374647"/>
            <ac:spMk id="22" creationId="{F9A83646-6FD3-E989-49A9-91FCDA47F9FC}"/>
          </ac:spMkLst>
        </pc:spChg>
        <pc:spChg chg="add mod">
          <ac:chgData name="Allen Hsu" userId="60d91a9c-a42c-4cc8-ad01-70c31ac073b3" providerId="ADAL" clId="{0B6F0EAA-4E42-4E77-94D9-0AD6DEEEA417}" dt="2024-03-28T08:58:06.927" v="3020" actId="1076"/>
          <ac:spMkLst>
            <pc:docMk/>
            <pc:sldMk cId="740238841" sldId="2147374647"/>
            <ac:spMk id="23" creationId="{0B62AB84-FFB0-EEA0-E235-449EF25B8B32}"/>
          </ac:spMkLst>
        </pc:spChg>
        <pc:spChg chg="add del mod">
          <ac:chgData name="Allen Hsu" userId="60d91a9c-a42c-4cc8-ad01-70c31ac073b3" providerId="ADAL" clId="{0B6F0EAA-4E42-4E77-94D9-0AD6DEEEA417}" dt="2024-03-29T01:06:33.027" v="3503" actId="478"/>
          <ac:spMkLst>
            <pc:docMk/>
            <pc:sldMk cId="740238841" sldId="2147374647"/>
            <ac:spMk id="24" creationId="{429ECFE7-4898-72AB-63AF-3561C86DB9F9}"/>
          </ac:spMkLst>
        </pc:spChg>
        <pc:spChg chg="add del mod">
          <ac:chgData name="Allen Hsu" userId="60d91a9c-a42c-4cc8-ad01-70c31ac073b3" providerId="ADAL" clId="{0B6F0EAA-4E42-4E77-94D9-0AD6DEEEA417}" dt="2024-03-28T08:29:50.314" v="2672" actId="478"/>
          <ac:spMkLst>
            <pc:docMk/>
            <pc:sldMk cId="740238841" sldId="2147374647"/>
            <ac:spMk id="24" creationId="{8C7A8A12-4A5E-65B0-1EE9-27D121365DFC}"/>
          </ac:spMkLst>
        </pc:spChg>
        <pc:spChg chg="add mod">
          <ac:chgData name="Allen Hsu" userId="60d91a9c-a42c-4cc8-ad01-70c31ac073b3" providerId="ADAL" clId="{0B6F0EAA-4E42-4E77-94D9-0AD6DEEEA417}" dt="2024-03-28T08:58:03.268" v="3019" actId="1076"/>
          <ac:spMkLst>
            <pc:docMk/>
            <pc:sldMk cId="740238841" sldId="2147374647"/>
            <ac:spMk id="25" creationId="{75076DEB-D226-D820-AEE9-E1BD987308BB}"/>
          </ac:spMkLst>
        </pc:spChg>
        <pc:spChg chg="add mod">
          <ac:chgData name="Allen Hsu" userId="60d91a9c-a42c-4cc8-ad01-70c31ac073b3" providerId="ADAL" clId="{0B6F0EAA-4E42-4E77-94D9-0AD6DEEEA417}" dt="2024-03-28T09:03:12.283" v="3126" actId="1076"/>
          <ac:spMkLst>
            <pc:docMk/>
            <pc:sldMk cId="740238841" sldId="2147374647"/>
            <ac:spMk id="26" creationId="{291D29A5-3360-3F98-EB2A-FC88C12EC4F8}"/>
          </ac:spMkLst>
        </pc:spChg>
        <pc:spChg chg="add mod">
          <ac:chgData name="Allen Hsu" userId="60d91a9c-a42c-4cc8-ad01-70c31ac073b3" providerId="ADAL" clId="{0B6F0EAA-4E42-4E77-94D9-0AD6DEEEA417}" dt="2024-03-28T08:42:38.148" v="2814" actId="1076"/>
          <ac:spMkLst>
            <pc:docMk/>
            <pc:sldMk cId="740238841" sldId="2147374647"/>
            <ac:spMk id="27" creationId="{7BE3A641-B5D2-42D0-0304-DFA4B4E5EEBC}"/>
          </ac:spMkLst>
        </pc:spChg>
        <pc:spChg chg="add mod">
          <ac:chgData name="Allen Hsu" userId="60d91a9c-a42c-4cc8-ad01-70c31ac073b3" providerId="ADAL" clId="{0B6F0EAA-4E42-4E77-94D9-0AD6DEEEA417}" dt="2024-03-28T09:03:06.930" v="3125" actId="2085"/>
          <ac:spMkLst>
            <pc:docMk/>
            <pc:sldMk cId="740238841" sldId="2147374647"/>
            <ac:spMk id="28" creationId="{FCEE7505-AD68-B0E1-D1DD-A62D4987261E}"/>
          </ac:spMkLst>
        </pc:spChg>
        <pc:spChg chg="add mod">
          <ac:chgData name="Allen Hsu" userId="60d91a9c-a42c-4cc8-ad01-70c31ac073b3" providerId="ADAL" clId="{0B6F0EAA-4E42-4E77-94D9-0AD6DEEEA417}" dt="2024-03-28T08:50:28.433" v="2891" actId="1076"/>
          <ac:spMkLst>
            <pc:docMk/>
            <pc:sldMk cId="740238841" sldId="2147374647"/>
            <ac:spMk id="29" creationId="{E580D29B-DAB5-EDE4-DEEE-D18A3CD4B13D}"/>
          </ac:spMkLst>
        </pc:spChg>
        <pc:spChg chg="add mod">
          <ac:chgData name="Allen Hsu" userId="60d91a9c-a42c-4cc8-ad01-70c31ac073b3" providerId="ADAL" clId="{0B6F0EAA-4E42-4E77-94D9-0AD6DEEEA417}" dt="2024-03-28T08:50:28.433" v="2891" actId="1076"/>
          <ac:spMkLst>
            <pc:docMk/>
            <pc:sldMk cId="740238841" sldId="2147374647"/>
            <ac:spMk id="30" creationId="{4FD198AC-6836-AE1E-5384-65089348BEF6}"/>
          </ac:spMkLst>
        </pc:spChg>
        <pc:spChg chg="add mod">
          <ac:chgData name="Allen Hsu" userId="60d91a9c-a42c-4cc8-ad01-70c31ac073b3" providerId="ADAL" clId="{0B6F0EAA-4E42-4E77-94D9-0AD6DEEEA417}" dt="2024-03-29T01:12:32.708" v="3774" actId="20577"/>
          <ac:spMkLst>
            <pc:docMk/>
            <pc:sldMk cId="740238841" sldId="2147374647"/>
            <ac:spMk id="31" creationId="{A74A578E-F762-A96B-ABAE-26C1000C5C48}"/>
          </ac:spMkLst>
        </pc:spChg>
        <pc:spChg chg="add mod">
          <ac:chgData name="Allen Hsu" userId="60d91a9c-a42c-4cc8-ad01-70c31ac073b3" providerId="ADAL" clId="{0B6F0EAA-4E42-4E77-94D9-0AD6DEEEA417}" dt="2024-03-29T01:12:06.579" v="3763" actId="20577"/>
          <ac:spMkLst>
            <pc:docMk/>
            <pc:sldMk cId="740238841" sldId="2147374647"/>
            <ac:spMk id="32" creationId="{10693C1C-8625-149C-3B39-541810D931D8}"/>
          </ac:spMkLst>
        </pc:spChg>
        <pc:spChg chg="add mod">
          <ac:chgData name="Allen Hsu" userId="60d91a9c-a42c-4cc8-ad01-70c31ac073b3" providerId="ADAL" clId="{0B6F0EAA-4E42-4E77-94D9-0AD6DEEEA417}" dt="2024-03-29T01:11:58.709" v="3756" actId="20577"/>
          <ac:spMkLst>
            <pc:docMk/>
            <pc:sldMk cId="740238841" sldId="2147374647"/>
            <ac:spMk id="33" creationId="{B56C4FDC-E6DB-E394-CDEB-8EB9A9FCE6A2}"/>
          </ac:spMkLst>
        </pc:spChg>
        <pc:spChg chg="add mod">
          <ac:chgData name="Allen Hsu" userId="60d91a9c-a42c-4cc8-ad01-70c31ac073b3" providerId="ADAL" clId="{0B6F0EAA-4E42-4E77-94D9-0AD6DEEEA417}" dt="2024-03-28T09:03:56.065" v="3134" actId="14100"/>
          <ac:spMkLst>
            <pc:docMk/>
            <pc:sldMk cId="740238841" sldId="2147374647"/>
            <ac:spMk id="34" creationId="{2C887402-93B0-0745-6D26-2897B2E6A510}"/>
          </ac:spMkLst>
        </pc:spChg>
        <pc:spChg chg="add mod">
          <ac:chgData name="Allen Hsu" userId="60d91a9c-a42c-4cc8-ad01-70c31ac073b3" providerId="ADAL" clId="{0B6F0EAA-4E42-4E77-94D9-0AD6DEEEA417}" dt="2024-03-28T08:51:02.235" v="2913" actId="20577"/>
          <ac:spMkLst>
            <pc:docMk/>
            <pc:sldMk cId="740238841" sldId="2147374647"/>
            <ac:spMk id="35" creationId="{787039C5-D158-1F3E-6654-332F7DF0F14F}"/>
          </ac:spMkLst>
        </pc:spChg>
        <pc:spChg chg="add del mod">
          <ac:chgData name="Allen Hsu" userId="60d91a9c-a42c-4cc8-ad01-70c31ac073b3" providerId="ADAL" clId="{0B6F0EAA-4E42-4E77-94D9-0AD6DEEEA417}" dt="2024-03-28T09:01:59.593" v="3065" actId="478"/>
          <ac:spMkLst>
            <pc:docMk/>
            <pc:sldMk cId="740238841" sldId="2147374647"/>
            <ac:spMk id="36" creationId="{55984F3E-E037-2C6D-0967-CA86A68B82E6}"/>
          </ac:spMkLst>
        </pc:spChg>
        <pc:spChg chg="add mod">
          <ac:chgData name="Allen Hsu" userId="60d91a9c-a42c-4cc8-ad01-70c31ac073b3" providerId="ADAL" clId="{0B6F0EAA-4E42-4E77-94D9-0AD6DEEEA417}" dt="2024-03-29T01:11:51.131" v="3754" actId="1076"/>
          <ac:spMkLst>
            <pc:docMk/>
            <pc:sldMk cId="740238841" sldId="2147374647"/>
            <ac:spMk id="36" creationId="{B9A560AE-6863-C85D-E780-D3F8239DE438}"/>
          </ac:spMkLst>
        </pc:spChg>
        <pc:spChg chg="add mod">
          <ac:chgData name="Allen Hsu" userId="60d91a9c-a42c-4cc8-ad01-70c31ac073b3" providerId="ADAL" clId="{0B6F0EAA-4E42-4E77-94D9-0AD6DEEEA417}" dt="2024-03-29T01:08:03.782" v="3594" actId="1076"/>
          <ac:spMkLst>
            <pc:docMk/>
            <pc:sldMk cId="740238841" sldId="2147374647"/>
            <ac:spMk id="41" creationId="{E3ABF3AC-FC1E-D3CE-BA1B-D50275FD6421}"/>
          </ac:spMkLst>
        </pc:spChg>
        <pc:spChg chg="add mod">
          <ac:chgData name="Allen Hsu" userId="60d91a9c-a42c-4cc8-ad01-70c31ac073b3" providerId="ADAL" clId="{0B6F0EAA-4E42-4E77-94D9-0AD6DEEEA417}" dt="2024-03-29T01:08:03.782" v="3594" actId="1076"/>
          <ac:spMkLst>
            <pc:docMk/>
            <pc:sldMk cId="740238841" sldId="2147374647"/>
            <ac:spMk id="42" creationId="{B8F51062-295B-B5E5-24D5-E139FEDB0463}"/>
          </ac:spMkLst>
        </pc:spChg>
        <pc:spChg chg="add mod">
          <ac:chgData name="Allen Hsu" userId="60d91a9c-a42c-4cc8-ad01-70c31ac073b3" providerId="ADAL" clId="{0B6F0EAA-4E42-4E77-94D9-0AD6DEEEA417}" dt="2024-03-29T01:08:03.782" v="3594" actId="1076"/>
          <ac:spMkLst>
            <pc:docMk/>
            <pc:sldMk cId="740238841" sldId="2147374647"/>
            <ac:spMk id="43" creationId="{E6866B97-1B3C-3766-C61E-15C9A27000F7}"/>
          </ac:spMkLst>
        </pc:spChg>
        <pc:spChg chg="add mod">
          <ac:chgData name="Allen Hsu" userId="60d91a9c-a42c-4cc8-ad01-70c31ac073b3" providerId="ADAL" clId="{0B6F0EAA-4E42-4E77-94D9-0AD6DEEEA417}" dt="2024-03-29T01:08:03.782" v="3594" actId="1076"/>
          <ac:spMkLst>
            <pc:docMk/>
            <pc:sldMk cId="740238841" sldId="2147374647"/>
            <ac:spMk id="44" creationId="{20F17FCF-1C5A-99A9-E603-01CA22828E11}"/>
          </ac:spMkLst>
        </pc:spChg>
        <pc:spChg chg="add mod">
          <ac:chgData name="Allen Hsu" userId="60d91a9c-a42c-4cc8-ad01-70c31ac073b3" providerId="ADAL" clId="{0B6F0EAA-4E42-4E77-94D9-0AD6DEEEA417}" dt="2024-03-28T08:59:17.283" v="3040" actId="1076"/>
          <ac:spMkLst>
            <pc:docMk/>
            <pc:sldMk cId="740238841" sldId="2147374647"/>
            <ac:spMk id="46" creationId="{05E78E0E-81E0-F961-CE23-F3CBDCFC872F}"/>
          </ac:spMkLst>
        </pc:spChg>
        <pc:spChg chg="add del mod">
          <ac:chgData name="Allen Hsu" userId="60d91a9c-a42c-4cc8-ad01-70c31ac073b3" providerId="ADAL" clId="{0B6F0EAA-4E42-4E77-94D9-0AD6DEEEA417}" dt="2024-03-28T08:59:07.382" v="3038" actId="478"/>
          <ac:spMkLst>
            <pc:docMk/>
            <pc:sldMk cId="740238841" sldId="2147374647"/>
            <ac:spMk id="47" creationId="{34460E34-FB13-E9FE-EB91-7091544BFD3B}"/>
          </ac:spMkLst>
        </pc:spChg>
        <pc:spChg chg="add mod">
          <ac:chgData name="Allen Hsu" userId="60d91a9c-a42c-4cc8-ad01-70c31ac073b3" providerId="ADAL" clId="{0B6F0EAA-4E42-4E77-94D9-0AD6DEEEA417}" dt="2024-03-28T08:59:11.243" v="3039" actId="14100"/>
          <ac:spMkLst>
            <pc:docMk/>
            <pc:sldMk cId="740238841" sldId="2147374647"/>
            <ac:spMk id="48" creationId="{0576C9D6-BC38-6E97-EAB8-632A3CDAA036}"/>
          </ac:spMkLst>
        </pc:spChg>
        <pc:spChg chg="add mod">
          <ac:chgData name="Allen Hsu" userId="60d91a9c-a42c-4cc8-ad01-70c31ac073b3" providerId="ADAL" clId="{0B6F0EAA-4E42-4E77-94D9-0AD6DEEEA417}" dt="2024-03-28T09:01:20.047" v="3061" actId="14100"/>
          <ac:spMkLst>
            <pc:docMk/>
            <pc:sldMk cId="740238841" sldId="2147374647"/>
            <ac:spMk id="49" creationId="{E84F952F-0EB0-98CC-8B32-2CD9E0B94DAD}"/>
          </ac:spMkLst>
        </pc:spChg>
        <pc:spChg chg="add mod">
          <ac:chgData name="Allen Hsu" userId="60d91a9c-a42c-4cc8-ad01-70c31ac073b3" providerId="ADAL" clId="{0B6F0EAA-4E42-4E77-94D9-0AD6DEEEA417}" dt="2024-03-28T09:03:26.667" v="3132" actId="14100"/>
          <ac:spMkLst>
            <pc:docMk/>
            <pc:sldMk cId="740238841" sldId="2147374647"/>
            <ac:spMk id="51" creationId="{382C046A-5E55-86D6-7E9E-82C650DD2100}"/>
          </ac:spMkLst>
        </pc:spChg>
        <pc:spChg chg="add mod">
          <ac:chgData name="Allen Hsu" userId="60d91a9c-a42c-4cc8-ad01-70c31ac073b3" providerId="ADAL" clId="{0B6F0EAA-4E42-4E77-94D9-0AD6DEEEA417}" dt="2024-03-28T09:04:05.716" v="3147" actId="20577"/>
          <ac:spMkLst>
            <pc:docMk/>
            <pc:sldMk cId="740238841" sldId="2147374647"/>
            <ac:spMk id="52" creationId="{55812E95-717C-B310-FC01-A91F0D8DB095}"/>
          </ac:spMkLst>
        </pc:spChg>
        <pc:picChg chg="add mod">
          <ac:chgData name="Allen Hsu" userId="60d91a9c-a42c-4cc8-ad01-70c31ac073b3" providerId="ADAL" clId="{0B6F0EAA-4E42-4E77-94D9-0AD6DEEEA417}" dt="2024-03-28T08:33:19.311" v="2720" actId="1076"/>
          <ac:picMkLst>
            <pc:docMk/>
            <pc:sldMk cId="740238841" sldId="2147374647"/>
            <ac:picMk id="5" creationId="{90E0B407-F16F-06C2-791C-C5BD45AEF0A7}"/>
          </ac:picMkLst>
        </pc:picChg>
        <pc:picChg chg="add mod">
          <ac:chgData name="Allen Hsu" userId="60d91a9c-a42c-4cc8-ad01-70c31ac073b3" providerId="ADAL" clId="{0B6F0EAA-4E42-4E77-94D9-0AD6DEEEA417}" dt="2024-03-28T08:33:50.857" v="2727" actId="14100"/>
          <ac:picMkLst>
            <pc:docMk/>
            <pc:sldMk cId="740238841" sldId="2147374647"/>
            <ac:picMk id="6" creationId="{4006F6B8-9560-5067-6152-EF1A1241AD22}"/>
          </ac:picMkLst>
        </pc:picChg>
        <pc:picChg chg="add mod">
          <ac:chgData name="Allen Hsu" userId="60d91a9c-a42c-4cc8-ad01-70c31ac073b3" providerId="ADAL" clId="{0B6F0EAA-4E42-4E77-94D9-0AD6DEEEA417}" dt="2024-03-28T08:33:54.331" v="2728" actId="14100"/>
          <ac:picMkLst>
            <pc:docMk/>
            <pc:sldMk cId="740238841" sldId="2147374647"/>
            <ac:picMk id="7" creationId="{615FDE6A-BADC-E227-5D9D-728B9FCF14BD}"/>
          </ac:picMkLst>
        </pc:picChg>
        <pc:picChg chg="add mod ord">
          <ac:chgData name="Allen Hsu" userId="60d91a9c-a42c-4cc8-ad01-70c31ac073b3" providerId="ADAL" clId="{0B6F0EAA-4E42-4E77-94D9-0AD6DEEEA417}" dt="2024-03-28T08:58:03.268" v="3019" actId="1076"/>
          <ac:picMkLst>
            <pc:docMk/>
            <pc:sldMk cId="740238841" sldId="2147374647"/>
            <ac:picMk id="10" creationId="{A5B67097-8F53-E959-B25F-05F0F228D7DD}"/>
          </ac:picMkLst>
        </pc:picChg>
        <pc:picChg chg="add mod">
          <ac:chgData name="Allen Hsu" userId="60d91a9c-a42c-4cc8-ad01-70c31ac073b3" providerId="ADAL" clId="{0B6F0EAA-4E42-4E77-94D9-0AD6DEEEA417}" dt="2024-03-28T08:42:33.841" v="2813" actId="14100"/>
          <ac:picMkLst>
            <pc:docMk/>
            <pc:sldMk cId="740238841" sldId="2147374647"/>
            <ac:picMk id="15" creationId="{A8F1F5C8-856E-F650-0BED-599D5869FFD4}"/>
          </ac:picMkLst>
        </pc:picChg>
        <pc:picChg chg="add del mod">
          <ac:chgData name="Allen Hsu" userId="60d91a9c-a42c-4cc8-ad01-70c31ac073b3" providerId="ADAL" clId="{0B6F0EAA-4E42-4E77-94D9-0AD6DEEEA417}" dt="2024-03-28T08:50:16.022" v="2890" actId="478"/>
          <ac:picMkLst>
            <pc:docMk/>
            <pc:sldMk cId="740238841" sldId="2147374647"/>
            <ac:picMk id="31" creationId="{DD36C45E-D55F-41E3-470E-5DC0FDA251DF}"/>
          </ac:picMkLst>
        </pc:picChg>
        <pc:picChg chg="add del mod">
          <ac:chgData name="Allen Hsu" userId="60d91a9c-a42c-4cc8-ad01-70c31ac073b3" providerId="ADAL" clId="{0B6F0EAA-4E42-4E77-94D9-0AD6DEEEA417}" dt="2024-03-28T08:50:16.022" v="2890" actId="478"/>
          <ac:picMkLst>
            <pc:docMk/>
            <pc:sldMk cId="740238841" sldId="2147374647"/>
            <ac:picMk id="32" creationId="{42A8F86C-E5DE-ABF4-6403-3E7311786115}"/>
          </ac:picMkLst>
        </pc:picChg>
        <pc:picChg chg="add del mod">
          <ac:chgData name="Allen Hsu" userId="60d91a9c-a42c-4cc8-ad01-70c31ac073b3" providerId="ADAL" clId="{0B6F0EAA-4E42-4E77-94D9-0AD6DEEEA417}" dt="2024-03-28T08:49:15.218" v="2862" actId="478"/>
          <ac:picMkLst>
            <pc:docMk/>
            <pc:sldMk cId="740238841" sldId="2147374647"/>
            <ac:picMk id="33" creationId="{89911FC7-8AD9-7E6E-CDE1-9D42C8048185}"/>
          </ac:picMkLst>
        </pc:picChg>
        <pc:picChg chg="add mod ord">
          <ac:chgData name="Allen Hsu" userId="60d91a9c-a42c-4cc8-ad01-70c31ac073b3" providerId="ADAL" clId="{0B6F0EAA-4E42-4E77-94D9-0AD6DEEEA417}" dt="2024-03-28T08:52:16.083" v="2924" actId="1076"/>
          <ac:picMkLst>
            <pc:docMk/>
            <pc:sldMk cId="740238841" sldId="2147374647"/>
            <ac:picMk id="37" creationId="{583B2F97-1368-DBC7-E02E-79778FA89D24}"/>
          </ac:picMkLst>
        </pc:picChg>
        <pc:picChg chg="add mod ord">
          <ac:chgData name="Allen Hsu" userId="60d91a9c-a42c-4cc8-ad01-70c31ac073b3" providerId="ADAL" clId="{0B6F0EAA-4E42-4E77-94D9-0AD6DEEEA417}" dt="2024-03-28T08:52:26.237" v="2927" actId="167"/>
          <ac:picMkLst>
            <pc:docMk/>
            <pc:sldMk cId="740238841" sldId="2147374647"/>
            <ac:picMk id="38" creationId="{E0A40B8B-A481-81F0-EC5A-E24267901A9B}"/>
          </ac:picMkLst>
        </pc:picChg>
        <pc:picChg chg="add mod ord">
          <ac:chgData name="Allen Hsu" userId="60d91a9c-a42c-4cc8-ad01-70c31ac073b3" providerId="ADAL" clId="{0B6F0EAA-4E42-4E77-94D9-0AD6DEEEA417}" dt="2024-03-28T08:52:45.008" v="2931" actId="167"/>
          <ac:picMkLst>
            <pc:docMk/>
            <pc:sldMk cId="740238841" sldId="2147374647"/>
            <ac:picMk id="39" creationId="{A225B0BF-B1EA-FCEB-F486-A352D93CF7E8}"/>
          </ac:picMkLst>
        </pc:picChg>
        <pc:picChg chg="add mod ord">
          <ac:chgData name="Allen Hsu" userId="60d91a9c-a42c-4cc8-ad01-70c31ac073b3" providerId="ADAL" clId="{0B6F0EAA-4E42-4E77-94D9-0AD6DEEEA417}" dt="2024-03-28T08:52:33.641" v="2929" actId="167"/>
          <ac:picMkLst>
            <pc:docMk/>
            <pc:sldMk cId="740238841" sldId="2147374647"/>
            <ac:picMk id="40" creationId="{22908A10-4013-E536-FFBF-114CCF988E9F}"/>
          </ac:picMkLst>
        </pc:picChg>
        <pc:picChg chg="add mod">
          <ac:chgData name="Allen Hsu" userId="60d91a9c-a42c-4cc8-ad01-70c31ac073b3" providerId="ADAL" clId="{0B6F0EAA-4E42-4E77-94D9-0AD6DEEEA417}" dt="2024-03-28T08:58:43.113" v="3032" actId="1076"/>
          <ac:picMkLst>
            <pc:docMk/>
            <pc:sldMk cId="740238841" sldId="2147374647"/>
            <ac:picMk id="45" creationId="{10954CE3-A94D-74CE-2A74-210854B6442D}"/>
          </ac:picMkLst>
        </pc:picChg>
        <pc:picChg chg="add mod ord">
          <ac:chgData name="Allen Hsu" userId="60d91a9c-a42c-4cc8-ad01-70c31ac073b3" providerId="ADAL" clId="{0B6F0EAA-4E42-4E77-94D9-0AD6DEEEA417}" dt="2024-03-28T09:03:00.875" v="3123" actId="1076"/>
          <ac:picMkLst>
            <pc:docMk/>
            <pc:sldMk cId="740238841" sldId="2147374647"/>
            <ac:picMk id="50" creationId="{30C07AA9-58D3-EEA7-EC7A-31C7B5D314A3}"/>
          </ac:picMkLst>
        </pc:picChg>
      </pc:sldChg>
      <pc:sldChg chg="delSp modSp add mod">
        <pc:chgData name="Allen Hsu" userId="60d91a9c-a42c-4cc8-ad01-70c31ac073b3" providerId="ADAL" clId="{0B6F0EAA-4E42-4E77-94D9-0AD6DEEEA417}" dt="2024-03-29T01:39:11.788" v="3781" actId="478"/>
        <pc:sldMkLst>
          <pc:docMk/>
          <pc:sldMk cId="8083571" sldId="2147374648"/>
        </pc:sldMkLst>
        <pc:spChg chg="mod">
          <ac:chgData name="Allen Hsu" userId="60d91a9c-a42c-4cc8-ad01-70c31ac073b3" providerId="ADAL" clId="{0B6F0EAA-4E42-4E77-94D9-0AD6DEEEA417}" dt="2024-03-28T09:04:32.847" v="3161" actId="20577"/>
          <ac:spMkLst>
            <pc:docMk/>
            <pc:sldMk cId="8083571" sldId="2147374648"/>
            <ac:spMk id="2" creationId="{401C268D-FFDE-F971-6D07-E63B47813C79}"/>
          </ac:spMkLst>
        </pc:spChg>
        <pc:spChg chg="del">
          <ac:chgData name="Allen Hsu" userId="60d91a9c-a42c-4cc8-ad01-70c31ac073b3" providerId="ADAL" clId="{0B6F0EAA-4E42-4E77-94D9-0AD6DEEEA417}" dt="2024-03-29T01:39:11.788" v="3781" actId="478"/>
          <ac:spMkLst>
            <pc:docMk/>
            <pc:sldMk cId="8083571" sldId="2147374648"/>
            <ac:spMk id="5" creationId="{9652F841-8D82-C050-693E-F763B0A8C43B}"/>
          </ac:spMkLst>
        </pc:spChg>
        <pc:spChg chg="del">
          <ac:chgData name="Allen Hsu" userId="60d91a9c-a42c-4cc8-ad01-70c31ac073b3" providerId="ADAL" clId="{0B6F0EAA-4E42-4E77-94D9-0AD6DEEEA417}" dt="2024-03-29T01:39:11.788" v="3781" actId="478"/>
          <ac:spMkLst>
            <pc:docMk/>
            <pc:sldMk cId="8083571" sldId="2147374648"/>
            <ac:spMk id="6" creationId="{51D2B9CC-B470-1EC0-551B-3A180CE17B8C}"/>
          </ac:spMkLst>
        </pc:spChg>
        <pc:spChg chg="del">
          <ac:chgData name="Allen Hsu" userId="60d91a9c-a42c-4cc8-ad01-70c31ac073b3" providerId="ADAL" clId="{0B6F0EAA-4E42-4E77-94D9-0AD6DEEEA417}" dt="2024-03-29T01:39:11.788" v="3781" actId="478"/>
          <ac:spMkLst>
            <pc:docMk/>
            <pc:sldMk cId="8083571" sldId="2147374648"/>
            <ac:spMk id="7" creationId="{EAA76B41-A171-43FE-F17C-64B27EB87018}"/>
          </ac:spMkLst>
        </pc:spChg>
        <pc:spChg chg="del">
          <ac:chgData name="Allen Hsu" userId="60d91a9c-a42c-4cc8-ad01-70c31ac073b3" providerId="ADAL" clId="{0B6F0EAA-4E42-4E77-94D9-0AD6DEEEA417}" dt="2024-03-29T01:39:11.788" v="3781" actId="478"/>
          <ac:spMkLst>
            <pc:docMk/>
            <pc:sldMk cId="8083571" sldId="2147374648"/>
            <ac:spMk id="8" creationId="{F893D8F3-2B01-41C4-3D9D-A7920AAE2B00}"/>
          </ac:spMkLst>
        </pc:spChg>
        <pc:spChg chg="del">
          <ac:chgData name="Allen Hsu" userId="60d91a9c-a42c-4cc8-ad01-70c31ac073b3" providerId="ADAL" clId="{0B6F0EAA-4E42-4E77-94D9-0AD6DEEEA417}" dt="2024-03-29T01:39:11.788" v="3781" actId="478"/>
          <ac:spMkLst>
            <pc:docMk/>
            <pc:sldMk cId="8083571" sldId="2147374648"/>
            <ac:spMk id="10" creationId="{A398B440-DDA8-3154-CD06-8106394EA11F}"/>
          </ac:spMkLst>
        </pc:spChg>
        <pc:spChg chg="del">
          <ac:chgData name="Allen Hsu" userId="60d91a9c-a42c-4cc8-ad01-70c31ac073b3" providerId="ADAL" clId="{0B6F0EAA-4E42-4E77-94D9-0AD6DEEEA417}" dt="2024-03-29T01:39:11.788" v="3781" actId="478"/>
          <ac:spMkLst>
            <pc:docMk/>
            <pc:sldMk cId="8083571" sldId="2147374648"/>
            <ac:spMk id="11" creationId="{D3C2D2D4-72EA-C469-07E6-0D3B1EEE15FA}"/>
          </ac:spMkLst>
        </pc:spChg>
        <pc:spChg chg="del">
          <ac:chgData name="Allen Hsu" userId="60d91a9c-a42c-4cc8-ad01-70c31ac073b3" providerId="ADAL" clId="{0B6F0EAA-4E42-4E77-94D9-0AD6DEEEA417}" dt="2024-03-29T01:39:11.788" v="3781" actId="478"/>
          <ac:spMkLst>
            <pc:docMk/>
            <pc:sldMk cId="8083571" sldId="2147374648"/>
            <ac:spMk id="12" creationId="{5DCAE552-E489-14C5-2BBB-330C9967DA5D}"/>
          </ac:spMkLst>
        </pc:spChg>
        <pc:spChg chg="del">
          <ac:chgData name="Allen Hsu" userId="60d91a9c-a42c-4cc8-ad01-70c31ac073b3" providerId="ADAL" clId="{0B6F0EAA-4E42-4E77-94D9-0AD6DEEEA417}" dt="2024-03-29T01:39:11.788" v="3781" actId="478"/>
          <ac:spMkLst>
            <pc:docMk/>
            <pc:sldMk cId="8083571" sldId="2147374648"/>
            <ac:spMk id="15" creationId="{54C119DD-E993-3AE5-116D-319C2D14E45A}"/>
          </ac:spMkLst>
        </pc:spChg>
        <pc:spChg chg="del">
          <ac:chgData name="Allen Hsu" userId="60d91a9c-a42c-4cc8-ad01-70c31ac073b3" providerId="ADAL" clId="{0B6F0EAA-4E42-4E77-94D9-0AD6DEEEA417}" dt="2024-03-29T01:39:11.788" v="3781" actId="478"/>
          <ac:spMkLst>
            <pc:docMk/>
            <pc:sldMk cId="8083571" sldId="2147374648"/>
            <ac:spMk id="16" creationId="{68FB857B-DA92-A892-8019-B250A9CA74C7}"/>
          </ac:spMkLst>
        </pc:spChg>
        <pc:spChg chg="del">
          <ac:chgData name="Allen Hsu" userId="60d91a9c-a42c-4cc8-ad01-70c31ac073b3" providerId="ADAL" clId="{0B6F0EAA-4E42-4E77-94D9-0AD6DEEEA417}" dt="2024-03-29T01:39:11.788" v="3781" actId="478"/>
          <ac:spMkLst>
            <pc:docMk/>
            <pc:sldMk cId="8083571" sldId="2147374648"/>
            <ac:spMk id="17" creationId="{663E5405-58B1-F33A-E8D6-11EA2A1378BD}"/>
          </ac:spMkLst>
        </pc:spChg>
        <pc:spChg chg="del">
          <ac:chgData name="Allen Hsu" userId="60d91a9c-a42c-4cc8-ad01-70c31ac073b3" providerId="ADAL" clId="{0B6F0EAA-4E42-4E77-94D9-0AD6DEEEA417}" dt="2024-03-29T01:39:11.788" v="3781" actId="478"/>
          <ac:spMkLst>
            <pc:docMk/>
            <pc:sldMk cId="8083571" sldId="2147374648"/>
            <ac:spMk id="19" creationId="{C075F0E0-126B-C0A6-B337-E9A0ADA021E4}"/>
          </ac:spMkLst>
        </pc:spChg>
        <pc:spChg chg="del">
          <ac:chgData name="Allen Hsu" userId="60d91a9c-a42c-4cc8-ad01-70c31ac073b3" providerId="ADAL" clId="{0B6F0EAA-4E42-4E77-94D9-0AD6DEEEA417}" dt="2024-03-29T01:39:11.788" v="3781" actId="478"/>
          <ac:spMkLst>
            <pc:docMk/>
            <pc:sldMk cId="8083571" sldId="2147374648"/>
            <ac:spMk id="21" creationId="{ACE0FE66-7982-D35D-FBE7-BBE9B50EC545}"/>
          </ac:spMkLst>
        </pc:spChg>
        <pc:spChg chg="del">
          <ac:chgData name="Allen Hsu" userId="60d91a9c-a42c-4cc8-ad01-70c31ac073b3" providerId="ADAL" clId="{0B6F0EAA-4E42-4E77-94D9-0AD6DEEEA417}" dt="2024-03-29T01:39:11.788" v="3781" actId="478"/>
          <ac:spMkLst>
            <pc:docMk/>
            <pc:sldMk cId="8083571" sldId="2147374648"/>
            <ac:spMk id="22" creationId="{F8637EAB-C700-31F8-E5F2-C648D48F7841}"/>
          </ac:spMkLst>
        </pc:spChg>
        <pc:spChg chg="del">
          <ac:chgData name="Allen Hsu" userId="60d91a9c-a42c-4cc8-ad01-70c31ac073b3" providerId="ADAL" clId="{0B6F0EAA-4E42-4E77-94D9-0AD6DEEEA417}" dt="2024-03-29T01:39:11.788" v="3781" actId="478"/>
          <ac:spMkLst>
            <pc:docMk/>
            <pc:sldMk cId="8083571" sldId="2147374648"/>
            <ac:spMk id="23" creationId="{BC4DA0B7-F6D7-A389-C3C5-2BC928CD29C6}"/>
          </ac:spMkLst>
        </pc:spChg>
        <pc:spChg chg="del">
          <ac:chgData name="Allen Hsu" userId="60d91a9c-a42c-4cc8-ad01-70c31ac073b3" providerId="ADAL" clId="{0B6F0EAA-4E42-4E77-94D9-0AD6DEEEA417}" dt="2024-03-29T01:39:11.788" v="3781" actId="478"/>
          <ac:spMkLst>
            <pc:docMk/>
            <pc:sldMk cId="8083571" sldId="2147374648"/>
            <ac:spMk id="24" creationId="{EABACD62-D9A2-7BD1-B29D-9A25C0AC1723}"/>
          </ac:spMkLst>
        </pc:spChg>
        <pc:spChg chg="del">
          <ac:chgData name="Allen Hsu" userId="60d91a9c-a42c-4cc8-ad01-70c31ac073b3" providerId="ADAL" clId="{0B6F0EAA-4E42-4E77-94D9-0AD6DEEEA417}" dt="2024-03-29T01:39:11.788" v="3781" actId="478"/>
          <ac:spMkLst>
            <pc:docMk/>
            <pc:sldMk cId="8083571" sldId="2147374648"/>
            <ac:spMk id="25" creationId="{EB003B30-4BB6-0EEC-A84E-6BADD222C6C4}"/>
          </ac:spMkLst>
        </pc:spChg>
        <pc:spChg chg="del">
          <ac:chgData name="Allen Hsu" userId="60d91a9c-a42c-4cc8-ad01-70c31ac073b3" providerId="ADAL" clId="{0B6F0EAA-4E42-4E77-94D9-0AD6DEEEA417}" dt="2024-03-29T01:39:11.788" v="3781" actId="478"/>
          <ac:spMkLst>
            <pc:docMk/>
            <pc:sldMk cId="8083571" sldId="2147374648"/>
            <ac:spMk id="26" creationId="{C7977154-765B-A7D4-88D8-935351DBB489}"/>
          </ac:spMkLst>
        </pc:spChg>
        <pc:spChg chg="del">
          <ac:chgData name="Allen Hsu" userId="60d91a9c-a42c-4cc8-ad01-70c31ac073b3" providerId="ADAL" clId="{0B6F0EAA-4E42-4E77-94D9-0AD6DEEEA417}" dt="2024-03-29T01:39:11.788" v="3781" actId="478"/>
          <ac:spMkLst>
            <pc:docMk/>
            <pc:sldMk cId="8083571" sldId="2147374648"/>
            <ac:spMk id="27" creationId="{49DE50DC-72FB-4A7D-8DC9-2D7E8ED013A2}"/>
          </ac:spMkLst>
        </pc:spChg>
        <pc:spChg chg="del">
          <ac:chgData name="Allen Hsu" userId="60d91a9c-a42c-4cc8-ad01-70c31ac073b3" providerId="ADAL" clId="{0B6F0EAA-4E42-4E77-94D9-0AD6DEEEA417}" dt="2024-03-29T01:39:11.788" v="3781" actId="478"/>
          <ac:spMkLst>
            <pc:docMk/>
            <pc:sldMk cId="8083571" sldId="2147374648"/>
            <ac:spMk id="28" creationId="{549A31BA-C2DD-7CB2-BD55-210CCE5A35E8}"/>
          </ac:spMkLst>
        </pc:spChg>
        <pc:spChg chg="del">
          <ac:chgData name="Allen Hsu" userId="60d91a9c-a42c-4cc8-ad01-70c31ac073b3" providerId="ADAL" clId="{0B6F0EAA-4E42-4E77-94D9-0AD6DEEEA417}" dt="2024-03-29T01:39:11.788" v="3781" actId="478"/>
          <ac:spMkLst>
            <pc:docMk/>
            <pc:sldMk cId="8083571" sldId="2147374648"/>
            <ac:spMk id="29" creationId="{8B22EE80-B94F-B944-96DA-53782B7946C7}"/>
          </ac:spMkLst>
        </pc:spChg>
        <pc:spChg chg="del">
          <ac:chgData name="Allen Hsu" userId="60d91a9c-a42c-4cc8-ad01-70c31ac073b3" providerId="ADAL" clId="{0B6F0EAA-4E42-4E77-94D9-0AD6DEEEA417}" dt="2024-03-29T01:39:11.788" v="3781" actId="478"/>
          <ac:spMkLst>
            <pc:docMk/>
            <pc:sldMk cId="8083571" sldId="2147374648"/>
            <ac:spMk id="30" creationId="{3448D739-CBC3-E3BE-6E25-BD8D555F9778}"/>
          </ac:spMkLst>
        </pc:spChg>
        <pc:spChg chg="del">
          <ac:chgData name="Allen Hsu" userId="60d91a9c-a42c-4cc8-ad01-70c31ac073b3" providerId="ADAL" clId="{0B6F0EAA-4E42-4E77-94D9-0AD6DEEEA417}" dt="2024-03-29T01:39:11.788" v="3781" actId="478"/>
          <ac:spMkLst>
            <pc:docMk/>
            <pc:sldMk cId="8083571" sldId="2147374648"/>
            <ac:spMk id="31" creationId="{33CE6DA9-E014-F298-A2B7-F4F8D06180B4}"/>
          </ac:spMkLst>
        </pc:spChg>
        <pc:spChg chg="del">
          <ac:chgData name="Allen Hsu" userId="60d91a9c-a42c-4cc8-ad01-70c31ac073b3" providerId="ADAL" clId="{0B6F0EAA-4E42-4E77-94D9-0AD6DEEEA417}" dt="2024-03-29T01:39:11.788" v="3781" actId="478"/>
          <ac:spMkLst>
            <pc:docMk/>
            <pc:sldMk cId="8083571" sldId="2147374648"/>
            <ac:spMk id="32" creationId="{58752705-67C6-ABD4-3B03-E3EB0EE2D9AC}"/>
          </ac:spMkLst>
        </pc:spChg>
        <pc:spChg chg="del">
          <ac:chgData name="Allen Hsu" userId="60d91a9c-a42c-4cc8-ad01-70c31ac073b3" providerId="ADAL" clId="{0B6F0EAA-4E42-4E77-94D9-0AD6DEEEA417}" dt="2024-03-29T01:39:11.788" v="3781" actId="478"/>
          <ac:spMkLst>
            <pc:docMk/>
            <pc:sldMk cId="8083571" sldId="2147374648"/>
            <ac:spMk id="33" creationId="{19FB251E-182A-CEB7-2D2B-2BA4B98C2A4A}"/>
          </ac:spMkLst>
        </pc:spChg>
        <pc:spChg chg="del">
          <ac:chgData name="Allen Hsu" userId="60d91a9c-a42c-4cc8-ad01-70c31ac073b3" providerId="ADAL" clId="{0B6F0EAA-4E42-4E77-94D9-0AD6DEEEA417}" dt="2024-03-29T01:39:11.788" v="3781" actId="478"/>
          <ac:spMkLst>
            <pc:docMk/>
            <pc:sldMk cId="8083571" sldId="2147374648"/>
            <ac:spMk id="34" creationId="{D117E9FB-BC0F-D07B-2BBC-4BCE6E90AB6B}"/>
          </ac:spMkLst>
        </pc:spChg>
        <pc:spChg chg="del">
          <ac:chgData name="Allen Hsu" userId="60d91a9c-a42c-4cc8-ad01-70c31ac073b3" providerId="ADAL" clId="{0B6F0EAA-4E42-4E77-94D9-0AD6DEEEA417}" dt="2024-03-29T01:39:11.788" v="3781" actId="478"/>
          <ac:spMkLst>
            <pc:docMk/>
            <pc:sldMk cId="8083571" sldId="2147374648"/>
            <ac:spMk id="35" creationId="{CD72F0B8-0049-87C8-8A14-0FAE41524FE4}"/>
          </ac:spMkLst>
        </pc:spChg>
        <pc:spChg chg="del">
          <ac:chgData name="Allen Hsu" userId="60d91a9c-a42c-4cc8-ad01-70c31ac073b3" providerId="ADAL" clId="{0B6F0EAA-4E42-4E77-94D9-0AD6DEEEA417}" dt="2024-03-29T01:39:11.788" v="3781" actId="478"/>
          <ac:spMkLst>
            <pc:docMk/>
            <pc:sldMk cId="8083571" sldId="2147374648"/>
            <ac:spMk id="36" creationId="{8DF07FDF-190E-3AEC-6F69-1A249AE65D86}"/>
          </ac:spMkLst>
        </pc:spChg>
        <pc:spChg chg="del">
          <ac:chgData name="Allen Hsu" userId="60d91a9c-a42c-4cc8-ad01-70c31ac073b3" providerId="ADAL" clId="{0B6F0EAA-4E42-4E77-94D9-0AD6DEEEA417}" dt="2024-03-29T01:39:11.788" v="3781" actId="478"/>
          <ac:spMkLst>
            <pc:docMk/>
            <pc:sldMk cId="8083571" sldId="2147374648"/>
            <ac:spMk id="37" creationId="{B5C20F86-914F-611B-53B3-4B928D486EF9}"/>
          </ac:spMkLst>
        </pc:spChg>
        <pc:spChg chg="del">
          <ac:chgData name="Allen Hsu" userId="60d91a9c-a42c-4cc8-ad01-70c31ac073b3" providerId="ADAL" clId="{0B6F0EAA-4E42-4E77-94D9-0AD6DEEEA417}" dt="2024-03-29T01:39:11.788" v="3781" actId="478"/>
          <ac:spMkLst>
            <pc:docMk/>
            <pc:sldMk cId="8083571" sldId="2147374648"/>
            <ac:spMk id="38" creationId="{50023719-B2DC-CDE0-EE6A-369B1F9B629F}"/>
          </ac:spMkLst>
        </pc:spChg>
        <pc:spChg chg="del">
          <ac:chgData name="Allen Hsu" userId="60d91a9c-a42c-4cc8-ad01-70c31ac073b3" providerId="ADAL" clId="{0B6F0EAA-4E42-4E77-94D9-0AD6DEEEA417}" dt="2024-03-29T01:39:11.788" v="3781" actId="478"/>
          <ac:spMkLst>
            <pc:docMk/>
            <pc:sldMk cId="8083571" sldId="2147374648"/>
            <ac:spMk id="39" creationId="{486256C6-A48F-ED96-BBE2-477173C1C1E0}"/>
          </ac:spMkLst>
        </pc:spChg>
        <pc:spChg chg="del">
          <ac:chgData name="Allen Hsu" userId="60d91a9c-a42c-4cc8-ad01-70c31ac073b3" providerId="ADAL" clId="{0B6F0EAA-4E42-4E77-94D9-0AD6DEEEA417}" dt="2024-03-29T01:39:11.788" v="3781" actId="478"/>
          <ac:spMkLst>
            <pc:docMk/>
            <pc:sldMk cId="8083571" sldId="2147374648"/>
            <ac:spMk id="40" creationId="{93076328-B75B-4787-41DA-B80ECD85EFA3}"/>
          </ac:spMkLst>
        </pc:spChg>
        <pc:spChg chg="del">
          <ac:chgData name="Allen Hsu" userId="60d91a9c-a42c-4cc8-ad01-70c31ac073b3" providerId="ADAL" clId="{0B6F0EAA-4E42-4E77-94D9-0AD6DEEEA417}" dt="2024-03-29T01:39:11.788" v="3781" actId="478"/>
          <ac:spMkLst>
            <pc:docMk/>
            <pc:sldMk cId="8083571" sldId="2147374648"/>
            <ac:spMk id="43" creationId="{FB9FDF13-3882-F4B0-CAA0-55633DC3BCC9}"/>
          </ac:spMkLst>
        </pc:spChg>
      </pc:sldChg>
      <pc:sldChg chg="addSp delSp modSp new mod">
        <pc:chgData name="Allen Hsu" userId="60d91a9c-a42c-4cc8-ad01-70c31ac073b3" providerId="ADAL" clId="{0B6F0EAA-4E42-4E77-94D9-0AD6DEEEA417}" dt="2024-04-15T07:36:00.925" v="28879"/>
        <pc:sldMkLst>
          <pc:docMk/>
          <pc:sldMk cId="1875898591" sldId="2147374649"/>
        </pc:sldMkLst>
        <pc:spChg chg="mod">
          <ac:chgData name="Allen Hsu" userId="60d91a9c-a42c-4cc8-ad01-70c31ac073b3" providerId="ADAL" clId="{0B6F0EAA-4E42-4E77-94D9-0AD6DEEEA417}" dt="2024-04-12T01:02:04.767" v="16682" actId="20577"/>
          <ac:spMkLst>
            <pc:docMk/>
            <pc:sldMk cId="1875898591" sldId="2147374649"/>
            <ac:spMk id="2" creationId="{EBC0EF47-35F5-AD8E-BB4E-0F30678FD4E9}"/>
          </ac:spMkLst>
        </pc:spChg>
        <pc:spChg chg="mod">
          <ac:chgData name="Allen Hsu" userId="60d91a9c-a42c-4cc8-ad01-70c31ac073b3" providerId="ADAL" clId="{0B6F0EAA-4E42-4E77-94D9-0AD6DEEEA417}" dt="2024-04-11T06:55:55.196" v="14463" actId="1076"/>
          <ac:spMkLst>
            <pc:docMk/>
            <pc:sldMk cId="1875898591" sldId="2147374649"/>
            <ac:spMk id="4" creationId="{CBBA20F8-FB1E-4DA8-5959-62E1A0F6656A}"/>
          </ac:spMkLst>
        </pc:spChg>
        <pc:spChg chg="add mod">
          <ac:chgData name="Allen Hsu" userId="60d91a9c-a42c-4cc8-ad01-70c31ac073b3" providerId="ADAL" clId="{0B6F0EAA-4E42-4E77-94D9-0AD6DEEEA417}" dt="2024-04-11T06:55:52.272" v="14462" actId="1076"/>
          <ac:spMkLst>
            <pc:docMk/>
            <pc:sldMk cId="1875898591" sldId="2147374649"/>
            <ac:spMk id="5" creationId="{0B7810D5-0223-7521-CD79-2291F0B41AD2}"/>
          </ac:spMkLst>
        </pc:spChg>
        <pc:graphicFrameChg chg="add del mod modGraphic">
          <ac:chgData name="Allen Hsu" userId="60d91a9c-a42c-4cc8-ad01-70c31ac073b3" providerId="ADAL" clId="{0B6F0EAA-4E42-4E77-94D9-0AD6DEEEA417}" dt="2024-04-01T01:33:43.254" v="10134" actId="21"/>
          <ac:graphicFrameMkLst>
            <pc:docMk/>
            <pc:sldMk cId="1875898591" sldId="2147374649"/>
            <ac:graphicFrameMk id="6" creationId="{CB727253-7437-024A-796C-AA44833EAEA0}"/>
          </ac:graphicFrameMkLst>
        </pc:graphicFrameChg>
        <pc:graphicFrameChg chg="add mod modGraphic">
          <ac:chgData name="Allen Hsu" userId="60d91a9c-a42c-4cc8-ad01-70c31ac073b3" providerId="ADAL" clId="{0B6F0EAA-4E42-4E77-94D9-0AD6DEEEA417}" dt="2024-04-15T07:36:00.925" v="28879"/>
          <ac:graphicFrameMkLst>
            <pc:docMk/>
            <pc:sldMk cId="1875898591" sldId="2147374649"/>
            <ac:graphicFrameMk id="6" creationId="{CF6B7E7B-4AC8-E139-E1F7-F4535CCEEA69}"/>
          </ac:graphicFrameMkLst>
        </pc:graphicFrameChg>
      </pc:sldChg>
      <pc:sldChg chg="modSp new mod">
        <pc:chgData name="Allen Hsu" userId="60d91a9c-a42c-4cc8-ad01-70c31ac073b3" providerId="ADAL" clId="{0B6F0EAA-4E42-4E77-94D9-0AD6DEEEA417}" dt="2024-03-28T09:56:32.664" v="3482" actId="20577"/>
        <pc:sldMkLst>
          <pc:docMk/>
          <pc:sldMk cId="720455811" sldId="2147374650"/>
        </pc:sldMkLst>
        <pc:spChg chg="mod">
          <ac:chgData name="Allen Hsu" userId="60d91a9c-a42c-4cc8-ad01-70c31ac073b3" providerId="ADAL" clId="{0B6F0EAA-4E42-4E77-94D9-0AD6DEEEA417}" dt="2024-03-28T09:53:32.236" v="3462" actId="20577"/>
          <ac:spMkLst>
            <pc:docMk/>
            <pc:sldMk cId="720455811" sldId="2147374650"/>
            <ac:spMk id="2" creationId="{763FB1FE-E395-5EC0-7056-861BFD21A47F}"/>
          </ac:spMkLst>
        </pc:spChg>
        <pc:spChg chg="mod">
          <ac:chgData name="Allen Hsu" userId="60d91a9c-a42c-4cc8-ad01-70c31ac073b3" providerId="ADAL" clId="{0B6F0EAA-4E42-4E77-94D9-0AD6DEEEA417}" dt="2024-03-28T09:56:32.664" v="3482" actId="20577"/>
          <ac:spMkLst>
            <pc:docMk/>
            <pc:sldMk cId="720455811" sldId="2147374650"/>
            <ac:spMk id="4" creationId="{C8FD053F-FBA5-5509-08CD-4615B55BCAEB}"/>
          </ac:spMkLst>
        </pc:spChg>
      </pc:sldChg>
      <pc:sldChg chg="new del">
        <pc:chgData name="Allen Hsu" userId="60d91a9c-a42c-4cc8-ad01-70c31ac073b3" providerId="ADAL" clId="{0B6F0EAA-4E42-4E77-94D9-0AD6DEEEA417}" dt="2024-03-28T09:56:45.230" v="3483" actId="47"/>
        <pc:sldMkLst>
          <pc:docMk/>
          <pc:sldMk cId="577581036" sldId="2147374651"/>
        </pc:sldMkLst>
      </pc:sldChg>
      <pc:sldChg chg="addSp delSp modSp mod">
        <pc:chgData name="Allen Hsu" userId="60d91a9c-a42c-4cc8-ad01-70c31ac073b3" providerId="ADAL" clId="{0B6F0EAA-4E42-4E77-94D9-0AD6DEEEA417}" dt="2024-04-01T01:33:27.973" v="10132" actId="1076"/>
        <pc:sldMkLst>
          <pc:docMk/>
          <pc:sldMk cId="2860205270" sldId="2147374651"/>
        </pc:sldMkLst>
        <pc:spChg chg="mod">
          <ac:chgData name="Allen Hsu" userId="60d91a9c-a42c-4cc8-ad01-70c31ac073b3" providerId="ADAL" clId="{0B6F0EAA-4E42-4E77-94D9-0AD6DEEEA417}" dt="2024-03-29T09:17:32.559" v="9979" actId="20577"/>
          <ac:spMkLst>
            <pc:docMk/>
            <pc:sldMk cId="2860205270" sldId="2147374651"/>
            <ac:spMk id="2" creationId="{EBC0EF47-35F5-AD8E-BB4E-0F30678FD4E9}"/>
          </ac:spMkLst>
        </pc:spChg>
        <pc:spChg chg="mod">
          <ac:chgData name="Allen Hsu" userId="60d91a9c-a42c-4cc8-ad01-70c31ac073b3" providerId="ADAL" clId="{0B6F0EAA-4E42-4E77-94D9-0AD6DEEEA417}" dt="2024-03-29T01:43:31.426" v="3887" actId="20577"/>
          <ac:spMkLst>
            <pc:docMk/>
            <pc:sldMk cId="2860205270" sldId="2147374651"/>
            <ac:spMk id="4" creationId="{CBBA20F8-FB1E-4DA8-5959-62E1A0F6656A}"/>
          </ac:spMkLst>
        </pc:spChg>
        <pc:spChg chg="add mod">
          <ac:chgData name="Allen Hsu" userId="60d91a9c-a42c-4cc8-ad01-70c31ac073b3" providerId="ADAL" clId="{0B6F0EAA-4E42-4E77-94D9-0AD6DEEEA417}" dt="2024-04-01T01:33:27.973" v="10132" actId="1076"/>
          <ac:spMkLst>
            <pc:docMk/>
            <pc:sldMk cId="2860205270" sldId="2147374651"/>
            <ac:spMk id="5" creationId="{0F31FCA1-7FC0-C7C9-4582-F0A4334A1A28}"/>
          </ac:spMkLst>
        </pc:spChg>
        <pc:spChg chg="add del mod">
          <ac:chgData name="Allen Hsu" userId="60d91a9c-a42c-4cc8-ad01-70c31ac073b3" providerId="ADAL" clId="{0B6F0EAA-4E42-4E77-94D9-0AD6DEEEA417}" dt="2024-03-29T08:50:35.925" v="9423" actId="21"/>
          <ac:spMkLst>
            <pc:docMk/>
            <pc:sldMk cId="2860205270" sldId="2147374651"/>
            <ac:spMk id="7" creationId="{2BDE78FF-59A9-6ECB-A4D7-28A23A55EC46}"/>
          </ac:spMkLst>
        </pc:spChg>
      </pc:sldChg>
      <pc:sldChg chg="add ord">
        <pc:chgData name="Allen Hsu" userId="60d91a9c-a42c-4cc8-ad01-70c31ac073b3" providerId="ADAL" clId="{0B6F0EAA-4E42-4E77-94D9-0AD6DEEEA417}" dt="2024-04-22T03:42:50.393" v="57184"/>
        <pc:sldMkLst>
          <pc:docMk/>
          <pc:sldMk cId="1772650496" sldId="2147374653"/>
        </pc:sldMkLst>
      </pc:sldChg>
      <pc:sldChg chg="addSp delSp modSp add del mod ord setBg delDesignElem modShow">
        <pc:chgData name="Allen Hsu" userId="60d91a9c-a42c-4cc8-ad01-70c31ac073b3" providerId="ADAL" clId="{0B6F0EAA-4E42-4E77-94D9-0AD6DEEEA417}" dt="2024-04-22T03:42:37.550" v="57181" actId="2696"/>
        <pc:sldMkLst>
          <pc:docMk/>
          <pc:sldMk cId="3290938198" sldId="2147374653"/>
        </pc:sldMkLst>
        <pc:spChg chg="mod">
          <ac:chgData name="Allen Hsu" userId="60d91a9c-a42c-4cc8-ad01-70c31ac073b3" providerId="ADAL" clId="{0B6F0EAA-4E42-4E77-94D9-0AD6DEEEA417}" dt="2024-04-22T01:20:40.658" v="55003" actId="20577"/>
          <ac:spMkLst>
            <pc:docMk/>
            <pc:sldMk cId="3290938198" sldId="2147374653"/>
            <ac:spMk id="2" creationId="{8BB06A6C-1552-C5C7-D718-2CCDB32BE526}"/>
          </ac:spMkLst>
        </pc:spChg>
        <pc:spChg chg="add del mod">
          <ac:chgData name="Allen Hsu" userId="60d91a9c-a42c-4cc8-ad01-70c31ac073b3" providerId="ADAL" clId="{0B6F0EAA-4E42-4E77-94D9-0AD6DEEEA417}" dt="2024-04-16T02:51:13.574" v="30484" actId="21"/>
          <ac:spMkLst>
            <pc:docMk/>
            <pc:sldMk cId="3290938198" sldId="2147374653"/>
            <ac:spMk id="6" creationId="{8BFE740B-32F9-5753-B057-B59A64EFB75E}"/>
          </ac:spMkLst>
        </pc:spChg>
        <pc:spChg chg="add mod">
          <ac:chgData name="Allen Hsu" userId="60d91a9c-a42c-4cc8-ad01-70c31ac073b3" providerId="ADAL" clId="{0B6F0EAA-4E42-4E77-94D9-0AD6DEEEA417}" dt="2024-04-16T02:49:05.232" v="30451" actId="20577"/>
          <ac:spMkLst>
            <pc:docMk/>
            <pc:sldMk cId="3290938198" sldId="2147374653"/>
            <ac:spMk id="8" creationId="{B755B858-B1DC-48EB-5378-12EB8C7A770C}"/>
          </ac:spMkLst>
        </pc:spChg>
        <pc:spChg chg="add mod">
          <ac:chgData name="Allen Hsu" userId="60d91a9c-a42c-4cc8-ad01-70c31ac073b3" providerId="ADAL" clId="{0B6F0EAA-4E42-4E77-94D9-0AD6DEEEA417}" dt="2024-04-16T02:51:01.357" v="30482"/>
          <ac:spMkLst>
            <pc:docMk/>
            <pc:sldMk cId="3290938198" sldId="2147374653"/>
            <ac:spMk id="16" creationId="{8FE22E32-9E8B-B78E-7F00-31B962685E44}"/>
          </ac:spMkLst>
        </pc:spChg>
        <pc:spChg chg="del">
          <ac:chgData name="Allen Hsu" userId="60d91a9c-a42c-4cc8-ad01-70c31ac073b3" providerId="ADAL" clId="{0B6F0EAA-4E42-4E77-94D9-0AD6DEEEA417}" dt="2024-04-16T02:37:37.635" v="29685"/>
          <ac:spMkLst>
            <pc:docMk/>
            <pc:sldMk cId="3290938198" sldId="2147374653"/>
            <ac:spMk id="19" creationId="{37C89E4B-3C9F-44B9-8B86-D9E3D112D8EC}"/>
          </ac:spMkLst>
        </pc:spChg>
        <pc:picChg chg="mod">
          <ac:chgData name="Allen Hsu" userId="60d91a9c-a42c-4cc8-ad01-70c31ac073b3" providerId="ADAL" clId="{0B6F0EAA-4E42-4E77-94D9-0AD6DEEEA417}" dt="2024-04-16T02:39:13.651" v="29732" actId="1076"/>
          <ac:picMkLst>
            <pc:docMk/>
            <pc:sldMk cId="3290938198" sldId="2147374653"/>
            <ac:picMk id="4" creationId="{800B9FE6-9B50-B2B1-0AC9-BA1012D88BCE}"/>
          </ac:picMkLst>
        </pc:picChg>
        <pc:picChg chg="mod">
          <ac:chgData name="Allen Hsu" userId="60d91a9c-a42c-4cc8-ad01-70c31ac073b3" providerId="ADAL" clId="{0B6F0EAA-4E42-4E77-94D9-0AD6DEEEA417}" dt="2024-04-22T01:16:17.517" v="54935" actId="1076"/>
          <ac:picMkLst>
            <pc:docMk/>
            <pc:sldMk cId="3290938198" sldId="2147374653"/>
            <ac:picMk id="7" creationId="{8B5FAAAB-9ED8-BE56-556B-43DF993684D1}"/>
          </ac:picMkLst>
        </pc:picChg>
        <pc:cxnChg chg="del">
          <ac:chgData name="Allen Hsu" userId="60d91a9c-a42c-4cc8-ad01-70c31ac073b3" providerId="ADAL" clId="{0B6F0EAA-4E42-4E77-94D9-0AD6DEEEA417}" dt="2024-04-16T02:37:37.635" v="29685"/>
          <ac:cxnSpMkLst>
            <pc:docMk/>
            <pc:sldMk cId="3290938198" sldId="2147374653"/>
            <ac:cxnSpMk id="21" creationId="{AA2EAA10-076F-46BD-8F0F-B9A2FB77A85C}"/>
          </ac:cxnSpMkLst>
        </pc:cxnChg>
        <pc:cxnChg chg="del">
          <ac:chgData name="Allen Hsu" userId="60d91a9c-a42c-4cc8-ad01-70c31ac073b3" providerId="ADAL" clId="{0B6F0EAA-4E42-4E77-94D9-0AD6DEEEA417}" dt="2024-04-16T02:37:37.635" v="29685"/>
          <ac:cxnSpMkLst>
            <pc:docMk/>
            <pc:sldMk cId="3290938198" sldId="2147374653"/>
            <ac:cxnSpMk id="23" creationId="{D891E407-403B-4764-86C9-33A56D3BCAA3}"/>
          </ac:cxnSpMkLst>
        </pc:cxnChg>
      </pc:sldChg>
      <pc:sldChg chg="del">
        <pc:chgData name="Allen Hsu" userId="60d91a9c-a42c-4cc8-ad01-70c31ac073b3" providerId="ADAL" clId="{0B6F0EAA-4E42-4E77-94D9-0AD6DEEEA417}" dt="2024-04-16T02:37:36.596" v="29683" actId="2696"/>
        <pc:sldMkLst>
          <pc:docMk/>
          <pc:sldMk cId="3369126621" sldId="2147374653"/>
        </pc:sldMkLst>
      </pc:sldChg>
      <pc:sldChg chg="addSp delSp modSp mod">
        <pc:chgData name="Allen Hsu" userId="60d91a9c-a42c-4cc8-ad01-70c31ac073b3" providerId="ADAL" clId="{0B6F0EAA-4E42-4E77-94D9-0AD6DEEEA417}" dt="2024-04-01T01:24:55.780" v="9980" actId="12"/>
        <pc:sldMkLst>
          <pc:docMk/>
          <pc:sldMk cId="3389394804" sldId="2147374654"/>
        </pc:sldMkLst>
        <pc:spChg chg="mod">
          <ac:chgData name="Allen Hsu" userId="60d91a9c-a42c-4cc8-ad01-70c31ac073b3" providerId="ADAL" clId="{0B6F0EAA-4E42-4E77-94D9-0AD6DEEEA417}" dt="2024-03-29T03:07:44.652" v="4950" actId="20577"/>
          <ac:spMkLst>
            <pc:docMk/>
            <pc:sldMk cId="3389394804" sldId="2147374654"/>
            <ac:spMk id="2" creationId="{4D0C1D03-DCAC-B954-6FB9-190EFE327FF9}"/>
          </ac:spMkLst>
        </pc:spChg>
        <pc:spChg chg="del">
          <ac:chgData name="Allen Hsu" userId="60d91a9c-a42c-4cc8-ad01-70c31ac073b3" providerId="ADAL" clId="{0B6F0EAA-4E42-4E77-94D9-0AD6DEEEA417}" dt="2024-03-29T02:39:19.466" v="3890" actId="478"/>
          <ac:spMkLst>
            <pc:docMk/>
            <pc:sldMk cId="3389394804" sldId="2147374654"/>
            <ac:spMk id="4" creationId="{A26BDCB1-33EE-54C9-CE88-DE4CA35E512D}"/>
          </ac:spMkLst>
        </pc:spChg>
        <pc:spChg chg="add mod">
          <ac:chgData name="Allen Hsu" userId="60d91a9c-a42c-4cc8-ad01-70c31ac073b3" providerId="ADAL" clId="{0B6F0EAA-4E42-4E77-94D9-0AD6DEEEA417}" dt="2024-04-01T01:24:55.780" v="9980" actId="12"/>
          <ac:spMkLst>
            <pc:docMk/>
            <pc:sldMk cId="3389394804" sldId="2147374654"/>
            <ac:spMk id="5" creationId="{17E121D9-2E16-0B8F-179A-CEF088E80DC4}"/>
          </ac:spMkLst>
        </pc:spChg>
        <pc:spChg chg="mod">
          <ac:chgData name="Allen Hsu" userId="60d91a9c-a42c-4cc8-ad01-70c31ac073b3" providerId="ADAL" clId="{0B6F0EAA-4E42-4E77-94D9-0AD6DEEEA417}" dt="2024-03-29T08:26:45.124" v="8523"/>
          <ac:spMkLst>
            <pc:docMk/>
            <pc:sldMk cId="3389394804" sldId="2147374654"/>
            <ac:spMk id="15" creationId="{F8DC179D-C059-9EB0-CE17-6F586E3B7FC5}"/>
          </ac:spMkLst>
        </pc:spChg>
        <pc:spChg chg="mod">
          <ac:chgData name="Allen Hsu" userId="60d91a9c-a42c-4cc8-ad01-70c31ac073b3" providerId="ADAL" clId="{0B6F0EAA-4E42-4E77-94D9-0AD6DEEEA417}" dt="2024-03-29T08:26:45.124" v="8523"/>
          <ac:spMkLst>
            <pc:docMk/>
            <pc:sldMk cId="3389394804" sldId="2147374654"/>
            <ac:spMk id="16" creationId="{7CA920AF-63C9-9EFB-1EDF-F5C5AC0D47B1}"/>
          </ac:spMkLst>
        </pc:spChg>
        <pc:spChg chg="mod">
          <ac:chgData name="Allen Hsu" userId="60d91a9c-a42c-4cc8-ad01-70c31ac073b3" providerId="ADAL" clId="{0B6F0EAA-4E42-4E77-94D9-0AD6DEEEA417}" dt="2024-03-29T08:26:45.124" v="8523"/>
          <ac:spMkLst>
            <pc:docMk/>
            <pc:sldMk cId="3389394804" sldId="2147374654"/>
            <ac:spMk id="17" creationId="{26FA4BCE-033B-C62E-1F2C-74B34597902A}"/>
          </ac:spMkLst>
        </pc:spChg>
        <pc:spChg chg="mod">
          <ac:chgData name="Allen Hsu" userId="60d91a9c-a42c-4cc8-ad01-70c31ac073b3" providerId="ADAL" clId="{0B6F0EAA-4E42-4E77-94D9-0AD6DEEEA417}" dt="2024-03-29T08:26:45.124" v="8523"/>
          <ac:spMkLst>
            <pc:docMk/>
            <pc:sldMk cId="3389394804" sldId="2147374654"/>
            <ac:spMk id="18" creationId="{46C12C81-0198-593A-01A8-A96B2C4655B3}"/>
          </ac:spMkLst>
        </pc:spChg>
        <pc:spChg chg="add mod">
          <ac:chgData name="Allen Hsu" userId="60d91a9c-a42c-4cc8-ad01-70c31ac073b3" providerId="ADAL" clId="{0B6F0EAA-4E42-4E77-94D9-0AD6DEEEA417}" dt="2024-03-29T08:26:45.124" v="8523"/>
          <ac:spMkLst>
            <pc:docMk/>
            <pc:sldMk cId="3389394804" sldId="2147374654"/>
            <ac:spMk id="19" creationId="{BEDF5499-2666-CA66-39B7-9339316841C7}"/>
          </ac:spMkLst>
        </pc:spChg>
        <pc:grpChg chg="add mod">
          <ac:chgData name="Allen Hsu" userId="60d91a9c-a42c-4cc8-ad01-70c31ac073b3" providerId="ADAL" clId="{0B6F0EAA-4E42-4E77-94D9-0AD6DEEEA417}" dt="2024-03-29T02:47:13.485" v="4083" actId="1076"/>
          <ac:grpSpMkLst>
            <pc:docMk/>
            <pc:sldMk cId="3389394804" sldId="2147374654"/>
            <ac:grpSpMk id="12" creationId="{3D54E444-994A-19AB-0B2C-849089CE9895}"/>
          </ac:grpSpMkLst>
        </pc:grpChg>
        <pc:grpChg chg="add mod">
          <ac:chgData name="Allen Hsu" userId="60d91a9c-a42c-4cc8-ad01-70c31ac073b3" providerId="ADAL" clId="{0B6F0EAA-4E42-4E77-94D9-0AD6DEEEA417}" dt="2024-03-29T08:26:45.124" v="8523"/>
          <ac:grpSpMkLst>
            <pc:docMk/>
            <pc:sldMk cId="3389394804" sldId="2147374654"/>
            <ac:grpSpMk id="14" creationId="{C5224FC1-BF41-7B4E-FD29-3641C198CA9C}"/>
          </ac:grpSpMkLst>
        </pc:grpChg>
        <pc:graphicFrameChg chg="add mod modGraphic">
          <ac:chgData name="Allen Hsu" userId="60d91a9c-a42c-4cc8-ad01-70c31ac073b3" providerId="ADAL" clId="{0B6F0EAA-4E42-4E77-94D9-0AD6DEEEA417}" dt="2024-03-29T03:02:35.181" v="4912" actId="20577"/>
          <ac:graphicFrameMkLst>
            <pc:docMk/>
            <pc:sldMk cId="3389394804" sldId="2147374654"/>
            <ac:graphicFrameMk id="13" creationId="{0C9F8B37-CA4B-65F5-4EBF-B8FD15631A39}"/>
          </ac:graphicFrameMkLst>
        </pc:graphicFrameChg>
        <pc:picChg chg="add mod">
          <ac:chgData name="Allen Hsu" userId="60d91a9c-a42c-4cc8-ad01-70c31ac073b3" providerId="ADAL" clId="{0B6F0EAA-4E42-4E77-94D9-0AD6DEEEA417}" dt="2024-03-29T02:47:10.346" v="4081" actId="164"/>
          <ac:picMkLst>
            <pc:docMk/>
            <pc:sldMk cId="3389394804" sldId="2147374654"/>
            <ac:picMk id="7" creationId="{6E7CF3A5-6AF5-6E9A-0C1E-C35047D1642E}"/>
          </ac:picMkLst>
        </pc:picChg>
        <pc:picChg chg="add mod">
          <ac:chgData name="Allen Hsu" userId="60d91a9c-a42c-4cc8-ad01-70c31ac073b3" providerId="ADAL" clId="{0B6F0EAA-4E42-4E77-94D9-0AD6DEEEA417}" dt="2024-03-29T02:47:10.346" v="4081" actId="164"/>
          <ac:picMkLst>
            <pc:docMk/>
            <pc:sldMk cId="3389394804" sldId="2147374654"/>
            <ac:picMk id="9" creationId="{86140EA4-8C4C-6428-8528-34CB4B96CB58}"/>
          </ac:picMkLst>
        </pc:picChg>
        <pc:picChg chg="add mod">
          <ac:chgData name="Allen Hsu" userId="60d91a9c-a42c-4cc8-ad01-70c31ac073b3" providerId="ADAL" clId="{0B6F0EAA-4E42-4E77-94D9-0AD6DEEEA417}" dt="2024-03-29T02:47:10.346" v="4081" actId="164"/>
          <ac:picMkLst>
            <pc:docMk/>
            <pc:sldMk cId="3389394804" sldId="2147374654"/>
            <ac:picMk id="11" creationId="{7ECAD03C-02D1-10E7-BA7D-9D3759876019}"/>
          </ac:picMkLst>
        </pc:picChg>
      </pc:sldChg>
      <pc:sldChg chg="addSp delSp modSp add mod">
        <pc:chgData name="Allen Hsu" userId="60d91a9c-a42c-4cc8-ad01-70c31ac073b3" providerId="ADAL" clId="{0B6F0EAA-4E42-4E77-94D9-0AD6DEEEA417}" dt="2024-04-26T05:28:33.223" v="83224" actId="14100"/>
        <pc:sldMkLst>
          <pc:docMk/>
          <pc:sldMk cId="914659715" sldId="2147374680"/>
        </pc:sldMkLst>
        <pc:spChg chg="mod">
          <ac:chgData name="Allen Hsu" userId="60d91a9c-a42c-4cc8-ad01-70c31ac073b3" providerId="ADAL" clId="{0B6F0EAA-4E42-4E77-94D9-0AD6DEEEA417}" dt="2024-04-24T01:03:55.891" v="71453" actId="20577"/>
          <ac:spMkLst>
            <pc:docMk/>
            <pc:sldMk cId="914659715" sldId="2147374680"/>
            <ac:spMk id="2" creationId="{4B9F7597-BAF5-DD5B-5765-05C45D0940F1}"/>
          </ac:spMkLst>
        </pc:spChg>
        <pc:spChg chg="mod">
          <ac:chgData name="Allen Hsu" userId="60d91a9c-a42c-4cc8-ad01-70c31ac073b3" providerId="ADAL" clId="{0B6F0EAA-4E42-4E77-94D9-0AD6DEEEA417}" dt="2024-04-26T05:28:33.223" v="83224" actId="14100"/>
          <ac:spMkLst>
            <pc:docMk/>
            <pc:sldMk cId="914659715" sldId="2147374680"/>
            <ac:spMk id="12" creationId="{A5ACB978-BFAA-C788-4324-C43CD9F3D789}"/>
          </ac:spMkLst>
        </pc:spChg>
        <pc:spChg chg="add mod">
          <ac:chgData name="Allen Hsu" userId="60d91a9c-a42c-4cc8-ad01-70c31ac073b3" providerId="ADAL" clId="{0B6F0EAA-4E42-4E77-94D9-0AD6DEEEA417}" dt="2024-04-24T08:22:36.411" v="75894" actId="20577"/>
          <ac:spMkLst>
            <pc:docMk/>
            <pc:sldMk cId="914659715" sldId="2147374680"/>
            <ac:spMk id="14" creationId="{FE1399D2-90CE-11DF-1326-B198C13E1C50}"/>
          </ac:spMkLst>
        </pc:spChg>
        <pc:spChg chg="add mod">
          <ac:chgData name="Allen Hsu" userId="60d91a9c-a42c-4cc8-ad01-70c31ac073b3" providerId="ADAL" clId="{0B6F0EAA-4E42-4E77-94D9-0AD6DEEEA417}" dt="2024-04-16T02:38:21.801" v="29694" actId="108"/>
          <ac:spMkLst>
            <pc:docMk/>
            <pc:sldMk cId="914659715" sldId="2147374680"/>
            <ac:spMk id="15" creationId="{26AEFBF6-CF93-4F2B-35AC-000286F68D8A}"/>
          </ac:spMkLst>
        </pc:spChg>
        <pc:spChg chg="add mod">
          <ac:chgData name="Allen Hsu" userId="60d91a9c-a42c-4cc8-ad01-70c31ac073b3" providerId="ADAL" clId="{0B6F0EAA-4E42-4E77-94D9-0AD6DEEEA417}" dt="2024-04-24T09:40:35.129" v="78221" actId="121"/>
          <ac:spMkLst>
            <pc:docMk/>
            <pc:sldMk cId="914659715" sldId="2147374680"/>
            <ac:spMk id="16" creationId="{80B8510F-B932-FABA-7650-DF1834218C4D}"/>
          </ac:spMkLst>
        </pc:spChg>
        <pc:grpChg chg="del mod">
          <ac:chgData name="Allen Hsu" userId="60d91a9c-a42c-4cc8-ad01-70c31ac073b3" providerId="ADAL" clId="{0B6F0EAA-4E42-4E77-94D9-0AD6DEEEA417}" dt="2024-04-24T09:21:08.065" v="77688" actId="478"/>
          <ac:grpSpMkLst>
            <pc:docMk/>
            <pc:sldMk cId="914659715" sldId="2147374680"/>
            <ac:grpSpMk id="7" creationId="{47E2DB1B-1E80-8775-74E0-19E34C4462FD}"/>
          </ac:grpSpMkLst>
        </pc:grpChg>
      </pc:sldChg>
      <pc:sldChg chg="addSp modSp new del mod">
        <pc:chgData name="Allen Hsu" userId="60d91a9c-a42c-4cc8-ad01-70c31ac073b3" providerId="ADAL" clId="{0B6F0EAA-4E42-4E77-94D9-0AD6DEEEA417}" dt="2024-04-16T02:37:06.139" v="29681" actId="2696"/>
        <pc:sldMkLst>
          <pc:docMk/>
          <pc:sldMk cId="1482730736" sldId="2147374680"/>
        </pc:sldMkLst>
        <pc:spChg chg="mod">
          <ac:chgData name="Allen Hsu" userId="60d91a9c-a42c-4cc8-ad01-70c31ac073b3" providerId="ADAL" clId="{0B6F0EAA-4E42-4E77-94D9-0AD6DEEEA417}" dt="2024-03-29T03:07:51.329" v="4961" actId="20577"/>
          <ac:spMkLst>
            <pc:docMk/>
            <pc:sldMk cId="1482730736" sldId="2147374680"/>
            <ac:spMk id="2" creationId="{4B9F7597-BAF5-DD5B-5765-05C45D0940F1}"/>
          </ac:spMkLst>
        </pc:spChg>
        <pc:spChg chg="mod">
          <ac:chgData name="Allen Hsu" userId="60d91a9c-a42c-4cc8-ad01-70c31ac073b3" providerId="ADAL" clId="{0B6F0EAA-4E42-4E77-94D9-0AD6DEEEA417}" dt="2024-03-29T08:26:34.278" v="8522" actId="1076"/>
          <ac:spMkLst>
            <pc:docMk/>
            <pc:sldMk cId="1482730736" sldId="2147374680"/>
            <ac:spMk id="5" creationId="{3D107C96-174B-BD1B-DD86-D83BE1BDE383}"/>
          </ac:spMkLst>
        </pc:spChg>
        <pc:spChg chg="mod">
          <ac:chgData name="Allen Hsu" userId="60d91a9c-a42c-4cc8-ad01-70c31ac073b3" providerId="ADAL" clId="{0B6F0EAA-4E42-4E77-94D9-0AD6DEEEA417}" dt="2024-03-29T08:26:49.138" v="8524"/>
          <ac:spMkLst>
            <pc:docMk/>
            <pc:sldMk cId="1482730736" sldId="2147374680"/>
            <ac:spMk id="8" creationId="{4B596976-4AA3-EB91-15FB-CB40430D16CC}"/>
          </ac:spMkLst>
        </pc:spChg>
        <pc:spChg chg="mod">
          <ac:chgData name="Allen Hsu" userId="60d91a9c-a42c-4cc8-ad01-70c31ac073b3" providerId="ADAL" clId="{0B6F0EAA-4E42-4E77-94D9-0AD6DEEEA417}" dt="2024-03-29T08:26:49.138" v="8524"/>
          <ac:spMkLst>
            <pc:docMk/>
            <pc:sldMk cId="1482730736" sldId="2147374680"/>
            <ac:spMk id="9" creationId="{D04D4AB7-5844-1AFF-32C7-6D98720AB432}"/>
          </ac:spMkLst>
        </pc:spChg>
        <pc:spChg chg="mod">
          <ac:chgData name="Allen Hsu" userId="60d91a9c-a42c-4cc8-ad01-70c31ac073b3" providerId="ADAL" clId="{0B6F0EAA-4E42-4E77-94D9-0AD6DEEEA417}" dt="2024-03-29T08:26:49.138" v="8524"/>
          <ac:spMkLst>
            <pc:docMk/>
            <pc:sldMk cId="1482730736" sldId="2147374680"/>
            <ac:spMk id="10" creationId="{83A52ECF-60CA-5057-784F-FBE0EE39487B}"/>
          </ac:spMkLst>
        </pc:spChg>
        <pc:spChg chg="mod">
          <ac:chgData name="Allen Hsu" userId="60d91a9c-a42c-4cc8-ad01-70c31ac073b3" providerId="ADAL" clId="{0B6F0EAA-4E42-4E77-94D9-0AD6DEEEA417}" dt="2024-03-29T08:26:49.138" v="8524"/>
          <ac:spMkLst>
            <pc:docMk/>
            <pc:sldMk cId="1482730736" sldId="2147374680"/>
            <ac:spMk id="11" creationId="{96822837-3BE3-1E75-307F-6DEFC85D75FB}"/>
          </ac:spMkLst>
        </pc:spChg>
        <pc:spChg chg="add mod">
          <ac:chgData name="Allen Hsu" userId="60d91a9c-a42c-4cc8-ad01-70c31ac073b3" providerId="ADAL" clId="{0B6F0EAA-4E42-4E77-94D9-0AD6DEEEA417}" dt="2024-03-29T08:29:17.076" v="8623" actId="1076"/>
          <ac:spMkLst>
            <pc:docMk/>
            <pc:sldMk cId="1482730736" sldId="2147374680"/>
            <ac:spMk id="12" creationId="{A5ACB978-BFAA-C788-4324-C43CD9F3D789}"/>
          </ac:spMkLst>
        </pc:spChg>
        <pc:spChg chg="add mod">
          <ac:chgData name="Allen Hsu" userId="60d91a9c-a42c-4cc8-ad01-70c31ac073b3" providerId="ADAL" clId="{0B6F0EAA-4E42-4E77-94D9-0AD6DEEEA417}" dt="2024-04-01T03:42:21.399" v="12214" actId="20577"/>
          <ac:spMkLst>
            <pc:docMk/>
            <pc:sldMk cId="1482730736" sldId="2147374680"/>
            <ac:spMk id="13" creationId="{E1936A33-F9EB-FBDC-F3AD-D785671992F3}"/>
          </ac:spMkLst>
        </pc:spChg>
        <pc:grpChg chg="add mod">
          <ac:chgData name="Allen Hsu" userId="60d91a9c-a42c-4cc8-ad01-70c31ac073b3" providerId="ADAL" clId="{0B6F0EAA-4E42-4E77-94D9-0AD6DEEEA417}" dt="2024-03-29T08:29:17.076" v="8623" actId="1076"/>
          <ac:grpSpMkLst>
            <pc:docMk/>
            <pc:sldMk cId="1482730736" sldId="2147374680"/>
            <ac:grpSpMk id="7" creationId="{47E2DB1B-1E80-8775-74E0-19E34C4462FD}"/>
          </ac:grpSpMkLst>
        </pc:grpChg>
        <pc:picChg chg="add mod">
          <ac:chgData name="Allen Hsu" userId="60d91a9c-a42c-4cc8-ad01-70c31ac073b3" providerId="ADAL" clId="{0B6F0EAA-4E42-4E77-94D9-0AD6DEEEA417}" dt="2024-03-29T03:07:38.992" v="4939" actId="1076"/>
          <ac:picMkLst>
            <pc:docMk/>
            <pc:sldMk cId="1482730736" sldId="2147374680"/>
            <ac:picMk id="6" creationId="{115A024C-8F9A-271A-B12F-ADAA6428BFAC}"/>
          </ac:picMkLst>
        </pc:picChg>
      </pc:sldChg>
      <pc:sldChg chg="addSp delSp modSp mod">
        <pc:chgData name="Allen Hsu" userId="60d91a9c-a42c-4cc8-ad01-70c31ac073b3" providerId="ADAL" clId="{0B6F0EAA-4E42-4E77-94D9-0AD6DEEEA417}" dt="2024-04-12T02:45:55.948" v="18656" actId="20577"/>
        <pc:sldMkLst>
          <pc:docMk/>
          <pc:sldMk cId="1624613502" sldId="2147374681"/>
        </pc:sldMkLst>
        <pc:spChg chg="mod">
          <ac:chgData name="Allen Hsu" userId="60d91a9c-a42c-4cc8-ad01-70c31ac073b3" providerId="ADAL" clId="{0B6F0EAA-4E42-4E77-94D9-0AD6DEEEA417}" dt="2024-03-29T03:15:16.260" v="5201" actId="20577"/>
          <ac:spMkLst>
            <pc:docMk/>
            <pc:sldMk cId="1624613502" sldId="2147374681"/>
            <ac:spMk id="2" creationId="{7BA68DC0-B8C6-5D05-B465-ADFD0C8E1C82}"/>
          </ac:spMkLst>
        </pc:spChg>
        <pc:spChg chg="mod">
          <ac:chgData name="Allen Hsu" userId="60d91a9c-a42c-4cc8-ad01-70c31ac073b3" providerId="ADAL" clId="{0B6F0EAA-4E42-4E77-94D9-0AD6DEEEA417}" dt="2024-04-01T03:31:05.471" v="11945" actId="20577"/>
          <ac:spMkLst>
            <pc:docMk/>
            <pc:sldMk cId="1624613502" sldId="2147374681"/>
            <ac:spMk id="4" creationId="{758A78E1-3AC0-BACE-6859-881E012BF7D0}"/>
          </ac:spMkLst>
        </pc:spChg>
        <pc:spChg chg="add mod">
          <ac:chgData name="Allen Hsu" userId="60d91a9c-a42c-4cc8-ad01-70c31ac073b3" providerId="ADAL" clId="{0B6F0EAA-4E42-4E77-94D9-0AD6DEEEA417}" dt="2024-03-29T03:29:56.144" v="5451" actId="1076"/>
          <ac:spMkLst>
            <pc:docMk/>
            <pc:sldMk cId="1624613502" sldId="2147374681"/>
            <ac:spMk id="5" creationId="{5D918266-A59A-D085-417D-C99CDCBCBD07}"/>
          </ac:spMkLst>
        </pc:spChg>
        <pc:spChg chg="add del mod">
          <ac:chgData name="Allen Hsu" userId="60d91a9c-a42c-4cc8-ad01-70c31ac073b3" providerId="ADAL" clId="{0B6F0EAA-4E42-4E77-94D9-0AD6DEEEA417}" dt="2024-03-29T03:29:11.300" v="5441" actId="478"/>
          <ac:spMkLst>
            <pc:docMk/>
            <pc:sldMk cId="1624613502" sldId="2147374681"/>
            <ac:spMk id="6" creationId="{5F645F5B-11E7-5438-E271-3AC9E7566E5F}"/>
          </ac:spMkLst>
        </pc:spChg>
        <pc:spChg chg="add mod">
          <ac:chgData name="Allen Hsu" userId="60d91a9c-a42c-4cc8-ad01-70c31ac073b3" providerId="ADAL" clId="{0B6F0EAA-4E42-4E77-94D9-0AD6DEEEA417}" dt="2024-03-29T03:54:47.121" v="6250" actId="1076"/>
          <ac:spMkLst>
            <pc:docMk/>
            <pc:sldMk cId="1624613502" sldId="2147374681"/>
            <ac:spMk id="7" creationId="{65EE2390-E7AF-2B99-C605-49F5BDFCC7C3}"/>
          </ac:spMkLst>
        </pc:spChg>
        <pc:spChg chg="add mod">
          <ac:chgData name="Allen Hsu" userId="60d91a9c-a42c-4cc8-ad01-70c31ac073b3" providerId="ADAL" clId="{0B6F0EAA-4E42-4E77-94D9-0AD6DEEEA417}" dt="2024-03-29T03:53:18.153" v="6175" actId="20577"/>
          <ac:spMkLst>
            <pc:docMk/>
            <pc:sldMk cId="1624613502" sldId="2147374681"/>
            <ac:spMk id="8" creationId="{5317BB29-7825-EC2D-68CC-0C07464727CC}"/>
          </ac:spMkLst>
        </pc:spChg>
        <pc:spChg chg="add mod">
          <ac:chgData name="Allen Hsu" userId="60d91a9c-a42c-4cc8-ad01-70c31ac073b3" providerId="ADAL" clId="{0B6F0EAA-4E42-4E77-94D9-0AD6DEEEA417}" dt="2024-03-29T03:40:08.628" v="6018" actId="20577"/>
          <ac:spMkLst>
            <pc:docMk/>
            <pc:sldMk cId="1624613502" sldId="2147374681"/>
            <ac:spMk id="9" creationId="{28079D2B-F6B8-320B-507B-7FCA5ADC2786}"/>
          </ac:spMkLst>
        </pc:spChg>
        <pc:spChg chg="add del mod">
          <ac:chgData name="Allen Hsu" userId="60d91a9c-a42c-4cc8-ad01-70c31ac073b3" providerId="ADAL" clId="{0B6F0EAA-4E42-4E77-94D9-0AD6DEEEA417}" dt="2024-03-29T03:28:50.681" v="5437" actId="478"/>
          <ac:spMkLst>
            <pc:docMk/>
            <pc:sldMk cId="1624613502" sldId="2147374681"/>
            <ac:spMk id="10" creationId="{24AD89C6-DB61-2D2F-A644-4333EC799932}"/>
          </ac:spMkLst>
        </pc:spChg>
        <pc:spChg chg="add mod">
          <ac:chgData name="Allen Hsu" userId="60d91a9c-a42c-4cc8-ad01-70c31ac073b3" providerId="ADAL" clId="{0B6F0EAA-4E42-4E77-94D9-0AD6DEEEA417}" dt="2024-04-12T02:45:55.948" v="18656" actId="20577"/>
          <ac:spMkLst>
            <pc:docMk/>
            <pc:sldMk cId="1624613502" sldId="2147374681"/>
            <ac:spMk id="11" creationId="{0F499FAE-76FD-1BE5-35F3-D02E7294AD6F}"/>
          </ac:spMkLst>
        </pc:spChg>
        <pc:spChg chg="add mod">
          <ac:chgData name="Allen Hsu" userId="60d91a9c-a42c-4cc8-ad01-70c31ac073b3" providerId="ADAL" clId="{0B6F0EAA-4E42-4E77-94D9-0AD6DEEEA417}" dt="2024-03-29T03:42:07.080" v="6127" actId="20577"/>
          <ac:spMkLst>
            <pc:docMk/>
            <pc:sldMk cId="1624613502" sldId="2147374681"/>
            <ac:spMk id="12" creationId="{108B2179-A204-EFBF-6E6E-0FF55E67E6A7}"/>
          </ac:spMkLst>
        </pc:spChg>
        <pc:picChg chg="add mod">
          <ac:chgData name="Allen Hsu" userId="60d91a9c-a42c-4cc8-ad01-70c31ac073b3" providerId="ADAL" clId="{0B6F0EAA-4E42-4E77-94D9-0AD6DEEEA417}" dt="2024-04-12T02:39:26.568" v="18484" actId="1076"/>
          <ac:picMkLst>
            <pc:docMk/>
            <pc:sldMk cId="1624613502" sldId="2147374681"/>
            <ac:picMk id="10" creationId="{FDC872E3-C2B1-8270-E483-3C3BAD614EB3}"/>
          </ac:picMkLst>
        </pc:picChg>
        <pc:cxnChg chg="add mod">
          <ac:chgData name="Allen Hsu" userId="60d91a9c-a42c-4cc8-ad01-70c31ac073b3" providerId="ADAL" clId="{0B6F0EAA-4E42-4E77-94D9-0AD6DEEEA417}" dt="2024-03-29T03:30:40.104" v="5458" actId="14100"/>
          <ac:cxnSpMkLst>
            <pc:docMk/>
            <pc:sldMk cId="1624613502" sldId="2147374681"/>
            <ac:cxnSpMk id="14" creationId="{C9583264-984A-8111-4223-C7A8C3AA58B9}"/>
          </ac:cxnSpMkLst>
        </pc:cxnChg>
        <pc:cxnChg chg="add mod">
          <ac:chgData name="Allen Hsu" userId="60d91a9c-a42c-4cc8-ad01-70c31ac073b3" providerId="ADAL" clId="{0B6F0EAA-4E42-4E77-94D9-0AD6DEEEA417}" dt="2024-03-29T03:30:46.648" v="5459" actId="571"/>
          <ac:cxnSpMkLst>
            <pc:docMk/>
            <pc:sldMk cId="1624613502" sldId="2147374681"/>
            <ac:cxnSpMk id="16" creationId="{BA7D009B-28EC-6E5C-CF5C-53FF90A0597D}"/>
          </ac:cxnSpMkLst>
        </pc:cxnChg>
      </pc:sldChg>
      <pc:sldChg chg="addSp delSp modSp mod">
        <pc:chgData name="Allen Hsu" userId="60d91a9c-a42c-4cc8-ad01-70c31ac073b3" providerId="ADAL" clId="{0B6F0EAA-4E42-4E77-94D9-0AD6DEEEA417}" dt="2024-03-29T05:27:01.627" v="6868" actId="20577"/>
        <pc:sldMkLst>
          <pc:docMk/>
          <pc:sldMk cId="3298105921" sldId="2147374693"/>
        </pc:sldMkLst>
        <pc:spChg chg="del">
          <ac:chgData name="Allen Hsu" userId="60d91a9c-a42c-4cc8-ad01-70c31ac073b3" providerId="ADAL" clId="{0B6F0EAA-4E42-4E77-94D9-0AD6DEEEA417}" dt="2024-03-29T05:16:02.929" v="6383" actId="478"/>
          <ac:spMkLst>
            <pc:docMk/>
            <pc:sldMk cId="3298105921" sldId="2147374693"/>
            <ac:spMk id="4" creationId="{4857C11D-702F-808B-BE9B-9D87876237CF}"/>
          </ac:spMkLst>
        </pc:spChg>
        <pc:spChg chg="add mod">
          <ac:chgData name="Allen Hsu" userId="60d91a9c-a42c-4cc8-ad01-70c31ac073b3" providerId="ADAL" clId="{0B6F0EAA-4E42-4E77-94D9-0AD6DEEEA417}" dt="2024-03-29T05:16:24.681" v="6385" actId="207"/>
          <ac:spMkLst>
            <pc:docMk/>
            <pc:sldMk cId="3298105921" sldId="2147374693"/>
            <ac:spMk id="5" creationId="{18C48423-FBE9-F41E-7511-B42508C6FB62}"/>
          </ac:spMkLst>
        </pc:spChg>
        <pc:spChg chg="add mod">
          <ac:chgData name="Allen Hsu" userId="60d91a9c-a42c-4cc8-ad01-70c31ac073b3" providerId="ADAL" clId="{0B6F0EAA-4E42-4E77-94D9-0AD6DEEEA417}" dt="2024-03-29T05:18:24.895" v="6482" actId="207"/>
          <ac:spMkLst>
            <pc:docMk/>
            <pc:sldMk cId="3298105921" sldId="2147374693"/>
            <ac:spMk id="6" creationId="{DFC09C80-105F-4665-EC2B-9548212B4C90}"/>
          </ac:spMkLst>
        </pc:spChg>
        <pc:spChg chg="add mod">
          <ac:chgData name="Allen Hsu" userId="60d91a9c-a42c-4cc8-ad01-70c31ac073b3" providerId="ADAL" clId="{0B6F0EAA-4E42-4E77-94D9-0AD6DEEEA417}" dt="2024-03-29T05:20:25.282" v="6492" actId="14100"/>
          <ac:spMkLst>
            <pc:docMk/>
            <pc:sldMk cId="3298105921" sldId="2147374693"/>
            <ac:spMk id="7" creationId="{41E77327-8ADA-2A2E-32D5-BF735803CD26}"/>
          </ac:spMkLst>
        </pc:spChg>
        <pc:spChg chg="add mod">
          <ac:chgData name="Allen Hsu" userId="60d91a9c-a42c-4cc8-ad01-70c31ac073b3" providerId="ADAL" clId="{0B6F0EAA-4E42-4E77-94D9-0AD6DEEEA417}" dt="2024-03-29T05:21:01.958" v="6528" actId="20577"/>
          <ac:spMkLst>
            <pc:docMk/>
            <pc:sldMk cId="3298105921" sldId="2147374693"/>
            <ac:spMk id="8" creationId="{3EE32B64-D76D-487F-594F-72B4A042B2FA}"/>
          </ac:spMkLst>
        </pc:spChg>
        <pc:spChg chg="add mod">
          <ac:chgData name="Allen Hsu" userId="60d91a9c-a42c-4cc8-ad01-70c31ac073b3" providerId="ADAL" clId="{0B6F0EAA-4E42-4E77-94D9-0AD6DEEEA417}" dt="2024-03-29T05:26:26.604" v="6866" actId="13926"/>
          <ac:spMkLst>
            <pc:docMk/>
            <pc:sldMk cId="3298105921" sldId="2147374693"/>
            <ac:spMk id="9" creationId="{81299289-6F94-3B16-2C41-A7F96A68C888}"/>
          </ac:spMkLst>
        </pc:spChg>
        <pc:spChg chg="add mod">
          <ac:chgData name="Allen Hsu" userId="60d91a9c-a42c-4cc8-ad01-70c31ac073b3" providerId="ADAL" clId="{0B6F0EAA-4E42-4E77-94D9-0AD6DEEEA417}" dt="2024-03-29T05:27:01.627" v="6868" actId="20577"/>
          <ac:spMkLst>
            <pc:docMk/>
            <pc:sldMk cId="3298105921" sldId="2147374693"/>
            <ac:spMk id="11" creationId="{1CCD2B10-D4F9-1220-319D-AD929E3EB15F}"/>
          </ac:spMkLst>
        </pc:spChg>
        <pc:spChg chg="add mod">
          <ac:chgData name="Allen Hsu" userId="60d91a9c-a42c-4cc8-ad01-70c31ac073b3" providerId="ADAL" clId="{0B6F0EAA-4E42-4E77-94D9-0AD6DEEEA417}" dt="2024-03-29T05:23:38.839" v="6716" actId="20577"/>
          <ac:spMkLst>
            <pc:docMk/>
            <pc:sldMk cId="3298105921" sldId="2147374693"/>
            <ac:spMk id="12" creationId="{0396AB3A-76AE-4033-59EF-70A26A50C0E5}"/>
          </ac:spMkLst>
        </pc:spChg>
        <pc:spChg chg="add mod">
          <ac:chgData name="Allen Hsu" userId="60d91a9c-a42c-4cc8-ad01-70c31ac073b3" providerId="ADAL" clId="{0B6F0EAA-4E42-4E77-94D9-0AD6DEEEA417}" dt="2024-03-29T05:20:29.787" v="6494" actId="14100"/>
          <ac:spMkLst>
            <pc:docMk/>
            <pc:sldMk cId="3298105921" sldId="2147374693"/>
            <ac:spMk id="13" creationId="{E76B03A3-B440-D1BC-B6F6-17F83C76812B}"/>
          </ac:spMkLst>
        </pc:spChg>
        <pc:spChg chg="add mod">
          <ac:chgData name="Allen Hsu" userId="60d91a9c-a42c-4cc8-ad01-70c31ac073b3" providerId="ADAL" clId="{0B6F0EAA-4E42-4E77-94D9-0AD6DEEEA417}" dt="2024-03-29T05:26:42.814" v="6867" actId="13926"/>
          <ac:spMkLst>
            <pc:docMk/>
            <pc:sldMk cId="3298105921" sldId="2147374693"/>
            <ac:spMk id="15" creationId="{E1C9887D-95A5-89FE-CEAC-FA2F55CD4402}"/>
          </ac:spMkLst>
        </pc:spChg>
        <pc:picChg chg="add mod">
          <ac:chgData name="Allen Hsu" userId="60d91a9c-a42c-4cc8-ad01-70c31ac073b3" providerId="ADAL" clId="{0B6F0EAA-4E42-4E77-94D9-0AD6DEEEA417}" dt="2024-03-29T05:24:03.642" v="6719" actId="1076"/>
          <ac:picMkLst>
            <pc:docMk/>
            <pc:sldMk cId="3298105921" sldId="2147374693"/>
            <ac:picMk id="14" creationId="{612C6EC9-F2A2-9A2D-6DD1-4B07F98690ED}"/>
          </ac:picMkLst>
        </pc:picChg>
      </pc:sldChg>
      <pc:sldChg chg="addSp delSp modSp mod">
        <pc:chgData name="Allen Hsu" userId="60d91a9c-a42c-4cc8-ad01-70c31ac073b3" providerId="ADAL" clId="{0B6F0EAA-4E42-4E77-94D9-0AD6DEEEA417}" dt="2024-03-29T05:39:55.247" v="7344" actId="20577"/>
        <pc:sldMkLst>
          <pc:docMk/>
          <pc:sldMk cId="2031337174" sldId="2147374694"/>
        </pc:sldMkLst>
        <pc:spChg chg="del">
          <ac:chgData name="Allen Hsu" userId="60d91a9c-a42c-4cc8-ad01-70c31ac073b3" providerId="ADAL" clId="{0B6F0EAA-4E42-4E77-94D9-0AD6DEEEA417}" dt="2024-03-29T05:27:13.300" v="6870" actId="478"/>
          <ac:spMkLst>
            <pc:docMk/>
            <pc:sldMk cId="2031337174" sldId="2147374694"/>
            <ac:spMk id="4" creationId="{4857C11D-702F-808B-BE9B-9D87876237CF}"/>
          </ac:spMkLst>
        </pc:spChg>
        <pc:spChg chg="add mod">
          <ac:chgData name="Allen Hsu" userId="60d91a9c-a42c-4cc8-ad01-70c31ac073b3" providerId="ADAL" clId="{0B6F0EAA-4E42-4E77-94D9-0AD6DEEEA417}" dt="2024-03-29T05:27:10.398" v="6869"/>
          <ac:spMkLst>
            <pc:docMk/>
            <pc:sldMk cId="2031337174" sldId="2147374694"/>
            <ac:spMk id="5" creationId="{5660B871-2778-41D5-75E0-1951B2C6B737}"/>
          </ac:spMkLst>
        </pc:spChg>
        <pc:spChg chg="add mod">
          <ac:chgData name="Allen Hsu" userId="60d91a9c-a42c-4cc8-ad01-70c31ac073b3" providerId="ADAL" clId="{0B6F0EAA-4E42-4E77-94D9-0AD6DEEEA417}" dt="2024-03-29T05:27:10.398" v="6869"/>
          <ac:spMkLst>
            <pc:docMk/>
            <pc:sldMk cId="2031337174" sldId="2147374694"/>
            <ac:spMk id="6" creationId="{5D195E6D-A437-AE9F-A400-E085644C9272}"/>
          </ac:spMkLst>
        </pc:spChg>
        <pc:spChg chg="add mod">
          <ac:chgData name="Allen Hsu" userId="60d91a9c-a42c-4cc8-ad01-70c31ac073b3" providerId="ADAL" clId="{0B6F0EAA-4E42-4E77-94D9-0AD6DEEEA417}" dt="2024-03-29T05:27:10.398" v="6869"/>
          <ac:spMkLst>
            <pc:docMk/>
            <pc:sldMk cId="2031337174" sldId="2147374694"/>
            <ac:spMk id="7" creationId="{029E1E23-C895-49BD-CB40-2374E1212702}"/>
          </ac:spMkLst>
        </pc:spChg>
        <pc:spChg chg="add mod">
          <ac:chgData name="Allen Hsu" userId="60d91a9c-a42c-4cc8-ad01-70c31ac073b3" providerId="ADAL" clId="{0B6F0EAA-4E42-4E77-94D9-0AD6DEEEA417}" dt="2024-03-29T05:27:10.398" v="6869"/>
          <ac:spMkLst>
            <pc:docMk/>
            <pc:sldMk cId="2031337174" sldId="2147374694"/>
            <ac:spMk id="8" creationId="{2149C1BC-9A07-C9F0-9109-D80420A2A96C}"/>
          </ac:spMkLst>
        </pc:spChg>
        <pc:spChg chg="add mod">
          <ac:chgData name="Allen Hsu" userId="60d91a9c-a42c-4cc8-ad01-70c31ac073b3" providerId="ADAL" clId="{0B6F0EAA-4E42-4E77-94D9-0AD6DEEEA417}" dt="2024-03-29T05:30:54.981" v="6934" actId="20577"/>
          <ac:spMkLst>
            <pc:docMk/>
            <pc:sldMk cId="2031337174" sldId="2147374694"/>
            <ac:spMk id="9" creationId="{B08F68C5-1ED1-86A4-A38E-EE67BB13AB6B}"/>
          </ac:spMkLst>
        </pc:spChg>
        <pc:spChg chg="add mod">
          <ac:chgData name="Allen Hsu" userId="60d91a9c-a42c-4cc8-ad01-70c31ac073b3" providerId="ADAL" clId="{0B6F0EAA-4E42-4E77-94D9-0AD6DEEEA417}" dt="2024-03-29T05:39:55.247" v="7344" actId="20577"/>
          <ac:spMkLst>
            <pc:docMk/>
            <pc:sldMk cId="2031337174" sldId="2147374694"/>
            <ac:spMk id="10" creationId="{8771D4C6-B6A5-7166-025A-D0C8C63BB0BA}"/>
          </ac:spMkLst>
        </pc:spChg>
        <pc:spChg chg="add mod">
          <ac:chgData name="Allen Hsu" userId="60d91a9c-a42c-4cc8-ad01-70c31ac073b3" providerId="ADAL" clId="{0B6F0EAA-4E42-4E77-94D9-0AD6DEEEA417}" dt="2024-03-29T05:27:10.398" v="6869"/>
          <ac:spMkLst>
            <pc:docMk/>
            <pc:sldMk cId="2031337174" sldId="2147374694"/>
            <ac:spMk id="11" creationId="{C42BE2AD-3143-BEA3-9EA7-E5D41A5AEE1B}"/>
          </ac:spMkLst>
        </pc:spChg>
        <pc:spChg chg="add mod">
          <ac:chgData name="Allen Hsu" userId="60d91a9c-a42c-4cc8-ad01-70c31ac073b3" providerId="ADAL" clId="{0B6F0EAA-4E42-4E77-94D9-0AD6DEEEA417}" dt="2024-03-29T05:27:10.398" v="6869"/>
          <ac:spMkLst>
            <pc:docMk/>
            <pc:sldMk cId="2031337174" sldId="2147374694"/>
            <ac:spMk id="12" creationId="{3B9A6F26-FF33-583E-693B-46CEC73767E3}"/>
          </ac:spMkLst>
        </pc:spChg>
        <pc:spChg chg="add mod">
          <ac:chgData name="Allen Hsu" userId="60d91a9c-a42c-4cc8-ad01-70c31ac073b3" providerId="ADAL" clId="{0B6F0EAA-4E42-4E77-94D9-0AD6DEEEA417}" dt="2024-03-29T05:38:22.074" v="7246" actId="13926"/>
          <ac:spMkLst>
            <pc:docMk/>
            <pc:sldMk cId="2031337174" sldId="2147374694"/>
            <ac:spMk id="14" creationId="{0C83B973-726C-490E-78E0-E561BE482744}"/>
          </ac:spMkLst>
        </pc:spChg>
        <pc:picChg chg="add del mod">
          <ac:chgData name="Allen Hsu" userId="60d91a9c-a42c-4cc8-ad01-70c31ac073b3" providerId="ADAL" clId="{0B6F0EAA-4E42-4E77-94D9-0AD6DEEEA417}" dt="2024-03-29T05:35:36.524" v="7037" actId="478"/>
          <ac:picMkLst>
            <pc:docMk/>
            <pc:sldMk cId="2031337174" sldId="2147374694"/>
            <ac:picMk id="13" creationId="{0B39176F-9A78-A4E7-6E0A-439DE43F6549}"/>
          </ac:picMkLst>
        </pc:picChg>
        <pc:picChg chg="add mod">
          <ac:chgData name="Allen Hsu" userId="60d91a9c-a42c-4cc8-ad01-70c31ac073b3" providerId="ADAL" clId="{0B6F0EAA-4E42-4E77-94D9-0AD6DEEEA417}" dt="2024-03-29T05:38:11.816" v="7244" actId="1076"/>
          <ac:picMkLst>
            <pc:docMk/>
            <pc:sldMk cId="2031337174" sldId="2147374694"/>
            <ac:picMk id="15" creationId="{614F16EF-B4F5-819F-4890-DBDDE5D429E6}"/>
          </ac:picMkLst>
        </pc:picChg>
      </pc:sldChg>
      <pc:sldChg chg="addSp delSp modSp mod">
        <pc:chgData name="Allen Hsu" userId="60d91a9c-a42c-4cc8-ad01-70c31ac073b3" providerId="ADAL" clId="{0B6F0EAA-4E42-4E77-94D9-0AD6DEEEA417}" dt="2024-04-15T08:26:21.749" v="28904" actId="20577"/>
        <pc:sldMkLst>
          <pc:docMk/>
          <pc:sldMk cId="4187181759" sldId="2147374695"/>
        </pc:sldMkLst>
        <pc:spChg chg="mod">
          <ac:chgData name="Allen Hsu" userId="60d91a9c-a42c-4cc8-ad01-70c31ac073b3" providerId="ADAL" clId="{0B6F0EAA-4E42-4E77-94D9-0AD6DEEEA417}" dt="2024-04-11T08:15:35.089" v="15520" actId="20577"/>
          <ac:spMkLst>
            <pc:docMk/>
            <pc:sldMk cId="4187181759" sldId="2147374695"/>
            <ac:spMk id="2" creationId="{BDE16743-F1A2-2182-F095-953B7FD754BF}"/>
          </ac:spMkLst>
        </pc:spChg>
        <pc:spChg chg="mod">
          <ac:chgData name="Allen Hsu" userId="60d91a9c-a42c-4cc8-ad01-70c31ac073b3" providerId="ADAL" clId="{0B6F0EAA-4E42-4E77-94D9-0AD6DEEEA417}" dt="2024-04-01T03:39:43.424" v="12179" actId="20577"/>
          <ac:spMkLst>
            <pc:docMk/>
            <pc:sldMk cId="4187181759" sldId="2147374695"/>
            <ac:spMk id="4" creationId="{026D3BCC-7921-04BD-0B65-BA322FD78B5F}"/>
          </ac:spMkLst>
        </pc:spChg>
        <pc:spChg chg="add mod">
          <ac:chgData name="Allen Hsu" userId="60d91a9c-a42c-4cc8-ad01-70c31ac073b3" providerId="ADAL" clId="{0B6F0EAA-4E42-4E77-94D9-0AD6DEEEA417}" dt="2024-03-29T06:08:01.314" v="8145" actId="1076"/>
          <ac:spMkLst>
            <pc:docMk/>
            <pc:sldMk cId="4187181759" sldId="2147374695"/>
            <ac:spMk id="5" creationId="{620C61FB-15B8-9854-AAF6-E13AC970A2B1}"/>
          </ac:spMkLst>
        </pc:spChg>
        <pc:spChg chg="add mod">
          <ac:chgData name="Allen Hsu" userId="60d91a9c-a42c-4cc8-ad01-70c31ac073b3" providerId="ADAL" clId="{0B6F0EAA-4E42-4E77-94D9-0AD6DEEEA417}" dt="2024-04-11T08:18:42.214" v="15618" actId="20577"/>
          <ac:spMkLst>
            <pc:docMk/>
            <pc:sldMk cId="4187181759" sldId="2147374695"/>
            <ac:spMk id="6" creationId="{54228750-3ACD-B6DC-A859-4127954D8980}"/>
          </ac:spMkLst>
        </pc:spChg>
        <pc:spChg chg="add mod">
          <ac:chgData name="Allen Hsu" userId="60d91a9c-a42c-4cc8-ad01-70c31ac073b3" providerId="ADAL" clId="{0B6F0EAA-4E42-4E77-94D9-0AD6DEEEA417}" dt="2024-04-15T08:26:21.749" v="28904" actId="20577"/>
          <ac:spMkLst>
            <pc:docMk/>
            <pc:sldMk cId="4187181759" sldId="2147374695"/>
            <ac:spMk id="7" creationId="{CB689B8F-9436-C1BC-8107-B17E4AA28641}"/>
          </ac:spMkLst>
        </pc:spChg>
        <pc:spChg chg="add mod">
          <ac:chgData name="Allen Hsu" userId="60d91a9c-a42c-4cc8-ad01-70c31ac073b3" providerId="ADAL" clId="{0B6F0EAA-4E42-4E77-94D9-0AD6DEEEA417}" dt="2024-03-29T06:08:13.173" v="8147" actId="571"/>
          <ac:spMkLst>
            <pc:docMk/>
            <pc:sldMk cId="4187181759" sldId="2147374695"/>
            <ac:spMk id="9" creationId="{57FC2F0A-1931-BA78-429B-D9B65ED51028}"/>
          </ac:spMkLst>
        </pc:spChg>
        <pc:spChg chg="add mod">
          <ac:chgData name="Allen Hsu" userId="60d91a9c-a42c-4cc8-ad01-70c31ac073b3" providerId="ADAL" clId="{0B6F0EAA-4E42-4E77-94D9-0AD6DEEEA417}" dt="2024-03-29T06:08:13.173" v="8147" actId="571"/>
          <ac:spMkLst>
            <pc:docMk/>
            <pc:sldMk cId="4187181759" sldId="2147374695"/>
            <ac:spMk id="10" creationId="{FEF3BE2C-AF2F-7501-B34B-72A7FDA11415}"/>
          </ac:spMkLst>
        </pc:spChg>
        <pc:spChg chg="add mod">
          <ac:chgData name="Allen Hsu" userId="60d91a9c-a42c-4cc8-ad01-70c31ac073b3" providerId="ADAL" clId="{0B6F0EAA-4E42-4E77-94D9-0AD6DEEEA417}" dt="2024-03-29T06:08:13.173" v="8147" actId="571"/>
          <ac:spMkLst>
            <pc:docMk/>
            <pc:sldMk cId="4187181759" sldId="2147374695"/>
            <ac:spMk id="11" creationId="{A0211B5D-B63D-FBD7-A10E-83444F038883}"/>
          </ac:spMkLst>
        </pc:spChg>
        <pc:spChg chg="add mod">
          <ac:chgData name="Allen Hsu" userId="60d91a9c-a42c-4cc8-ad01-70c31ac073b3" providerId="ADAL" clId="{0B6F0EAA-4E42-4E77-94D9-0AD6DEEEA417}" dt="2024-03-29T06:08:45.141" v="8153" actId="1076"/>
          <ac:spMkLst>
            <pc:docMk/>
            <pc:sldMk cId="4187181759" sldId="2147374695"/>
            <ac:spMk id="13" creationId="{80FABB55-40FB-9DFD-751A-7D2D84EF3990}"/>
          </ac:spMkLst>
        </pc:spChg>
        <pc:spChg chg="add mod">
          <ac:chgData name="Allen Hsu" userId="60d91a9c-a42c-4cc8-ad01-70c31ac073b3" providerId="ADAL" clId="{0B6F0EAA-4E42-4E77-94D9-0AD6DEEEA417}" dt="2024-03-29T06:08:42.285" v="8152" actId="1076"/>
          <ac:spMkLst>
            <pc:docMk/>
            <pc:sldMk cId="4187181759" sldId="2147374695"/>
            <ac:spMk id="14" creationId="{B9CF4874-FF04-0C9A-64CC-A2AD857DE68B}"/>
          </ac:spMkLst>
        </pc:spChg>
        <pc:spChg chg="add del mod">
          <ac:chgData name="Allen Hsu" userId="60d91a9c-a42c-4cc8-ad01-70c31ac073b3" providerId="ADAL" clId="{0B6F0EAA-4E42-4E77-94D9-0AD6DEEEA417}" dt="2024-03-29T06:08:38.565" v="8151" actId="478"/>
          <ac:spMkLst>
            <pc:docMk/>
            <pc:sldMk cId="4187181759" sldId="2147374695"/>
            <ac:spMk id="15" creationId="{DAC38664-3AB1-9552-A36B-AF03136B83B8}"/>
          </ac:spMkLst>
        </pc:spChg>
        <pc:spChg chg="add mod">
          <ac:chgData name="Allen Hsu" userId="60d91a9c-a42c-4cc8-ad01-70c31ac073b3" providerId="ADAL" clId="{0B6F0EAA-4E42-4E77-94D9-0AD6DEEEA417}" dt="2024-04-15T08:24:51.259" v="28893" actId="20577"/>
          <ac:spMkLst>
            <pc:docMk/>
            <pc:sldMk cId="4187181759" sldId="2147374695"/>
            <ac:spMk id="16" creationId="{BFA28758-3826-D40E-8EF6-A801F64C66A8}"/>
          </ac:spMkLst>
        </pc:spChg>
        <pc:spChg chg="add mod">
          <ac:chgData name="Allen Hsu" userId="60d91a9c-a42c-4cc8-ad01-70c31ac073b3" providerId="ADAL" clId="{0B6F0EAA-4E42-4E77-94D9-0AD6DEEEA417}" dt="2024-04-15T08:25:40.111" v="28902" actId="20577"/>
          <ac:spMkLst>
            <pc:docMk/>
            <pc:sldMk cId="4187181759" sldId="2147374695"/>
            <ac:spMk id="17" creationId="{0429C5F7-F5FF-4208-054D-58C775FEA964}"/>
          </ac:spMkLst>
        </pc:spChg>
        <pc:spChg chg="add mod">
          <ac:chgData name="Allen Hsu" userId="60d91a9c-a42c-4cc8-ad01-70c31ac073b3" providerId="ADAL" clId="{0B6F0EAA-4E42-4E77-94D9-0AD6DEEEA417}" dt="2024-03-29T08:30:03.334" v="8643" actId="20577"/>
          <ac:spMkLst>
            <pc:docMk/>
            <pc:sldMk cId="4187181759" sldId="2147374695"/>
            <ac:spMk id="18" creationId="{A6DC601D-5152-A3C1-38DE-F9DB03A52297}"/>
          </ac:spMkLst>
        </pc:spChg>
        <pc:spChg chg="add mod">
          <ac:chgData name="Allen Hsu" userId="60d91a9c-a42c-4cc8-ad01-70c31ac073b3" providerId="ADAL" clId="{0B6F0EAA-4E42-4E77-94D9-0AD6DEEEA417}" dt="2024-03-29T08:46:53.588" v="9339" actId="20577"/>
          <ac:spMkLst>
            <pc:docMk/>
            <pc:sldMk cId="4187181759" sldId="2147374695"/>
            <ac:spMk id="19" creationId="{6A626560-4EDC-3D86-399C-6274BF48A3A8}"/>
          </ac:spMkLst>
        </pc:spChg>
        <pc:picChg chg="add mod">
          <ac:chgData name="Allen Hsu" userId="60d91a9c-a42c-4cc8-ad01-70c31ac073b3" providerId="ADAL" clId="{0B6F0EAA-4E42-4E77-94D9-0AD6DEEEA417}" dt="2024-04-11T08:17:33.182" v="15558" actId="1076"/>
          <ac:picMkLst>
            <pc:docMk/>
            <pc:sldMk cId="4187181759" sldId="2147374695"/>
            <ac:picMk id="8" creationId="{6EAAE324-C914-C594-6CF1-FB74E082489C}"/>
          </ac:picMkLst>
        </pc:picChg>
        <pc:picChg chg="add mod">
          <ac:chgData name="Allen Hsu" userId="60d91a9c-a42c-4cc8-ad01-70c31ac073b3" providerId="ADAL" clId="{0B6F0EAA-4E42-4E77-94D9-0AD6DEEEA417}" dt="2024-03-29T06:08:13.173" v="8147" actId="571"/>
          <ac:picMkLst>
            <pc:docMk/>
            <pc:sldMk cId="4187181759" sldId="2147374695"/>
            <ac:picMk id="12" creationId="{AF3B5763-7D1B-64D5-F767-C14C2C5BDAA2}"/>
          </ac:picMkLst>
        </pc:picChg>
        <pc:picChg chg="add del mod modCrop">
          <ac:chgData name="Allen Hsu" userId="60d91a9c-a42c-4cc8-ad01-70c31ac073b3" providerId="ADAL" clId="{0B6F0EAA-4E42-4E77-94D9-0AD6DEEEA417}" dt="2024-03-29T08:37:58.170" v="9093" actId="478"/>
          <ac:picMkLst>
            <pc:docMk/>
            <pc:sldMk cId="4187181759" sldId="2147374695"/>
            <ac:picMk id="20" creationId="{084D8788-4B38-C835-5580-5A6D300D6E0F}"/>
          </ac:picMkLst>
        </pc:picChg>
        <pc:picChg chg="add del mod modCrop">
          <ac:chgData name="Allen Hsu" userId="60d91a9c-a42c-4cc8-ad01-70c31ac073b3" providerId="ADAL" clId="{0B6F0EAA-4E42-4E77-94D9-0AD6DEEEA417}" dt="2024-04-11T08:15:09.479" v="15504" actId="478"/>
          <ac:picMkLst>
            <pc:docMk/>
            <pc:sldMk cId="4187181759" sldId="2147374695"/>
            <ac:picMk id="21" creationId="{B8F7FE94-0811-5D62-DC44-EFE815837442}"/>
          </ac:picMkLst>
        </pc:picChg>
        <pc:picChg chg="add mod">
          <ac:chgData name="Allen Hsu" userId="60d91a9c-a42c-4cc8-ad01-70c31ac073b3" providerId="ADAL" clId="{0B6F0EAA-4E42-4E77-94D9-0AD6DEEEA417}" dt="2024-03-29T08:47:01.436" v="9342" actId="1076"/>
          <ac:picMkLst>
            <pc:docMk/>
            <pc:sldMk cId="4187181759" sldId="2147374695"/>
            <ac:picMk id="22" creationId="{F2A79D3D-F90F-7D4B-6375-65A857D0DC3F}"/>
          </ac:picMkLst>
        </pc:picChg>
      </pc:sldChg>
      <pc:sldChg chg="addSp delSp modSp mod ord">
        <pc:chgData name="Allen Hsu" userId="60d91a9c-a42c-4cc8-ad01-70c31ac073b3" providerId="ADAL" clId="{0B6F0EAA-4E42-4E77-94D9-0AD6DEEEA417}" dt="2024-04-25T02:33:27.153" v="79769" actId="13926"/>
        <pc:sldMkLst>
          <pc:docMk/>
          <pc:sldMk cId="3957721694" sldId="2147374696"/>
        </pc:sldMkLst>
        <pc:spChg chg="add mod">
          <ac:chgData name="Allen Hsu" userId="60d91a9c-a42c-4cc8-ad01-70c31ac073b3" providerId="ADAL" clId="{0B6F0EAA-4E42-4E77-94D9-0AD6DEEEA417}" dt="2024-04-19T03:15:54.326" v="46914" actId="1076"/>
          <ac:spMkLst>
            <pc:docMk/>
            <pc:sldMk cId="3957721694" sldId="2147374696"/>
            <ac:spMk id="4" creationId="{B2C90BF7-999E-134B-AB95-4316BE1D35EA}"/>
          </ac:spMkLst>
        </pc:spChg>
        <pc:spChg chg="del">
          <ac:chgData name="Allen Hsu" userId="60d91a9c-a42c-4cc8-ad01-70c31ac073b3" providerId="ADAL" clId="{0B6F0EAA-4E42-4E77-94D9-0AD6DEEEA417}" dt="2024-03-29T05:44:36.024" v="7345" actId="478"/>
          <ac:spMkLst>
            <pc:docMk/>
            <pc:sldMk cId="3957721694" sldId="2147374696"/>
            <ac:spMk id="4" creationId="{F4849801-4526-315D-845B-785991FE6BEF}"/>
          </ac:spMkLst>
        </pc:spChg>
        <pc:spChg chg="add mod">
          <ac:chgData name="Allen Hsu" userId="60d91a9c-a42c-4cc8-ad01-70c31ac073b3" providerId="ADAL" clId="{0B6F0EAA-4E42-4E77-94D9-0AD6DEEEA417}" dt="2024-03-29T05:44:36.229" v="7346"/>
          <ac:spMkLst>
            <pc:docMk/>
            <pc:sldMk cId="3957721694" sldId="2147374696"/>
            <ac:spMk id="6" creationId="{E4E270BA-67CB-0401-8D19-6D8395874B6E}"/>
          </ac:spMkLst>
        </pc:spChg>
        <pc:spChg chg="add mod">
          <ac:chgData name="Allen Hsu" userId="60d91a9c-a42c-4cc8-ad01-70c31ac073b3" providerId="ADAL" clId="{0B6F0EAA-4E42-4E77-94D9-0AD6DEEEA417}" dt="2024-04-24T09:45:13.103" v="78368" actId="1076"/>
          <ac:spMkLst>
            <pc:docMk/>
            <pc:sldMk cId="3957721694" sldId="2147374696"/>
            <ac:spMk id="7" creationId="{9544D9BB-02A1-81EA-1E74-07B4360AECAC}"/>
          </ac:spMkLst>
        </pc:spChg>
        <pc:spChg chg="add mod">
          <ac:chgData name="Allen Hsu" userId="60d91a9c-a42c-4cc8-ad01-70c31ac073b3" providerId="ADAL" clId="{0B6F0EAA-4E42-4E77-94D9-0AD6DEEEA417}" dt="2024-04-24T09:45:13.103" v="78368" actId="1076"/>
          <ac:spMkLst>
            <pc:docMk/>
            <pc:sldMk cId="3957721694" sldId="2147374696"/>
            <ac:spMk id="8" creationId="{70246C5F-4601-4691-EAF2-03F608A519F0}"/>
          </ac:spMkLst>
        </pc:spChg>
        <pc:spChg chg="add mod">
          <ac:chgData name="Allen Hsu" userId="60d91a9c-a42c-4cc8-ad01-70c31ac073b3" providerId="ADAL" clId="{0B6F0EAA-4E42-4E77-94D9-0AD6DEEEA417}" dt="2024-04-24T09:45:13.103" v="78368" actId="1076"/>
          <ac:spMkLst>
            <pc:docMk/>
            <pc:sldMk cId="3957721694" sldId="2147374696"/>
            <ac:spMk id="9" creationId="{6161AD4A-7879-1DC0-402F-F7F06B35DA72}"/>
          </ac:spMkLst>
        </pc:spChg>
        <pc:spChg chg="add mod">
          <ac:chgData name="Allen Hsu" userId="60d91a9c-a42c-4cc8-ad01-70c31ac073b3" providerId="ADAL" clId="{0B6F0EAA-4E42-4E77-94D9-0AD6DEEEA417}" dt="2024-04-16T03:19:12.287" v="31657" actId="108"/>
          <ac:spMkLst>
            <pc:docMk/>
            <pc:sldMk cId="3957721694" sldId="2147374696"/>
            <ac:spMk id="10" creationId="{156B9BFF-CEA4-4C2B-0403-839B05EBA542}"/>
          </ac:spMkLst>
        </pc:spChg>
        <pc:spChg chg="add mod">
          <ac:chgData name="Allen Hsu" userId="60d91a9c-a42c-4cc8-ad01-70c31ac073b3" providerId="ADAL" clId="{0B6F0EAA-4E42-4E77-94D9-0AD6DEEEA417}" dt="2024-04-19T03:15:44.970" v="46913" actId="1076"/>
          <ac:spMkLst>
            <pc:docMk/>
            <pc:sldMk cId="3957721694" sldId="2147374696"/>
            <ac:spMk id="11" creationId="{DD34271F-D074-064F-6732-254EE71AB79C}"/>
          </ac:spMkLst>
        </pc:spChg>
        <pc:spChg chg="add mod">
          <ac:chgData name="Allen Hsu" userId="60d91a9c-a42c-4cc8-ad01-70c31ac073b3" providerId="ADAL" clId="{0B6F0EAA-4E42-4E77-94D9-0AD6DEEEA417}" dt="2024-04-19T03:17:48.380" v="47032" actId="1076"/>
          <ac:spMkLst>
            <pc:docMk/>
            <pc:sldMk cId="3957721694" sldId="2147374696"/>
            <ac:spMk id="12" creationId="{ACFA6277-06FE-09A3-D07E-CA4D86843271}"/>
          </ac:spMkLst>
        </pc:spChg>
        <pc:graphicFrameChg chg="add mod modGraphic">
          <ac:chgData name="Allen Hsu" userId="60d91a9c-a42c-4cc8-ad01-70c31ac073b3" providerId="ADAL" clId="{0B6F0EAA-4E42-4E77-94D9-0AD6DEEEA417}" dt="2024-04-25T02:33:27.153" v="79769" actId="13926"/>
          <ac:graphicFrameMkLst>
            <pc:docMk/>
            <pc:sldMk cId="3957721694" sldId="2147374696"/>
            <ac:graphicFrameMk id="5" creationId="{897B8ABD-0D06-EB1F-C48C-7F6DBC70F5AA}"/>
          </ac:graphicFrameMkLst>
        </pc:graphicFrameChg>
      </pc:sldChg>
      <pc:sldChg chg="modSp mod">
        <pc:chgData name="Allen Hsu" userId="60d91a9c-a42c-4cc8-ad01-70c31ac073b3" providerId="ADAL" clId="{0B6F0EAA-4E42-4E77-94D9-0AD6DEEEA417}" dt="2024-04-29T07:59:31.522" v="88952"/>
        <pc:sldMkLst>
          <pc:docMk/>
          <pc:sldMk cId="3509847030" sldId="2147374697"/>
        </pc:sldMkLst>
        <pc:spChg chg="mod">
          <ac:chgData name="Allen Hsu" userId="60d91a9c-a42c-4cc8-ad01-70c31ac073b3" providerId="ADAL" clId="{0B6F0EAA-4E42-4E77-94D9-0AD6DEEEA417}" dt="2024-03-29T05:44:54.026" v="7350" actId="20577"/>
          <ac:spMkLst>
            <pc:docMk/>
            <pc:sldMk cId="3509847030" sldId="2147374697"/>
            <ac:spMk id="2" creationId="{EA00EF09-F6B7-BF42-D98A-7BAA57C98298}"/>
          </ac:spMkLst>
        </pc:spChg>
        <pc:spChg chg="mod">
          <ac:chgData name="Allen Hsu" userId="60d91a9c-a42c-4cc8-ad01-70c31ac073b3" providerId="ADAL" clId="{0B6F0EAA-4E42-4E77-94D9-0AD6DEEEA417}" dt="2024-04-29T07:59:31.522" v="88952"/>
          <ac:spMkLst>
            <pc:docMk/>
            <pc:sldMk cId="3509847030" sldId="2147374697"/>
            <ac:spMk id="4" creationId="{F0F5C694-C5C6-5C23-B1BB-43AB05C98DC3}"/>
          </ac:spMkLst>
        </pc:spChg>
      </pc:sldChg>
      <pc:sldChg chg="addSp delSp modSp add mod">
        <pc:chgData name="Allen Hsu" userId="60d91a9c-a42c-4cc8-ad01-70c31ac073b3" providerId="ADAL" clId="{0B6F0EAA-4E42-4E77-94D9-0AD6DEEEA417}" dt="2024-04-11T08:16:11.937" v="15546" actId="20577"/>
        <pc:sldMkLst>
          <pc:docMk/>
          <pc:sldMk cId="4088860579" sldId="2147374704"/>
        </pc:sldMkLst>
        <pc:spChg chg="mod">
          <ac:chgData name="Allen Hsu" userId="60d91a9c-a42c-4cc8-ad01-70c31ac073b3" providerId="ADAL" clId="{0B6F0EAA-4E42-4E77-94D9-0AD6DEEEA417}" dt="2024-04-11T08:16:11.937" v="15546" actId="20577"/>
          <ac:spMkLst>
            <pc:docMk/>
            <pc:sldMk cId="4088860579" sldId="2147374704"/>
            <ac:spMk id="2" creationId="{BDE16743-F1A2-2182-F095-953B7FD754BF}"/>
          </ac:spMkLst>
        </pc:spChg>
        <pc:spChg chg="del">
          <ac:chgData name="Allen Hsu" userId="60d91a9c-a42c-4cc8-ad01-70c31ac073b3" providerId="ADAL" clId="{0B6F0EAA-4E42-4E77-94D9-0AD6DEEEA417}" dt="2024-03-29T08:50:20.432" v="9421" actId="478"/>
          <ac:spMkLst>
            <pc:docMk/>
            <pc:sldMk cId="4088860579" sldId="2147374704"/>
            <ac:spMk id="4" creationId="{026D3BCC-7921-04BD-0B65-BA322FD78B5F}"/>
          </ac:spMkLst>
        </pc:spChg>
        <pc:spChg chg="add mod">
          <ac:chgData name="Allen Hsu" userId="60d91a9c-a42c-4cc8-ad01-70c31ac073b3" providerId="ADAL" clId="{0B6F0EAA-4E42-4E77-94D9-0AD6DEEEA417}" dt="2024-03-29T08:50:29.174" v="9422"/>
          <ac:spMkLst>
            <pc:docMk/>
            <pc:sldMk cId="4088860579" sldId="2147374704"/>
            <ac:spMk id="5" creationId="{61B5CD9B-DB19-72B2-DBF1-C5800B501B39}"/>
          </ac:spMkLst>
        </pc:spChg>
        <pc:spChg chg="add mod">
          <ac:chgData name="Allen Hsu" userId="60d91a9c-a42c-4cc8-ad01-70c31ac073b3" providerId="ADAL" clId="{0B6F0EAA-4E42-4E77-94D9-0AD6DEEEA417}" dt="2024-04-01T01:30:06.296" v="10065" actId="20577"/>
          <ac:spMkLst>
            <pc:docMk/>
            <pc:sldMk cId="4088860579" sldId="2147374704"/>
            <ac:spMk id="6" creationId="{5E02671C-3666-D522-BFBA-339F3D3A36BF}"/>
          </ac:spMkLst>
        </pc:spChg>
        <pc:spChg chg="add mod">
          <ac:chgData name="Allen Hsu" userId="60d91a9c-a42c-4cc8-ad01-70c31ac073b3" providerId="ADAL" clId="{0B6F0EAA-4E42-4E77-94D9-0AD6DEEEA417}" dt="2024-04-01T03:16:05.692" v="11801" actId="20577"/>
          <ac:spMkLst>
            <pc:docMk/>
            <pc:sldMk cId="4088860579" sldId="2147374704"/>
            <ac:spMk id="7" creationId="{127E4D5B-8394-6C40-DB37-F9FEF6492A8F}"/>
          </ac:spMkLst>
        </pc:spChg>
        <pc:spChg chg="add mod">
          <ac:chgData name="Allen Hsu" userId="60d91a9c-a42c-4cc8-ad01-70c31ac073b3" providerId="ADAL" clId="{0B6F0EAA-4E42-4E77-94D9-0AD6DEEEA417}" dt="2024-03-29T08:50:29.174" v="9422"/>
          <ac:spMkLst>
            <pc:docMk/>
            <pc:sldMk cId="4088860579" sldId="2147374704"/>
            <ac:spMk id="9" creationId="{2976724C-932A-40BE-BC1F-6D7C7E1F8BCE}"/>
          </ac:spMkLst>
        </pc:spChg>
        <pc:spChg chg="add mod">
          <ac:chgData name="Allen Hsu" userId="60d91a9c-a42c-4cc8-ad01-70c31ac073b3" providerId="ADAL" clId="{0B6F0EAA-4E42-4E77-94D9-0AD6DEEEA417}" dt="2024-03-29T08:50:29.174" v="9422"/>
          <ac:spMkLst>
            <pc:docMk/>
            <pc:sldMk cId="4088860579" sldId="2147374704"/>
            <ac:spMk id="10" creationId="{C15DAD6D-4853-87E8-7767-AF1950E12E79}"/>
          </ac:spMkLst>
        </pc:spChg>
        <pc:spChg chg="add mod">
          <ac:chgData name="Allen Hsu" userId="60d91a9c-a42c-4cc8-ad01-70c31ac073b3" providerId="ADAL" clId="{0B6F0EAA-4E42-4E77-94D9-0AD6DEEEA417}" dt="2024-04-01T01:30:17.012" v="10088" actId="20577"/>
          <ac:spMkLst>
            <pc:docMk/>
            <pc:sldMk cId="4088860579" sldId="2147374704"/>
            <ac:spMk id="11" creationId="{3F1A0F28-16DD-F068-2541-E50773CB6833}"/>
          </ac:spMkLst>
        </pc:spChg>
        <pc:spChg chg="add mod">
          <ac:chgData name="Allen Hsu" userId="60d91a9c-a42c-4cc8-ad01-70c31ac073b3" providerId="ADAL" clId="{0B6F0EAA-4E42-4E77-94D9-0AD6DEEEA417}" dt="2024-04-01T03:29:14.599" v="11919" actId="20577"/>
          <ac:spMkLst>
            <pc:docMk/>
            <pc:sldMk cId="4088860579" sldId="2147374704"/>
            <ac:spMk id="12" creationId="{6FA26AAE-D462-8B7E-2624-DBE0D5FD29FC}"/>
          </ac:spMkLst>
        </pc:spChg>
        <pc:spChg chg="add mod">
          <ac:chgData name="Allen Hsu" userId="60d91a9c-a42c-4cc8-ad01-70c31ac073b3" providerId="ADAL" clId="{0B6F0EAA-4E42-4E77-94D9-0AD6DEEEA417}" dt="2024-04-01T01:30:33.283" v="10131" actId="20577"/>
          <ac:spMkLst>
            <pc:docMk/>
            <pc:sldMk cId="4088860579" sldId="2147374704"/>
            <ac:spMk id="13" creationId="{203450E5-492D-B952-79F4-53000F5DBF5F}"/>
          </ac:spMkLst>
        </pc:spChg>
        <pc:spChg chg="add mod">
          <ac:chgData name="Allen Hsu" userId="60d91a9c-a42c-4cc8-ad01-70c31ac073b3" providerId="ADAL" clId="{0B6F0EAA-4E42-4E77-94D9-0AD6DEEEA417}" dt="2024-03-29T09:00:07.402" v="9621" actId="20577"/>
          <ac:spMkLst>
            <pc:docMk/>
            <pc:sldMk cId="4088860579" sldId="2147374704"/>
            <ac:spMk id="14" creationId="{1E4C6AC5-5D91-2016-93DB-E304390B3BBC}"/>
          </ac:spMkLst>
        </pc:spChg>
        <pc:spChg chg="add mod">
          <ac:chgData name="Allen Hsu" userId="60d91a9c-a42c-4cc8-ad01-70c31ac073b3" providerId="ADAL" clId="{0B6F0EAA-4E42-4E77-94D9-0AD6DEEEA417}" dt="2024-03-29T08:50:39.590" v="9424"/>
          <ac:spMkLst>
            <pc:docMk/>
            <pc:sldMk cId="4088860579" sldId="2147374704"/>
            <ac:spMk id="17" creationId="{2BDE78FF-59A9-6ECB-A4D7-28A23A55EC46}"/>
          </ac:spMkLst>
        </pc:spChg>
        <pc:spChg chg="add mod">
          <ac:chgData name="Allen Hsu" userId="60d91a9c-a42c-4cc8-ad01-70c31ac073b3" providerId="ADAL" clId="{0B6F0EAA-4E42-4E77-94D9-0AD6DEEEA417}" dt="2024-03-29T09:01:48.468" v="9655" actId="20577"/>
          <ac:spMkLst>
            <pc:docMk/>
            <pc:sldMk cId="4088860579" sldId="2147374704"/>
            <ac:spMk id="18" creationId="{AB2804A4-8512-B954-BF72-72B95B55779F}"/>
          </ac:spMkLst>
        </pc:spChg>
        <pc:picChg chg="add mod">
          <ac:chgData name="Allen Hsu" userId="60d91a9c-a42c-4cc8-ad01-70c31ac073b3" providerId="ADAL" clId="{0B6F0EAA-4E42-4E77-94D9-0AD6DEEEA417}" dt="2024-04-01T03:27:31.203" v="11803" actId="1076"/>
          <ac:picMkLst>
            <pc:docMk/>
            <pc:sldMk cId="4088860579" sldId="2147374704"/>
            <ac:picMk id="4" creationId="{790C45A0-54E1-EFDB-D2ED-F8687FF4B1BA}"/>
          </ac:picMkLst>
        </pc:picChg>
        <pc:picChg chg="add del mod">
          <ac:chgData name="Allen Hsu" userId="60d91a9c-a42c-4cc8-ad01-70c31ac073b3" providerId="ADAL" clId="{0B6F0EAA-4E42-4E77-94D9-0AD6DEEEA417}" dt="2024-03-29T08:53:16.151" v="9561" actId="478"/>
          <ac:picMkLst>
            <pc:docMk/>
            <pc:sldMk cId="4088860579" sldId="2147374704"/>
            <ac:picMk id="8" creationId="{5A93E86C-600A-2976-2367-91456653EF42}"/>
          </ac:picMkLst>
        </pc:picChg>
        <pc:picChg chg="add del mod">
          <ac:chgData name="Allen Hsu" userId="60d91a9c-a42c-4cc8-ad01-70c31ac073b3" providerId="ADAL" clId="{0B6F0EAA-4E42-4E77-94D9-0AD6DEEEA417}" dt="2024-03-29T08:53:16.151" v="9561" actId="478"/>
          <ac:picMkLst>
            <pc:docMk/>
            <pc:sldMk cId="4088860579" sldId="2147374704"/>
            <ac:picMk id="15" creationId="{29376C34-3E0C-CE83-2163-00C1F4FDC883}"/>
          </ac:picMkLst>
        </pc:picChg>
        <pc:picChg chg="add del mod">
          <ac:chgData name="Allen Hsu" userId="60d91a9c-a42c-4cc8-ad01-70c31ac073b3" providerId="ADAL" clId="{0B6F0EAA-4E42-4E77-94D9-0AD6DEEEA417}" dt="2024-03-29T08:53:16.151" v="9561" actId="478"/>
          <ac:picMkLst>
            <pc:docMk/>
            <pc:sldMk cId="4088860579" sldId="2147374704"/>
            <ac:picMk id="16" creationId="{B8C4FE10-E012-ACF0-15BB-5B931AC7DDC6}"/>
          </ac:picMkLst>
        </pc:picChg>
      </pc:sldChg>
      <pc:sldChg chg="modSp mod">
        <pc:chgData name="Allen Hsu" userId="60d91a9c-a42c-4cc8-ad01-70c31ac073b3" providerId="ADAL" clId="{0B6F0EAA-4E42-4E77-94D9-0AD6DEEEA417}" dt="2024-03-29T09:01:45.928" v="9653" actId="20577"/>
        <pc:sldMkLst>
          <pc:docMk/>
          <pc:sldMk cId="2053314503" sldId="2147374705"/>
        </pc:sldMkLst>
        <pc:spChg chg="mod">
          <ac:chgData name="Allen Hsu" userId="60d91a9c-a42c-4cc8-ad01-70c31ac073b3" providerId="ADAL" clId="{0B6F0EAA-4E42-4E77-94D9-0AD6DEEEA417}" dt="2024-03-29T09:01:45.928" v="9653" actId="20577"/>
          <ac:spMkLst>
            <pc:docMk/>
            <pc:sldMk cId="2053314503" sldId="2147374705"/>
            <ac:spMk id="2" creationId="{87A564E6-9094-E6D0-4BD8-F59EE6E6B6BA}"/>
          </ac:spMkLst>
        </pc:spChg>
      </pc:sldChg>
      <pc:sldChg chg="addSp delSp modSp new mod">
        <pc:chgData name="Allen Hsu" userId="60d91a9c-a42c-4cc8-ad01-70c31ac073b3" providerId="ADAL" clId="{0B6F0EAA-4E42-4E77-94D9-0AD6DEEEA417}" dt="2024-04-01T01:49:38.925" v="10585" actId="20577"/>
        <pc:sldMkLst>
          <pc:docMk/>
          <pc:sldMk cId="1372094286" sldId="2147374706"/>
        </pc:sldMkLst>
        <pc:spChg chg="mod">
          <ac:chgData name="Allen Hsu" userId="60d91a9c-a42c-4cc8-ad01-70c31ac073b3" providerId="ADAL" clId="{0B6F0EAA-4E42-4E77-94D9-0AD6DEEEA417}" dt="2024-04-01T01:33:57.650" v="10158" actId="20577"/>
          <ac:spMkLst>
            <pc:docMk/>
            <pc:sldMk cId="1372094286" sldId="2147374706"/>
            <ac:spMk id="2" creationId="{2DF1C02B-3011-3267-C199-39D06393423F}"/>
          </ac:spMkLst>
        </pc:spChg>
        <pc:spChg chg="del mod">
          <ac:chgData name="Allen Hsu" userId="60d91a9c-a42c-4cc8-ad01-70c31ac073b3" providerId="ADAL" clId="{0B6F0EAA-4E42-4E77-94D9-0AD6DEEEA417}" dt="2024-04-01T01:47:21.011" v="10510" actId="478"/>
          <ac:spMkLst>
            <pc:docMk/>
            <pc:sldMk cId="1372094286" sldId="2147374706"/>
            <ac:spMk id="4" creationId="{C7CE2DEA-C631-7672-CEA7-E6690F9069D1}"/>
          </ac:spMkLst>
        </pc:spChg>
        <pc:spChg chg="add del mod">
          <ac:chgData name="Allen Hsu" userId="60d91a9c-a42c-4cc8-ad01-70c31ac073b3" providerId="ADAL" clId="{0B6F0EAA-4E42-4E77-94D9-0AD6DEEEA417}" dt="2024-04-01T01:47:24.309" v="10511" actId="478"/>
          <ac:spMkLst>
            <pc:docMk/>
            <pc:sldMk cId="1372094286" sldId="2147374706"/>
            <ac:spMk id="7" creationId="{751932D8-A203-B4B4-B3AD-AE01212A7DE8}"/>
          </ac:spMkLst>
        </pc:spChg>
        <pc:graphicFrameChg chg="add mod modGraphic">
          <ac:chgData name="Allen Hsu" userId="60d91a9c-a42c-4cc8-ad01-70c31ac073b3" providerId="ADAL" clId="{0B6F0EAA-4E42-4E77-94D9-0AD6DEEEA417}" dt="2024-04-01T01:49:38.925" v="10585" actId="20577"/>
          <ac:graphicFrameMkLst>
            <pc:docMk/>
            <pc:sldMk cId="1372094286" sldId="2147374706"/>
            <ac:graphicFrameMk id="6" creationId="{CB727253-7437-024A-796C-AA44833EAEA0}"/>
          </ac:graphicFrameMkLst>
        </pc:graphicFrameChg>
      </pc:sldChg>
      <pc:sldChg chg="addSp delSp modSp new mod ord">
        <pc:chgData name="Allen Hsu" userId="60d91a9c-a42c-4cc8-ad01-70c31ac073b3" providerId="ADAL" clId="{0B6F0EAA-4E42-4E77-94D9-0AD6DEEEA417}" dt="2024-04-16T01:20:14.223" v="29668"/>
        <pc:sldMkLst>
          <pc:docMk/>
          <pc:sldMk cId="11999877" sldId="2147374707"/>
        </pc:sldMkLst>
        <pc:spChg chg="mod">
          <ac:chgData name="Allen Hsu" userId="60d91a9c-a42c-4cc8-ad01-70c31ac073b3" providerId="ADAL" clId="{0B6F0EAA-4E42-4E77-94D9-0AD6DEEEA417}" dt="2024-04-01T01:53:22.451" v="10644" actId="20577"/>
          <ac:spMkLst>
            <pc:docMk/>
            <pc:sldMk cId="11999877" sldId="2147374707"/>
            <ac:spMk id="2" creationId="{C5BA2C26-3260-CEF3-539F-45A4C3DDA51B}"/>
          </ac:spMkLst>
        </pc:spChg>
        <pc:spChg chg="del">
          <ac:chgData name="Allen Hsu" userId="60d91a9c-a42c-4cc8-ad01-70c31ac073b3" providerId="ADAL" clId="{0B6F0EAA-4E42-4E77-94D9-0AD6DEEEA417}" dt="2024-04-01T01:53:24.445" v="10645" actId="478"/>
          <ac:spMkLst>
            <pc:docMk/>
            <pc:sldMk cId="11999877" sldId="2147374707"/>
            <ac:spMk id="4" creationId="{2D494AAE-6694-C0BD-0094-9D2D97ADF293}"/>
          </ac:spMkLst>
        </pc:spChg>
        <pc:spChg chg="add mod">
          <ac:chgData name="Allen Hsu" userId="60d91a9c-a42c-4cc8-ad01-70c31ac073b3" providerId="ADAL" clId="{0B6F0EAA-4E42-4E77-94D9-0AD6DEEEA417}" dt="2024-04-01T02:00:12.087" v="10720" actId="1076"/>
          <ac:spMkLst>
            <pc:docMk/>
            <pc:sldMk cId="11999877" sldId="2147374707"/>
            <ac:spMk id="7" creationId="{DAED5521-CAE8-4CD7-DF02-C173B512CDFD}"/>
          </ac:spMkLst>
        </pc:spChg>
        <pc:spChg chg="add mod">
          <ac:chgData name="Allen Hsu" userId="60d91a9c-a42c-4cc8-ad01-70c31ac073b3" providerId="ADAL" clId="{0B6F0EAA-4E42-4E77-94D9-0AD6DEEEA417}" dt="2024-04-01T02:00:12.087" v="10720" actId="1076"/>
          <ac:spMkLst>
            <pc:docMk/>
            <pc:sldMk cId="11999877" sldId="2147374707"/>
            <ac:spMk id="9" creationId="{0ED9594F-6931-F0F9-432E-45714A9F049B}"/>
          </ac:spMkLst>
        </pc:spChg>
        <pc:spChg chg="add mod">
          <ac:chgData name="Allen Hsu" userId="60d91a9c-a42c-4cc8-ad01-70c31ac073b3" providerId="ADAL" clId="{0B6F0EAA-4E42-4E77-94D9-0AD6DEEEA417}" dt="2024-04-01T02:00:12.087" v="10720" actId="1076"/>
          <ac:spMkLst>
            <pc:docMk/>
            <pc:sldMk cId="11999877" sldId="2147374707"/>
            <ac:spMk id="11" creationId="{1A7FC4D4-E3DB-B6BB-3E78-F31105B24CF5}"/>
          </ac:spMkLst>
        </pc:spChg>
        <pc:spChg chg="add mod">
          <ac:chgData name="Allen Hsu" userId="60d91a9c-a42c-4cc8-ad01-70c31ac073b3" providerId="ADAL" clId="{0B6F0EAA-4E42-4E77-94D9-0AD6DEEEA417}" dt="2024-04-01T02:00:12.087" v="10720" actId="1076"/>
          <ac:spMkLst>
            <pc:docMk/>
            <pc:sldMk cId="11999877" sldId="2147374707"/>
            <ac:spMk id="13" creationId="{522FB68B-78F1-45A4-8158-D40AFAEC0061}"/>
          </ac:spMkLst>
        </pc:spChg>
        <pc:spChg chg="add mod">
          <ac:chgData name="Allen Hsu" userId="60d91a9c-a42c-4cc8-ad01-70c31ac073b3" providerId="ADAL" clId="{0B6F0EAA-4E42-4E77-94D9-0AD6DEEEA417}" dt="2024-04-01T02:00:12.087" v="10720" actId="1076"/>
          <ac:spMkLst>
            <pc:docMk/>
            <pc:sldMk cId="11999877" sldId="2147374707"/>
            <ac:spMk id="15" creationId="{E96EC915-D817-5220-F115-A6DBA79070A8}"/>
          </ac:spMkLst>
        </pc:spChg>
        <pc:spChg chg="add mod">
          <ac:chgData name="Allen Hsu" userId="60d91a9c-a42c-4cc8-ad01-70c31ac073b3" providerId="ADAL" clId="{0B6F0EAA-4E42-4E77-94D9-0AD6DEEEA417}" dt="2024-04-01T02:00:12.087" v="10720" actId="1076"/>
          <ac:spMkLst>
            <pc:docMk/>
            <pc:sldMk cId="11999877" sldId="2147374707"/>
            <ac:spMk id="17" creationId="{14034A50-5F0D-FEE6-6F3A-D660C799386C}"/>
          </ac:spMkLst>
        </pc:spChg>
        <pc:spChg chg="add mod">
          <ac:chgData name="Allen Hsu" userId="60d91a9c-a42c-4cc8-ad01-70c31ac073b3" providerId="ADAL" clId="{0B6F0EAA-4E42-4E77-94D9-0AD6DEEEA417}" dt="2024-04-01T02:00:14.913" v="10721" actId="1076"/>
          <ac:spMkLst>
            <pc:docMk/>
            <pc:sldMk cId="11999877" sldId="2147374707"/>
            <ac:spMk id="20" creationId="{362FF4C3-07A1-480D-7606-86D958E8FDB3}"/>
          </ac:spMkLst>
        </pc:spChg>
        <pc:spChg chg="add mod">
          <ac:chgData name="Allen Hsu" userId="60d91a9c-a42c-4cc8-ad01-70c31ac073b3" providerId="ADAL" clId="{0B6F0EAA-4E42-4E77-94D9-0AD6DEEEA417}" dt="2024-04-01T02:02:26.563" v="10731"/>
          <ac:spMkLst>
            <pc:docMk/>
            <pc:sldMk cId="11999877" sldId="2147374707"/>
            <ac:spMk id="22" creationId="{AFA7D731-A172-D5D0-E854-9A36F7326E4F}"/>
          </ac:spMkLst>
        </pc:spChg>
        <pc:spChg chg="add mod">
          <ac:chgData name="Allen Hsu" userId="60d91a9c-a42c-4cc8-ad01-70c31ac073b3" providerId="ADAL" clId="{0B6F0EAA-4E42-4E77-94D9-0AD6DEEEA417}" dt="2024-04-01T02:02:59.788" v="10735" actId="1076"/>
          <ac:spMkLst>
            <pc:docMk/>
            <pc:sldMk cId="11999877" sldId="2147374707"/>
            <ac:spMk id="24" creationId="{FA6BCBF3-CA44-F6EE-D58F-2AC1236EB8D3}"/>
          </ac:spMkLst>
        </pc:spChg>
        <pc:spChg chg="add mod">
          <ac:chgData name="Allen Hsu" userId="60d91a9c-a42c-4cc8-ad01-70c31ac073b3" providerId="ADAL" clId="{0B6F0EAA-4E42-4E77-94D9-0AD6DEEEA417}" dt="2024-04-01T02:27:22.913" v="10996" actId="20577"/>
          <ac:spMkLst>
            <pc:docMk/>
            <pc:sldMk cId="11999877" sldId="2147374707"/>
            <ac:spMk id="26" creationId="{7B08B421-6078-44E0-151C-C9F2FA5D25B9}"/>
          </ac:spMkLst>
        </pc:spChg>
        <pc:graphicFrameChg chg="add mod">
          <ac:chgData name="Allen Hsu" userId="60d91a9c-a42c-4cc8-ad01-70c31ac073b3" providerId="ADAL" clId="{0B6F0EAA-4E42-4E77-94D9-0AD6DEEEA417}" dt="2024-04-01T01:53:28.990" v="10646"/>
          <ac:graphicFrameMkLst>
            <pc:docMk/>
            <pc:sldMk cId="11999877" sldId="2147374707"/>
            <ac:graphicFrameMk id="5" creationId="{002C4A52-079A-E443-127F-B60C445F313B}"/>
          </ac:graphicFrameMkLst>
        </pc:graphicFrameChg>
        <pc:picChg chg="add mod">
          <ac:chgData name="Allen Hsu" userId="60d91a9c-a42c-4cc8-ad01-70c31ac073b3" providerId="ADAL" clId="{0B6F0EAA-4E42-4E77-94D9-0AD6DEEEA417}" dt="2024-04-01T02:00:22.535" v="10724" actId="1076"/>
          <ac:picMkLst>
            <pc:docMk/>
            <pc:sldMk cId="11999877" sldId="2147374707"/>
            <ac:picMk id="18" creationId="{D40FE9DC-794A-552B-EEDC-8ACCBE53F110}"/>
          </ac:picMkLst>
        </pc:picChg>
        <pc:picChg chg="add">
          <ac:chgData name="Allen Hsu" userId="60d91a9c-a42c-4cc8-ad01-70c31ac073b3" providerId="ADAL" clId="{0B6F0EAA-4E42-4E77-94D9-0AD6DEEEA417}" dt="2024-04-01T01:58:33.926" v="10702"/>
          <ac:picMkLst>
            <pc:docMk/>
            <pc:sldMk cId="11999877" sldId="2147374707"/>
            <ac:picMk id="1026" creationId="{225CA58E-633E-827D-EF19-B72A976BEB32}"/>
          </ac:picMkLst>
        </pc:picChg>
      </pc:sldChg>
      <pc:sldChg chg="addSp delSp modSp new mod ord">
        <pc:chgData name="Allen Hsu" userId="60d91a9c-a42c-4cc8-ad01-70c31ac073b3" providerId="ADAL" clId="{0B6F0EAA-4E42-4E77-94D9-0AD6DEEEA417}" dt="2024-04-16T01:20:14.223" v="29668"/>
        <pc:sldMkLst>
          <pc:docMk/>
          <pc:sldMk cId="3740134773" sldId="2147374708"/>
        </pc:sldMkLst>
        <pc:spChg chg="mod">
          <ac:chgData name="Allen Hsu" userId="60d91a9c-a42c-4cc8-ad01-70c31ac073b3" providerId="ADAL" clId="{0B6F0EAA-4E42-4E77-94D9-0AD6DEEEA417}" dt="2024-04-01T02:07:41.980" v="10784" actId="20577"/>
          <ac:spMkLst>
            <pc:docMk/>
            <pc:sldMk cId="3740134773" sldId="2147374708"/>
            <ac:spMk id="2" creationId="{B695F9A7-2F27-AA02-2ECF-0AFDBE74926B}"/>
          </ac:spMkLst>
        </pc:spChg>
        <pc:spChg chg="del">
          <ac:chgData name="Allen Hsu" userId="60d91a9c-a42c-4cc8-ad01-70c31ac073b3" providerId="ADAL" clId="{0B6F0EAA-4E42-4E77-94D9-0AD6DEEEA417}" dt="2024-04-01T02:08:26.235" v="10785" actId="478"/>
          <ac:spMkLst>
            <pc:docMk/>
            <pc:sldMk cId="3740134773" sldId="2147374708"/>
            <ac:spMk id="4" creationId="{C974A21A-AF65-B993-5ED5-C19F90D9637A}"/>
          </ac:spMkLst>
        </pc:spChg>
        <pc:spChg chg="add mod">
          <ac:chgData name="Allen Hsu" userId="60d91a9c-a42c-4cc8-ad01-70c31ac073b3" providerId="ADAL" clId="{0B6F0EAA-4E42-4E77-94D9-0AD6DEEEA417}" dt="2024-04-01T02:12:26.003" v="10842" actId="13926"/>
          <ac:spMkLst>
            <pc:docMk/>
            <pc:sldMk cId="3740134773" sldId="2147374708"/>
            <ac:spMk id="6" creationId="{88DB7D5E-46E1-1496-4D35-D236D91BAD0C}"/>
          </ac:spMkLst>
        </pc:spChg>
        <pc:spChg chg="add mod">
          <ac:chgData name="Allen Hsu" userId="60d91a9c-a42c-4cc8-ad01-70c31ac073b3" providerId="ADAL" clId="{0B6F0EAA-4E42-4E77-94D9-0AD6DEEEA417}" dt="2024-04-01T02:12:41.727" v="10843" actId="13926"/>
          <ac:spMkLst>
            <pc:docMk/>
            <pc:sldMk cId="3740134773" sldId="2147374708"/>
            <ac:spMk id="12" creationId="{39053A8E-F5EB-D0B2-E1CC-AAF77AFF848D}"/>
          </ac:spMkLst>
        </pc:spChg>
        <pc:spChg chg="add mod">
          <ac:chgData name="Allen Hsu" userId="60d91a9c-a42c-4cc8-ad01-70c31ac073b3" providerId="ADAL" clId="{0B6F0EAA-4E42-4E77-94D9-0AD6DEEEA417}" dt="2024-04-01T02:12:51.010" v="10844" actId="13926"/>
          <ac:spMkLst>
            <pc:docMk/>
            <pc:sldMk cId="3740134773" sldId="2147374708"/>
            <ac:spMk id="14" creationId="{94FA2665-6E55-2A04-E5A9-957088F8D9B2}"/>
          </ac:spMkLst>
        </pc:spChg>
        <pc:spChg chg="add mod">
          <ac:chgData name="Allen Hsu" userId="60d91a9c-a42c-4cc8-ad01-70c31ac073b3" providerId="ADAL" clId="{0B6F0EAA-4E42-4E77-94D9-0AD6DEEEA417}" dt="2024-04-01T02:12:13.158" v="10841" actId="20577"/>
          <ac:spMkLst>
            <pc:docMk/>
            <pc:sldMk cId="3740134773" sldId="2147374708"/>
            <ac:spMk id="15" creationId="{BA51A469-52B2-262E-EF82-4ABC7EF3880D}"/>
          </ac:spMkLst>
        </pc:spChg>
        <pc:picChg chg="add mod">
          <ac:chgData name="Allen Hsu" userId="60d91a9c-a42c-4cc8-ad01-70c31ac073b3" providerId="ADAL" clId="{0B6F0EAA-4E42-4E77-94D9-0AD6DEEEA417}" dt="2024-04-01T02:10:31.063" v="10804" actId="1076"/>
          <ac:picMkLst>
            <pc:docMk/>
            <pc:sldMk cId="3740134773" sldId="2147374708"/>
            <ac:picMk id="7" creationId="{238089B3-D91C-B535-4B2D-9E3565ECFE33}"/>
          </ac:picMkLst>
        </pc:picChg>
        <pc:picChg chg="add mod">
          <ac:chgData name="Allen Hsu" userId="60d91a9c-a42c-4cc8-ad01-70c31ac073b3" providerId="ADAL" clId="{0B6F0EAA-4E42-4E77-94D9-0AD6DEEEA417}" dt="2024-04-01T02:09:30.870" v="10793" actId="1076"/>
          <ac:picMkLst>
            <pc:docMk/>
            <pc:sldMk cId="3740134773" sldId="2147374708"/>
            <ac:picMk id="8" creationId="{E8468B14-E432-44B4-CAF6-BA84DAC26BA9}"/>
          </ac:picMkLst>
        </pc:picChg>
        <pc:picChg chg="add mod">
          <ac:chgData name="Allen Hsu" userId="60d91a9c-a42c-4cc8-ad01-70c31ac073b3" providerId="ADAL" clId="{0B6F0EAA-4E42-4E77-94D9-0AD6DEEEA417}" dt="2024-04-01T02:09:36.477" v="10795" actId="1076"/>
          <ac:picMkLst>
            <pc:docMk/>
            <pc:sldMk cId="3740134773" sldId="2147374708"/>
            <ac:picMk id="9" creationId="{65D084BF-10DA-F1B1-078C-3E04E4032E9A}"/>
          </ac:picMkLst>
        </pc:picChg>
        <pc:picChg chg="add mod">
          <ac:chgData name="Allen Hsu" userId="60d91a9c-a42c-4cc8-ad01-70c31ac073b3" providerId="ADAL" clId="{0B6F0EAA-4E42-4E77-94D9-0AD6DEEEA417}" dt="2024-04-01T02:09:45.396" v="10797" actId="1076"/>
          <ac:picMkLst>
            <pc:docMk/>
            <pc:sldMk cId="3740134773" sldId="2147374708"/>
            <ac:picMk id="10" creationId="{DF3EFD94-ED09-9128-3A04-397B2540CD6B}"/>
          </ac:picMkLst>
        </pc:picChg>
        <pc:picChg chg="add">
          <ac:chgData name="Allen Hsu" userId="60d91a9c-a42c-4cc8-ad01-70c31ac073b3" providerId="ADAL" clId="{0B6F0EAA-4E42-4E77-94D9-0AD6DEEEA417}" dt="2024-04-01T02:08:38.311" v="10789"/>
          <ac:picMkLst>
            <pc:docMk/>
            <pc:sldMk cId="3740134773" sldId="2147374708"/>
            <ac:picMk id="2050" creationId="{AE95D092-C1EA-6EEB-208B-69C86584FC27}"/>
          </ac:picMkLst>
        </pc:picChg>
      </pc:sldChg>
      <pc:sldChg chg="addSp delSp modSp new mod ord">
        <pc:chgData name="Allen Hsu" userId="60d91a9c-a42c-4cc8-ad01-70c31ac073b3" providerId="ADAL" clId="{0B6F0EAA-4E42-4E77-94D9-0AD6DEEEA417}" dt="2024-04-16T01:20:14.223" v="29668"/>
        <pc:sldMkLst>
          <pc:docMk/>
          <pc:sldMk cId="2744526593" sldId="2147374709"/>
        </pc:sldMkLst>
        <pc:spChg chg="mod">
          <ac:chgData name="Allen Hsu" userId="60d91a9c-a42c-4cc8-ad01-70c31ac073b3" providerId="ADAL" clId="{0B6F0EAA-4E42-4E77-94D9-0AD6DEEEA417}" dt="2024-04-01T02:17:52.127" v="10917" actId="20577"/>
          <ac:spMkLst>
            <pc:docMk/>
            <pc:sldMk cId="2744526593" sldId="2147374709"/>
            <ac:spMk id="2" creationId="{F0D64798-4161-442D-2773-9B30810B65E6}"/>
          </ac:spMkLst>
        </pc:spChg>
        <pc:spChg chg="del">
          <ac:chgData name="Allen Hsu" userId="60d91a9c-a42c-4cc8-ad01-70c31ac073b3" providerId="ADAL" clId="{0B6F0EAA-4E42-4E77-94D9-0AD6DEEEA417}" dt="2024-04-01T02:17:20.035" v="10848" actId="478"/>
          <ac:spMkLst>
            <pc:docMk/>
            <pc:sldMk cId="2744526593" sldId="2147374709"/>
            <ac:spMk id="4" creationId="{5CC8616A-A261-FD47-9A13-CAC92C512B2B}"/>
          </ac:spMkLst>
        </pc:spChg>
        <pc:spChg chg="add mod">
          <ac:chgData name="Allen Hsu" userId="60d91a9c-a42c-4cc8-ad01-70c31ac073b3" providerId="ADAL" clId="{0B6F0EAA-4E42-4E77-94D9-0AD6DEEEA417}" dt="2024-04-01T02:16:54.741" v="10847" actId="1076"/>
          <ac:spMkLst>
            <pc:docMk/>
            <pc:sldMk cId="2744526593" sldId="2147374709"/>
            <ac:spMk id="6" creationId="{94A1CA38-186E-384B-672E-0600BD06FF4A}"/>
          </ac:spMkLst>
        </pc:spChg>
        <pc:spChg chg="add mod">
          <ac:chgData name="Allen Hsu" userId="60d91a9c-a42c-4cc8-ad01-70c31ac073b3" providerId="ADAL" clId="{0B6F0EAA-4E42-4E77-94D9-0AD6DEEEA417}" dt="2024-04-01T02:17:23.612" v="10850" actId="1076"/>
          <ac:spMkLst>
            <pc:docMk/>
            <pc:sldMk cId="2744526593" sldId="2147374709"/>
            <ac:spMk id="8" creationId="{4605FE9B-4F3D-7CE0-C960-C0981AB86070}"/>
          </ac:spMkLst>
        </pc:spChg>
        <pc:spChg chg="add mod">
          <ac:chgData name="Allen Hsu" userId="60d91a9c-a42c-4cc8-ad01-70c31ac073b3" providerId="ADAL" clId="{0B6F0EAA-4E42-4E77-94D9-0AD6DEEEA417}" dt="2024-04-01T02:21:11.301" v="10950" actId="1076"/>
          <ac:spMkLst>
            <pc:docMk/>
            <pc:sldMk cId="2744526593" sldId="2147374709"/>
            <ac:spMk id="10" creationId="{95C6AF15-29C2-60D1-4C6E-8EE9DCA5D015}"/>
          </ac:spMkLst>
        </pc:spChg>
        <pc:spChg chg="add del">
          <ac:chgData name="Allen Hsu" userId="60d91a9c-a42c-4cc8-ad01-70c31ac073b3" providerId="ADAL" clId="{0B6F0EAA-4E42-4E77-94D9-0AD6DEEEA417}" dt="2024-04-01T02:20:25.751" v="10928" actId="22"/>
          <ac:spMkLst>
            <pc:docMk/>
            <pc:sldMk cId="2744526593" sldId="2147374709"/>
            <ac:spMk id="14" creationId="{57A5AA08-D634-178A-01E2-F275F919C2B6}"/>
          </ac:spMkLst>
        </pc:spChg>
        <pc:spChg chg="add mod">
          <ac:chgData name="Allen Hsu" userId="60d91a9c-a42c-4cc8-ad01-70c31ac073b3" providerId="ADAL" clId="{0B6F0EAA-4E42-4E77-94D9-0AD6DEEEA417}" dt="2024-04-01T02:22:31.301" v="10957" actId="1076"/>
          <ac:spMkLst>
            <pc:docMk/>
            <pc:sldMk cId="2744526593" sldId="2147374709"/>
            <ac:spMk id="16" creationId="{C84FD4C1-5728-882B-1C8D-B4AD0AB41508}"/>
          </ac:spMkLst>
        </pc:spChg>
        <pc:spChg chg="add mod">
          <ac:chgData name="Allen Hsu" userId="60d91a9c-a42c-4cc8-ad01-70c31ac073b3" providerId="ADAL" clId="{0B6F0EAA-4E42-4E77-94D9-0AD6DEEEA417}" dt="2024-04-01T02:22:43.791" v="10959"/>
          <ac:spMkLst>
            <pc:docMk/>
            <pc:sldMk cId="2744526593" sldId="2147374709"/>
            <ac:spMk id="18" creationId="{6232EFE8-FD9E-B6B2-7E45-2FD8A33F8058}"/>
          </ac:spMkLst>
        </pc:spChg>
        <pc:picChg chg="add mod">
          <ac:chgData name="Allen Hsu" userId="60d91a9c-a42c-4cc8-ad01-70c31ac073b3" providerId="ADAL" clId="{0B6F0EAA-4E42-4E77-94D9-0AD6DEEEA417}" dt="2024-04-01T02:21:14.307" v="10951" actId="1076"/>
          <ac:picMkLst>
            <pc:docMk/>
            <pc:sldMk cId="2744526593" sldId="2147374709"/>
            <ac:picMk id="12" creationId="{2D0936B4-9F17-B012-C8EC-0F006EC09CD0}"/>
          </ac:picMkLst>
        </pc:picChg>
        <pc:picChg chg="add mod">
          <ac:chgData name="Allen Hsu" userId="60d91a9c-a42c-4cc8-ad01-70c31ac073b3" providerId="ADAL" clId="{0B6F0EAA-4E42-4E77-94D9-0AD6DEEEA417}" dt="2024-04-01T02:24:01.770" v="10962" actId="1076"/>
          <ac:picMkLst>
            <pc:docMk/>
            <pc:sldMk cId="2744526593" sldId="2147374709"/>
            <ac:picMk id="20" creationId="{811CF991-A5FE-E86B-3985-75F102C20C4C}"/>
          </ac:picMkLst>
        </pc:picChg>
      </pc:sldChg>
      <pc:sldChg chg="addSp delSp modSp new mod ord">
        <pc:chgData name="Allen Hsu" userId="60d91a9c-a42c-4cc8-ad01-70c31ac073b3" providerId="ADAL" clId="{0B6F0EAA-4E42-4E77-94D9-0AD6DEEEA417}" dt="2024-04-16T01:20:14.223" v="29668"/>
        <pc:sldMkLst>
          <pc:docMk/>
          <pc:sldMk cId="3339718527" sldId="2147374710"/>
        </pc:sldMkLst>
        <pc:spChg chg="mod">
          <ac:chgData name="Allen Hsu" userId="60d91a9c-a42c-4cc8-ad01-70c31ac073b3" providerId="ADAL" clId="{0B6F0EAA-4E42-4E77-94D9-0AD6DEEEA417}" dt="2024-04-01T02:37:30.271" v="11042" actId="20577"/>
          <ac:spMkLst>
            <pc:docMk/>
            <pc:sldMk cId="3339718527" sldId="2147374710"/>
            <ac:spMk id="2" creationId="{B0AFBC38-40C4-4057-24BE-28DDC7407206}"/>
          </ac:spMkLst>
        </pc:spChg>
        <pc:spChg chg="del">
          <ac:chgData name="Allen Hsu" userId="60d91a9c-a42c-4cc8-ad01-70c31ac073b3" providerId="ADAL" clId="{0B6F0EAA-4E42-4E77-94D9-0AD6DEEEA417}" dt="2024-04-01T02:37:32.881" v="11043" actId="478"/>
          <ac:spMkLst>
            <pc:docMk/>
            <pc:sldMk cId="3339718527" sldId="2147374710"/>
            <ac:spMk id="4" creationId="{62006C33-D0F8-085A-77B1-904BF77672E3}"/>
          </ac:spMkLst>
        </pc:spChg>
        <pc:spChg chg="add mod">
          <ac:chgData name="Allen Hsu" userId="60d91a9c-a42c-4cc8-ad01-70c31ac073b3" providerId="ADAL" clId="{0B6F0EAA-4E42-4E77-94D9-0AD6DEEEA417}" dt="2024-04-01T02:37:44.112" v="11045" actId="1076"/>
          <ac:spMkLst>
            <pc:docMk/>
            <pc:sldMk cId="3339718527" sldId="2147374710"/>
            <ac:spMk id="6" creationId="{7606C3B5-2AEF-ACED-65D1-B2FEE444A018}"/>
          </ac:spMkLst>
        </pc:spChg>
        <pc:spChg chg="add mod">
          <ac:chgData name="Allen Hsu" userId="60d91a9c-a42c-4cc8-ad01-70c31ac073b3" providerId="ADAL" clId="{0B6F0EAA-4E42-4E77-94D9-0AD6DEEEA417}" dt="2024-04-01T02:38:49.333" v="11069"/>
          <ac:spMkLst>
            <pc:docMk/>
            <pc:sldMk cId="3339718527" sldId="2147374710"/>
            <ac:spMk id="7" creationId="{D59376FF-1B07-CA1D-5A02-88A279B78003}"/>
          </ac:spMkLst>
        </pc:spChg>
        <pc:spChg chg="add mod">
          <ac:chgData name="Allen Hsu" userId="60d91a9c-a42c-4cc8-ad01-70c31ac073b3" providerId="ADAL" clId="{0B6F0EAA-4E42-4E77-94D9-0AD6DEEEA417}" dt="2024-04-01T02:39:01.418" v="11072" actId="13926"/>
          <ac:spMkLst>
            <pc:docMk/>
            <pc:sldMk cId="3339718527" sldId="2147374710"/>
            <ac:spMk id="9" creationId="{CBE8E1BC-077F-BDBC-9579-90375F34BB08}"/>
          </ac:spMkLst>
        </pc:spChg>
        <pc:spChg chg="add mod">
          <ac:chgData name="Allen Hsu" userId="60d91a9c-a42c-4cc8-ad01-70c31ac073b3" providerId="ADAL" clId="{0B6F0EAA-4E42-4E77-94D9-0AD6DEEEA417}" dt="2024-04-01T02:39:10.586" v="11085" actId="20577"/>
          <ac:spMkLst>
            <pc:docMk/>
            <pc:sldMk cId="3339718527" sldId="2147374710"/>
            <ac:spMk id="10" creationId="{34CAFD4E-489C-3A2B-F8F8-CA3ECA275934}"/>
          </ac:spMkLst>
        </pc:spChg>
        <pc:spChg chg="add mod">
          <ac:chgData name="Allen Hsu" userId="60d91a9c-a42c-4cc8-ad01-70c31ac073b3" providerId="ADAL" clId="{0B6F0EAA-4E42-4E77-94D9-0AD6DEEEA417}" dt="2024-04-01T02:39:41.945" v="11094" actId="20577"/>
          <ac:spMkLst>
            <pc:docMk/>
            <pc:sldMk cId="3339718527" sldId="2147374710"/>
            <ac:spMk id="12" creationId="{F14AE1F6-D528-4819-BB45-71B4FCCDCF99}"/>
          </ac:spMkLst>
        </pc:spChg>
      </pc:sldChg>
      <pc:sldChg chg="addSp delSp modSp new mod ord modClrScheme chgLayout">
        <pc:chgData name="Allen Hsu" userId="60d91a9c-a42c-4cc8-ad01-70c31ac073b3" providerId="ADAL" clId="{0B6F0EAA-4E42-4E77-94D9-0AD6DEEEA417}" dt="2024-04-16T01:20:14.223" v="29668"/>
        <pc:sldMkLst>
          <pc:docMk/>
          <pc:sldMk cId="1163979580" sldId="2147374711"/>
        </pc:sldMkLst>
        <pc:spChg chg="mod ord">
          <ac:chgData name="Allen Hsu" userId="60d91a9c-a42c-4cc8-ad01-70c31ac073b3" providerId="ADAL" clId="{0B6F0EAA-4E42-4E77-94D9-0AD6DEEEA417}" dt="2024-04-01T02:50:21.884" v="11096" actId="700"/>
          <ac:spMkLst>
            <pc:docMk/>
            <pc:sldMk cId="1163979580" sldId="2147374711"/>
            <ac:spMk id="2" creationId="{8918F60E-9E6E-25BF-B82D-9898FF4CB69C}"/>
          </ac:spMkLst>
        </pc:spChg>
        <pc:spChg chg="del mod ord">
          <ac:chgData name="Allen Hsu" userId="60d91a9c-a42c-4cc8-ad01-70c31ac073b3" providerId="ADAL" clId="{0B6F0EAA-4E42-4E77-94D9-0AD6DEEEA417}" dt="2024-04-01T02:50:21.884" v="11096" actId="700"/>
          <ac:spMkLst>
            <pc:docMk/>
            <pc:sldMk cId="1163979580" sldId="2147374711"/>
            <ac:spMk id="3" creationId="{00C33410-034E-F005-5533-099AC44C84ED}"/>
          </ac:spMkLst>
        </pc:spChg>
        <pc:spChg chg="del mod ord">
          <ac:chgData name="Allen Hsu" userId="60d91a9c-a42c-4cc8-ad01-70c31ac073b3" providerId="ADAL" clId="{0B6F0EAA-4E42-4E77-94D9-0AD6DEEEA417}" dt="2024-04-01T02:50:21.884" v="11096" actId="700"/>
          <ac:spMkLst>
            <pc:docMk/>
            <pc:sldMk cId="1163979580" sldId="2147374711"/>
            <ac:spMk id="4" creationId="{0CD95269-CA98-92FB-39B5-28E2C405C235}"/>
          </ac:spMkLst>
        </pc:spChg>
        <pc:spChg chg="add mod ord">
          <ac:chgData name="Allen Hsu" userId="60d91a9c-a42c-4cc8-ad01-70c31ac073b3" providerId="ADAL" clId="{0B6F0EAA-4E42-4E77-94D9-0AD6DEEEA417}" dt="2024-04-01T02:50:33.226" v="11116" actId="20577"/>
          <ac:spMkLst>
            <pc:docMk/>
            <pc:sldMk cId="1163979580" sldId="2147374711"/>
            <ac:spMk id="5" creationId="{CEA3E0E1-3B64-4254-66FF-A372FA4D2A17}"/>
          </ac:spMkLst>
        </pc:spChg>
        <pc:spChg chg="add mod ord">
          <ac:chgData name="Allen Hsu" userId="60d91a9c-a42c-4cc8-ad01-70c31ac073b3" providerId="ADAL" clId="{0B6F0EAA-4E42-4E77-94D9-0AD6DEEEA417}" dt="2024-04-01T03:10:39.092" v="11665" actId="20577"/>
          <ac:spMkLst>
            <pc:docMk/>
            <pc:sldMk cId="1163979580" sldId="2147374711"/>
            <ac:spMk id="6" creationId="{2B1D6648-B6D2-C6E0-8482-9312B59C4563}"/>
          </ac:spMkLst>
        </pc:spChg>
        <pc:spChg chg="add mod">
          <ac:chgData name="Allen Hsu" userId="60d91a9c-a42c-4cc8-ad01-70c31ac073b3" providerId="ADAL" clId="{0B6F0EAA-4E42-4E77-94D9-0AD6DEEEA417}" dt="2024-04-01T02:51:44.324" v="11139" actId="1076"/>
          <ac:spMkLst>
            <pc:docMk/>
            <pc:sldMk cId="1163979580" sldId="2147374711"/>
            <ac:spMk id="8" creationId="{9EF9E26A-751F-B0B3-C41A-C7DECB4C5CFD}"/>
          </ac:spMkLst>
        </pc:spChg>
        <pc:spChg chg="add mod">
          <ac:chgData name="Allen Hsu" userId="60d91a9c-a42c-4cc8-ad01-70c31ac073b3" providerId="ADAL" clId="{0B6F0EAA-4E42-4E77-94D9-0AD6DEEEA417}" dt="2024-04-01T03:08:44.338" v="11600" actId="208"/>
          <ac:spMkLst>
            <pc:docMk/>
            <pc:sldMk cId="1163979580" sldId="2147374711"/>
            <ac:spMk id="11" creationId="{5672D1EC-7813-4944-A99B-DF8973B03B73}"/>
          </ac:spMkLst>
        </pc:spChg>
        <pc:picChg chg="add mod">
          <ac:chgData name="Allen Hsu" userId="60d91a9c-a42c-4cc8-ad01-70c31ac073b3" providerId="ADAL" clId="{0B6F0EAA-4E42-4E77-94D9-0AD6DEEEA417}" dt="2024-04-01T03:04:09.227" v="11446" actId="1076"/>
          <ac:picMkLst>
            <pc:docMk/>
            <pc:sldMk cId="1163979580" sldId="2147374711"/>
            <ac:picMk id="9" creationId="{7EE1EB4B-8953-08D5-F692-F2EC70891822}"/>
          </ac:picMkLst>
        </pc:picChg>
        <pc:picChg chg="add mod">
          <ac:chgData name="Allen Hsu" userId="60d91a9c-a42c-4cc8-ad01-70c31ac073b3" providerId="ADAL" clId="{0B6F0EAA-4E42-4E77-94D9-0AD6DEEEA417}" dt="2024-04-01T03:04:14.159" v="11449" actId="1076"/>
          <ac:picMkLst>
            <pc:docMk/>
            <pc:sldMk cId="1163979580" sldId="2147374711"/>
            <ac:picMk id="10" creationId="{B0B1A0F1-2E24-8B5C-709F-B01542758451}"/>
          </ac:picMkLst>
        </pc:picChg>
      </pc:sldChg>
      <pc:sldChg chg="new del">
        <pc:chgData name="Allen Hsu" userId="60d91a9c-a42c-4cc8-ad01-70c31ac073b3" providerId="ADAL" clId="{0B6F0EAA-4E42-4E77-94D9-0AD6DEEEA417}" dt="2024-04-01T03:39:31.194" v="12151" actId="680"/>
        <pc:sldMkLst>
          <pc:docMk/>
          <pc:sldMk cId="36870700" sldId="2147374712"/>
        </pc:sldMkLst>
      </pc:sldChg>
      <pc:sldChg chg="addSp delSp modSp new del mod ord modShow">
        <pc:chgData name="Allen Hsu" userId="60d91a9c-a42c-4cc8-ad01-70c31ac073b3" providerId="ADAL" clId="{0B6F0EAA-4E42-4E77-94D9-0AD6DEEEA417}" dt="2024-04-15T05:14:14.576" v="26840" actId="2696"/>
        <pc:sldMkLst>
          <pc:docMk/>
          <pc:sldMk cId="2243829334" sldId="2147374712"/>
        </pc:sldMkLst>
        <pc:spChg chg="mod">
          <ac:chgData name="Allen Hsu" userId="60d91a9c-a42c-4cc8-ad01-70c31ac073b3" providerId="ADAL" clId="{0B6F0EAA-4E42-4E77-94D9-0AD6DEEEA417}" dt="2024-04-12T08:49:19.211" v="22763" actId="20577"/>
          <ac:spMkLst>
            <pc:docMk/>
            <pc:sldMk cId="2243829334" sldId="2147374712"/>
            <ac:spMk id="2" creationId="{85772598-9913-B1DF-C48E-F3C44B188D6B}"/>
          </ac:spMkLst>
        </pc:spChg>
        <pc:spChg chg="add mod">
          <ac:chgData name="Allen Hsu" userId="60d91a9c-a42c-4cc8-ad01-70c31ac073b3" providerId="ADAL" clId="{0B6F0EAA-4E42-4E77-94D9-0AD6DEEEA417}" dt="2024-04-12T08:52:18.838" v="22830"/>
          <ac:spMkLst>
            <pc:docMk/>
            <pc:sldMk cId="2243829334" sldId="2147374712"/>
            <ac:spMk id="4" creationId="{B6A0E56F-7E04-9715-9AB2-AC61DB02EE1D}"/>
          </ac:spMkLst>
        </pc:spChg>
        <pc:spChg chg="del">
          <ac:chgData name="Allen Hsu" userId="60d91a9c-a42c-4cc8-ad01-70c31ac073b3" providerId="ADAL" clId="{0B6F0EAA-4E42-4E77-94D9-0AD6DEEEA417}" dt="2024-04-11T02:39:48.400" v="12218" actId="478"/>
          <ac:spMkLst>
            <pc:docMk/>
            <pc:sldMk cId="2243829334" sldId="2147374712"/>
            <ac:spMk id="4" creationId="{F04DF5ED-0C9C-D0E6-FBF3-F27FF520CD15}"/>
          </ac:spMkLst>
        </pc:spChg>
        <pc:spChg chg="add del mod">
          <ac:chgData name="Allen Hsu" userId="60d91a9c-a42c-4cc8-ad01-70c31ac073b3" providerId="ADAL" clId="{0B6F0EAA-4E42-4E77-94D9-0AD6DEEEA417}" dt="2024-04-12T08:52:18.590" v="22829" actId="478"/>
          <ac:spMkLst>
            <pc:docMk/>
            <pc:sldMk cId="2243829334" sldId="2147374712"/>
            <ac:spMk id="6" creationId="{B3672612-6B96-D054-A63F-1ABCF9F195A4}"/>
          </ac:spMkLst>
        </pc:spChg>
        <pc:spChg chg="add mod">
          <ac:chgData name="Allen Hsu" userId="60d91a9c-a42c-4cc8-ad01-70c31ac073b3" providerId="ADAL" clId="{0B6F0EAA-4E42-4E77-94D9-0AD6DEEEA417}" dt="2024-04-11T03:53:58.957" v="12999"/>
          <ac:spMkLst>
            <pc:docMk/>
            <pc:sldMk cId="2243829334" sldId="2147374712"/>
            <ac:spMk id="7" creationId="{B5EDC033-A279-A97E-D678-E8061D6D9F31}"/>
          </ac:spMkLst>
        </pc:spChg>
        <pc:spChg chg="add mod">
          <ac:chgData name="Allen Hsu" userId="60d91a9c-a42c-4cc8-ad01-70c31ac073b3" providerId="ADAL" clId="{0B6F0EAA-4E42-4E77-94D9-0AD6DEEEA417}" dt="2024-04-12T08:52:18.838" v="22830"/>
          <ac:spMkLst>
            <pc:docMk/>
            <pc:sldMk cId="2243829334" sldId="2147374712"/>
            <ac:spMk id="7" creationId="{B9C58A34-E160-9F7F-5DE7-8154D0DD4F0C}"/>
          </ac:spMkLst>
        </pc:spChg>
        <pc:spChg chg="add mod">
          <ac:chgData name="Allen Hsu" userId="60d91a9c-a42c-4cc8-ad01-70c31ac073b3" providerId="ADAL" clId="{0B6F0EAA-4E42-4E77-94D9-0AD6DEEEA417}" dt="2024-04-12T01:47:57.130" v="18290" actId="206"/>
          <ac:spMkLst>
            <pc:docMk/>
            <pc:sldMk cId="2243829334" sldId="2147374712"/>
            <ac:spMk id="8" creationId="{14201AE9-7830-F7CD-3F41-3FB58D964C2B}"/>
          </ac:spMkLst>
        </pc:spChg>
        <pc:spChg chg="add del mod">
          <ac:chgData name="Allen Hsu" userId="60d91a9c-a42c-4cc8-ad01-70c31ac073b3" providerId="ADAL" clId="{0B6F0EAA-4E42-4E77-94D9-0AD6DEEEA417}" dt="2024-04-12T08:52:18.590" v="22829" actId="478"/>
          <ac:spMkLst>
            <pc:docMk/>
            <pc:sldMk cId="2243829334" sldId="2147374712"/>
            <ac:spMk id="9" creationId="{499AA626-4D34-AF01-2261-1167A45D5899}"/>
          </ac:spMkLst>
        </pc:spChg>
        <pc:spChg chg="add del mod">
          <ac:chgData name="Allen Hsu" userId="60d91a9c-a42c-4cc8-ad01-70c31ac073b3" providerId="ADAL" clId="{0B6F0EAA-4E42-4E77-94D9-0AD6DEEEA417}" dt="2024-04-11T03:57:32.147" v="13034" actId="478"/>
          <ac:spMkLst>
            <pc:docMk/>
            <pc:sldMk cId="2243829334" sldId="2147374712"/>
            <ac:spMk id="10" creationId="{9220070A-DFA4-D494-0482-AD446D3535C3}"/>
          </ac:spMkLst>
        </pc:spChg>
        <pc:spChg chg="add mod">
          <ac:chgData name="Allen Hsu" userId="60d91a9c-a42c-4cc8-ad01-70c31ac073b3" providerId="ADAL" clId="{0B6F0EAA-4E42-4E77-94D9-0AD6DEEEA417}" dt="2024-04-12T08:52:18.838" v="22830"/>
          <ac:spMkLst>
            <pc:docMk/>
            <pc:sldMk cId="2243829334" sldId="2147374712"/>
            <ac:spMk id="10" creationId="{BC195F2E-010E-B150-0A95-5E553197845A}"/>
          </ac:spMkLst>
        </pc:spChg>
        <pc:spChg chg="add del mod">
          <ac:chgData name="Allen Hsu" userId="60d91a9c-a42c-4cc8-ad01-70c31ac073b3" providerId="ADAL" clId="{0B6F0EAA-4E42-4E77-94D9-0AD6DEEEA417}" dt="2024-04-12T08:52:18.590" v="22829" actId="478"/>
          <ac:spMkLst>
            <pc:docMk/>
            <pc:sldMk cId="2243829334" sldId="2147374712"/>
            <ac:spMk id="11" creationId="{53C471D6-A4BC-3FE8-96C3-EB00FE0FB3E6}"/>
          </ac:spMkLst>
        </pc:spChg>
        <pc:spChg chg="add mod">
          <ac:chgData name="Allen Hsu" userId="60d91a9c-a42c-4cc8-ad01-70c31ac073b3" providerId="ADAL" clId="{0B6F0EAA-4E42-4E77-94D9-0AD6DEEEA417}" dt="2024-04-12T01:05:10.161" v="16789" actId="1076"/>
          <ac:spMkLst>
            <pc:docMk/>
            <pc:sldMk cId="2243829334" sldId="2147374712"/>
            <ac:spMk id="12" creationId="{30A8DF21-2921-56FC-4E8E-B5E2658355D4}"/>
          </ac:spMkLst>
        </pc:spChg>
        <pc:picChg chg="add mod">
          <ac:chgData name="Allen Hsu" userId="60d91a9c-a42c-4cc8-ad01-70c31ac073b3" providerId="ADAL" clId="{0B6F0EAA-4E42-4E77-94D9-0AD6DEEEA417}" dt="2024-04-11T03:52:12.032" v="12979"/>
          <ac:picMkLst>
            <pc:docMk/>
            <pc:sldMk cId="2243829334" sldId="2147374712"/>
            <ac:picMk id="5" creationId="{B88EA9A1-C8E5-3256-98BF-B7D52FB42EC9}"/>
          </ac:picMkLst>
        </pc:picChg>
      </pc:sldChg>
      <pc:sldChg chg="add">
        <pc:chgData name="Allen Hsu" userId="60d91a9c-a42c-4cc8-ad01-70c31ac073b3" providerId="ADAL" clId="{0B6F0EAA-4E42-4E77-94D9-0AD6DEEEA417}" dt="2024-04-15T05:14:58.662" v="26841"/>
        <pc:sldMkLst>
          <pc:docMk/>
          <pc:sldMk cId="4165128576" sldId="2147374712"/>
        </pc:sldMkLst>
      </pc:sldChg>
      <pc:sldChg chg="addSp delSp modSp add mod">
        <pc:chgData name="Allen Hsu" userId="60d91a9c-a42c-4cc8-ad01-70c31ac073b3" providerId="ADAL" clId="{0B6F0EAA-4E42-4E77-94D9-0AD6DEEEA417}" dt="2024-05-07T09:53:18.255" v="99375"/>
        <pc:sldMkLst>
          <pc:docMk/>
          <pc:sldMk cId="768820106" sldId="2147374713"/>
        </pc:sldMkLst>
        <pc:spChg chg="mod">
          <ac:chgData name="Allen Hsu" userId="60d91a9c-a42c-4cc8-ad01-70c31ac073b3" providerId="ADAL" clId="{0B6F0EAA-4E42-4E77-94D9-0AD6DEEEA417}" dt="2024-04-16T03:32:12.585" v="31983" actId="20577"/>
          <ac:spMkLst>
            <pc:docMk/>
            <pc:sldMk cId="768820106" sldId="2147374713"/>
            <ac:spMk id="2" creationId="{1FB1C1F5-B181-E12D-BF93-FEDCDE21DCE7}"/>
          </ac:spMkLst>
        </pc:spChg>
        <pc:spChg chg="add mod">
          <ac:chgData name="Allen Hsu" userId="60d91a9c-a42c-4cc8-ad01-70c31ac073b3" providerId="ADAL" clId="{0B6F0EAA-4E42-4E77-94D9-0AD6DEEEA417}" dt="2024-04-16T03:25:44.785" v="31700"/>
          <ac:spMkLst>
            <pc:docMk/>
            <pc:sldMk cId="768820106" sldId="2147374713"/>
            <ac:spMk id="4" creationId="{5E4412FD-031F-4039-6735-88040DF91755}"/>
          </ac:spMkLst>
        </pc:spChg>
        <pc:spChg chg="del">
          <ac:chgData name="Allen Hsu" userId="60d91a9c-a42c-4cc8-ad01-70c31ac073b3" providerId="ADAL" clId="{0B6F0EAA-4E42-4E77-94D9-0AD6DEEEA417}" dt="2024-04-23T08:45:00.527" v="70568" actId="478"/>
          <ac:spMkLst>
            <pc:docMk/>
            <pc:sldMk cId="768820106" sldId="2147374713"/>
            <ac:spMk id="6" creationId="{9FE267EA-C5AC-60CA-E826-54BC3D073F93}"/>
          </ac:spMkLst>
        </pc:spChg>
        <pc:spChg chg="add mod">
          <ac:chgData name="Allen Hsu" userId="60d91a9c-a42c-4cc8-ad01-70c31ac073b3" providerId="ADAL" clId="{0B6F0EAA-4E42-4E77-94D9-0AD6DEEEA417}" dt="2024-04-26T07:53:41.225" v="84203" actId="1076"/>
          <ac:spMkLst>
            <pc:docMk/>
            <pc:sldMk cId="768820106" sldId="2147374713"/>
            <ac:spMk id="7" creationId="{8FBCC650-B4CB-7850-2CA1-CC600BB663A5}"/>
          </ac:spMkLst>
        </pc:spChg>
        <pc:spChg chg="mod">
          <ac:chgData name="Allen Hsu" userId="60d91a9c-a42c-4cc8-ad01-70c31ac073b3" providerId="ADAL" clId="{0B6F0EAA-4E42-4E77-94D9-0AD6DEEEA417}" dt="2024-05-07T09:52:44.728" v="99371" actId="554"/>
          <ac:spMkLst>
            <pc:docMk/>
            <pc:sldMk cId="768820106" sldId="2147374713"/>
            <ac:spMk id="10" creationId="{BE52E616-1D98-E33F-B017-53D3CEE06B20}"/>
          </ac:spMkLst>
        </pc:spChg>
        <pc:spChg chg="mod">
          <ac:chgData name="Allen Hsu" userId="60d91a9c-a42c-4cc8-ad01-70c31ac073b3" providerId="ADAL" clId="{0B6F0EAA-4E42-4E77-94D9-0AD6DEEEA417}" dt="2024-04-22T09:04:13.934" v="60604" actId="1076"/>
          <ac:spMkLst>
            <pc:docMk/>
            <pc:sldMk cId="768820106" sldId="2147374713"/>
            <ac:spMk id="12" creationId="{D731690E-22D2-1C76-85AA-2270A7F95E74}"/>
          </ac:spMkLst>
        </pc:spChg>
        <pc:spChg chg="mod">
          <ac:chgData name="Allen Hsu" userId="60d91a9c-a42c-4cc8-ad01-70c31ac073b3" providerId="ADAL" clId="{0B6F0EAA-4E42-4E77-94D9-0AD6DEEEA417}" dt="2024-04-16T03:27:13.582" v="31747" actId="782"/>
          <ac:spMkLst>
            <pc:docMk/>
            <pc:sldMk cId="768820106" sldId="2147374713"/>
            <ac:spMk id="13" creationId="{84B7B2A5-4A47-DF8A-9C3E-29B0586CDFBD}"/>
          </ac:spMkLst>
        </pc:spChg>
        <pc:spChg chg="mod">
          <ac:chgData name="Allen Hsu" userId="60d91a9c-a42c-4cc8-ad01-70c31ac073b3" providerId="ADAL" clId="{0B6F0EAA-4E42-4E77-94D9-0AD6DEEEA417}" dt="2024-04-22T09:04:13.934" v="60604" actId="1076"/>
          <ac:spMkLst>
            <pc:docMk/>
            <pc:sldMk cId="768820106" sldId="2147374713"/>
            <ac:spMk id="13" creationId="{A0109F3E-4230-9495-223A-28BE328F9BCD}"/>
          </ac:spMkLst>
        </pc:spChg>
        <pc:spChg chg="mod">
          <ac:chgData name="Allen Hsu" userId="60d91a9c-a42c-4cc8-ad01-70c31ac073b3" providerId="ADAL" clId="{0B6F0EAA-4E42-4E77-94D9-0AD6DEEEA417}" dt="2024-04-22T09:04:13.934" v="60604" actId="1076"/>
          <ac:spMkLst>
            <pc:docMk/>
            <pc:sldMk cId="768820106" sldId="2147374713"/>
            <ac:spMk id="14" creationId="{9A16C7D0-0332-1725-E1A0-FDFCEB43FCC4}"/>
          </ac:spMkLst>
        </pc:spChg>
        <pc:spChg chg="mod">
          <ac:chgData name="Allen Hsu" userId="60d91a9c-a42c-4cc8-ad01-70c31ac073b3" providerId="ADAL" clId="{0B6F0EAA-4E42-4E77-94D9-0AD6DEEEA417}" dt="2024-04-16T03:27:13.582" v="31747" actId="782"/>
          <ac:spMkLst>
            <pc:docMk/>
            <pc:sldMk cId="768820106" sldId="2147374713"/>
            <ac:spMk id="14" creationId="{A6507E00-6D1F-329A-52DC-7A0D99AFBA15}"/>
          </ac:spMkLst>
        </pc:spChg>
        <pc:spChg chg="add mod">
          <ac:chgData name="Allen Hsu" userId="60d91a9c-a42c-4cc8-ad01-70c31ac073b3" providerId="ADAL" clId="{0B6F0EAA-4E42-4E77-94D9-0AD6DEEEA417}" dt="2024-04-29T07:59:43.969" v="88954"/>
          <ac:spMkLst>
            <pc:docMk/>
            <pc:sldMk cId="768820106" sldId="2147374713"/>
            <ac:spMk id="14" creationId="{C1C30EBD-5176-DEAB-11E3-C2BFE9989180}"/>
          </ac:spMkLst>
        </pc:spChg>
        <pc:spChg chg="mod">
          <ac:chgData name="Allen Hsu" userId="60d91a9c-a42c-4cc8-ad01-70c31ac073b3" providerId="ADAL" clId="{0B6F0EAA-4E42-4E77-94D9-0AD6DEEEA417}" dt="2024-04-16T03:27:13.582" v="31747" actId="782"/>
          <ac:spMkLst>
            <pc:docMk/>
            <pc:sldMk cId="768820106" sldId="2147374713"/>
            <ac:spMk id="15" creationId="{DC108DAC-790F-185E-AEAC-EDA929F711BF}"/>
          </ac:spMkLst>
        </pc:spChg>
        <pc:spChg chg="mod">
          <ac:chgData name="Allen Hsu" userId="60d91a9c-a42c-4cc8-ad01-70c31ac073b3" providerId="ADAL" clId="{0B6F0EAA-4E42-4E77-94D9-0AD6DEEEA417}" dt="2024-04-22T09:04:13.934" v="60604" actId="1076"/>
          <ac:spMkLst>
            <pc:docMk/>
            <pc:sldMk cId="768820106" sldId="2147374713"/>
            <ac:spMk id="15" creationId="{DF7AC2FB-126D-FF19-4237-B62DD99E4644}"/>
          </ac:spMkLst>
        </pc:spChg>
        <pc:spChg chg="mod">
          <ac:chgData name="Allen Hsu" userId="60d91a9c-a42c-4cc8-ad01-70c31ac073b3" providerId="ADAL" clId="{0B6F0EAA-4E42-4E77-94D9-0AD6DEEEA417}" dt="2024-04-22T09:05:23.988" v="60688" actId="20577"/>
          <ac:spMkLst>
            <pc:docMk/>
            <pc:sldMk cId="768820106" sldId="2147374713"/>
            <ac:spMk id="16" creationId="{999D017F-47A8-C2B9-833B-5C80B0C33E92}"/>
          </ac:spMkLst>
        </pc:spChg>
        <pc:spChg chg="mod">
          <ac:chgData name="Allen Hsu" userId="60d91a9c-a42c-4cc8-ad01-70c31ac073b3" providerId="ADAL" clId="{0B6F0EAA-4E42-4E77-94D9-0AD6DEEEA417}" dt="2024-04-16T03:27:13.582" v="31747" actId="782"/>
          <ac:spMkLst>
            <pc:docMk/>
            <pc:sldMk cId="768820106" sldId="2147374713"/>
            <ac:spMk id="16" creationId="{B8F40F3D-3A25-39DE-DA47-63C4D80CDB67}"/>
          </ac:spMkLst>
        </pc:spChg>
        <pc:spChg chg="mod">
          <ac:chgData name="Allen Hsu" userId="60d91a9c-a42c-4cc8-ad01-70c31ac073b3" providerId="ADAL" clId="{0B6F0EAA-4E42-4E77-94D9-0AD6DEEEA417}" dt="2024-05-07T09:52:44.728" v="99371" actId="554"/>
          <ac:spMkLst>
            <pc:docMk/>
            <pc:sldMk cId="768820106" sldId="2147374713"/>
            <ac:spMk id="17" creationId="{1B7A55D5-20E1-0F6D-97BB-90D8F6CA93D3}"/>
          </ac:spMkLst>
        </pc:spChg>
        <pc:spChg chg="mod">
          <ac:chgData name="Allen Hsu" userId="60d91a9c-a42c-4cc8-ad01-70c31ac073b3" providerId="ADAL" clId="{0B6F0EAA-4E42-4E77-94D9-0AD6DEEEA417}" dt="2024-04-16T03:27:13.582" v="31747" actId="782"/>
          <ac:spMkLst>
            <pc:docMk/>
            <pc:sldMk cId="768820106" sldId="2147374713"/>
            <ac:spMk id="18" creationId="{A0C8C23B-85A3-ED6F-933D-89A04E08FB6E}"/>
          </ac:spMkLst>
        </pc:spChg>
        <pc:spChg chg="mod">
          <ac:chgData name="Allen Hsu" userId="60d91a9c-a42c-4cc8-ad01-70c31ac073b3" providerId="ADAL" clId="{0B6F0EAA-4E42-4E77-94D9-0AD6DEEEA417}" dt="2024-04-16T03:27:13.582" v="31747" actId="782"/>
          <ac:spMkLst>
            <pc:docMk/>
            <pc:sldMk cId="768820106" sldId="2147374713"/>
            <ac:spMk id="19" creationId="{4EF1296F-7187-0CA7-BB8F-F0F4208EC373}"/>
          </ac:spMkLst>
        </pc:spChg>
        <pc:spChg chg="mod">
          <ac:chgData name="Allen Hsu" userId="60d91a9c-a42c-4cc8-ad01-70c31ac073b3" providerId="ADAL" clId="{0B6F0EAA-4E42-4E77-94D9-0AD6DEEEA417}" dt="2024-04-22T01:37:54.217" v="55284" actId="122"/>
          <ac:spMkLst>
            <pc:docMk/>
            <pc:sldMk cId="768820106" sldId="2147374713"/>
            <ac:spMk id="19" creationId="{CAAA4066-B9E1-36DC-3F52-0043B7B7CAB2}"/>
          </ac:spMkLst>
        </pc:spChg>
        <pc:spChg chg="mod">
          <ac:chgData name="Allen Hsu" userId="60d91a9c-a42c-4cc8-ad01-70c31ac073b3" providerId="ADAL" clId="{0B6F0EAA-4E42-4E77-94D9-0AD6DEEEA417}" dt="2024-04-16T03:27:13.582" v="31747" actId="782"/>
          <ac:spMkLst>
            <pc:docMk/>
            <pc:sldMk cId="768820106" sldId="2147374713"/>
            <ac:spMk id="20" creationId="{5D5D1666-6BA2-0464-456C-837B028BFE7E}"/>
          </ac:spMkLst>
        </pc:spChg>
        <pc:spChg chg="mod">
          <ac:chgData name="Allen Hsu" userId="60d91a9c-a42c-4cc8-ad01-70c31ac073b3" providerId="ADAL" clId="{0B6F0EAA-4E42-4E77-94D9-0AD6DEEEA417}" dt="2024-05-07T09:52:44.728" v="99371" actId="554"/>
          <ac:spMkLst>
            <pc:docMk/>
            <pc:sldMk cId="768820106" sldId="2147374713"/>
            <ac:spMk id="21" creationId="{262622B2-B84F-4D68-4DDB-5E0870433219}"/>
          </ac:spMkLst>
        </pc:spChg>
        <pc:spChg chg="mod">
          <ac:chgData name="Allen Hsu" userId="60d91a9c-a42c-4cc8-ad01-70c31ac073b3" providerId="ADAL" clId="{0B6F0EAA-4E42-4E77-94D9-0AD6DEEEA417}" dt="2024-04-16T03:28:27.702" v="31814" actId="571"/>
          <ac:spMkLst>
            <pc:docMk/>
            <pc:sldMk cId="768820106" sldId="2147374713"/>
            <ac:spMk id="22" creationId="{04880A21-E385-6724-A271-2569474BC423}"/>
          </ac:spMkLst>
        </pc:spChg>
        <pc:spChg chg="mod">
          <ac:chgData name="Allen Hsu" userId="60d91a9c-a42c-4cc8-ad01-70c31ac073b3" providerId="ADAL" clId="{0B6F0EAA-4E42-4E77-94D9-0AD6DEEEA417}" dt="2024-05-07T09:52:33.873" v="99370" actId="6549"/>
          <ac:spMkLst>
            <pc:docMk/>
            <pc:sldMk cId="768820106" sldId="2147374713"/>
            <ac:spMk id="22" creationId="{CA039A22-1904-23BE-C53D-AD5C88AB5740}"/>
          </ac:spMkLst>
        </pc:spChg>
        <pc:spChg chg="add del mod">
          <ac:chgData name="Allen Hsu" userId="60d91a9c-a42c-4cc8-ad01-70c31ac073b3" providerId="ADAL" clId="{0B6F0EAA-4E42-4E77-94D9-0AD6DEEEA417}" dt="2024-04-19T06:19:12.046" v="50825" actId="478"/>
          <ac:spMkLst>
            <pc:docMk/>
            <pc:sldMk cId="768820106" sldId="2147374713"/>
            <ac:spMk id="23" creationId="{CB9393CB-1A25-B6B7-44F5-56899C0DA036}"/>
          </ac:spMkLst>
        </pc:spChg>
        <pc:spChg chg="add mod">
          <ac:chgData name="Allen Hsu" userId="60d91a9c-a42c-4cc8-ad01-70c31ac073b3" providerId="ADAL" clId="{0B6F0EAA-4E42-4E77-94D9-0AD6DEEEA417}" dt="2024-04-22T01:40:25.143" v="55341" actId="20577"/>
          <ac:spMkLst>
            <pc:docMk/>
            <pc:sldMk cId="768820106" sldId="2147374713"/>
            <ac:spMk id="24" creationId="{A3456E1D-BF09-41F7-B2E4-67EDBB5F56F8}"/>
          </ac:spMkLst>
        </pc:spChg>
        <pc:spChg chg="mod">
          <ac:chgData name="Allen Hsu" userId="60d91a9c-a42c-4cc8-ad01-70c31ac073b3" providerId="ADAL" clId="{0B6F0EAA-4E42-4E77-94D9-0AD6DEEEA417}" dt="2024-04-16T03:28:27.702" v="31814" actId="571"/>
          <ac:spMkLst>
            <pc:docMk/>
            <pc:sldMk cId="768820106" sldId="2147374713"/>
            <ac:spMk id="25" creationId="{167C6AB1-FD14-415F-EDBF-AC818FB4B88D}"/>
          </ac:spMkLst>
        </pc:spChg>
        <pc:spChg chg="add mod">
          <ac:chgData name="Allen Hsu" userId="60d91a9c-a42c-4cc8-ad01-70c31ac073b3" providerId="ADAL" clId="{0B6F0EAA-4E42-4E77-94D9-0AD6DEEEA417}" dt="2024-04-22T01:40:34.514" v="55352" actId="20577"/>
          <ac:spMkLst>
            <pc:docMk/>
            <pc:sldMk cId="768820106" sldId="2147374713"/>
            <ac:spMk id="25" creationId="{B624ACFA-49CA-5A9F-6C00-38E699FC1699}"/>
          </ac:spMkLst>
        </pc:spChg>
        <pc:spChg chg="add mod">
          <ac:chgData name="Allen Hsu" userId="60d91a9c-a42c-4cc8-ad01-70c31ac073b3" providerId="ADAL" clId="{0B6F0EAA-4E42-4E77-94D9-0AD6DEEEA417}" dt="2024-04-22T01:40:38.922" v="55359" actId="20577"/>
          <ac:spMkLst>
            <pc:docMk/>
            <pc:sldMk cId="768820106" sldId="2147374713"/>
            <ac:spMk id="26" creationId="{0EC411B0-6B04-87EF-2DFE-4B112AAE5F92}"/>
          </ac:spMkLst>
        </pc:spChg>
        <pc:spChg chg="add mod">
          <ac:chgData name="Allen Hsu" userId="60d91a9c-a42c-4cc8-ad01-70c31ac073b3" providerId="ADAL" clId="{0B6F0EAA-4E42-4E77-94D9-0AD6DEEEA417}" dt="2024-04-22T01:40:43.130" v="55366" actId="20577"/>
          <ac:spMkLst>
            <pc:docMk/>
            <pc:sldMk cId="768820106" sldId="2147374713"/>
            <ac:spMk id="27" creationId="{6B6DB89C-94A7-45A8-FF1B-C50FA86E61C0}"/>
          </ac:spMkLst>
        </pc:spChg>
        <pc:spChg chg="mod">
          <ac:chgData name="Allen Hsu" userId="60d91a9c-a42c-4cc8-ad01-70c31ac073b3" providerId="ADAL" clId="{0B6F0EAA-4E42-4E77-94D9-0AD6DEEEA417}" dt="2024-04-16T03:27:13.582" v="31747" actId="782"/>
          <ac:spMkLst>
            <pc:docMk/>
            <pc:sldMk cId="768820106" sldId="2147374713"/>
            <ac:spMk id="27" creationId="{868A538A-8550-FC70-0ED5-7FC3EBDFC838}"/>
          </ac:spMkLst>
        </pc:spChg>
        <pc:spChg chg="mod">
          <ac:chgData name="Allen Hsu" userId="60d91a9c-a42c-4cc8-ad01-70c31ac073b3" providerId="ADAL" clId="{0B6F0EAA-4E42-4E77-94D9-0AD6DEEEA417}" dt="2024-04-16T03:27:13.582" v="31747" actId="782"/>
          <ac:spMkLst>
            <pc:docMk/>
            <pc:sldMk cId="768820106" sldId="2147374713"/>
            <ac:spMk id="28" creationId="{27D75A4F-4CB1-DE6C-AB9C-5900CA3508D5}"/>
          </ac:spMkLst>
        </pc:spChg>
        <pc:spChg chg="add mod">
          <ac:chgData name="Allen Hsu" userId="60d91a9c-a42c-4cc8-ad01-70c31ac073b3" providerId="ADAL" clId="{0B6F0EAA-4E42-4E77-94D9-0AD6DEEEA417}" dt="2024-04-26T07:53:41.225" v="84203" actId="1076"/>
          <ac:spMkLst>
            <pc:docMk/>
            <pc:sldMk cId="768820106" sldId="2147374713"/>
            <ac:spMk id="29" creationId="{0F94D602-43AF-1D42-FE73-29B3240CF436}"/>
          </ac:spMkLst>
        </pc:spChg>
        <pc:spChg chg="mod">
          <ac:chgData name="Allen Hsu" userId="60d91a9c-a42c-4cc8-ad01-70c31ac073b3" providerId="ADAL" clId="{0B6F0EAA-4E42-4E77-94D9-0AD6DEEEA417}" dt="2024-04-16T03:27:13.582" v="31747" actId="782"/>
          <ac:spMkLst>
            <pc:docMk/>
            <pc:sldMk cId="768820106" sldId="2147374713"/>
            <ac:spMk id="29" creationId="{84100E40-6CCD-1DE9-E73D-99727D5F46DF}"/>
          </ac:spMkLst>
        </pc:spChg>
        <pc:spChg chg="mod">
          <ac:chgData name="Allen Hsu" userId="60d91a9c-a42c-4cc8-ad01-70c31ac073b3" providerId="ADAL" clId="{0B6F0EAA-4E42-4E77-94D9-0AD6DEEEA417}" dt="2024-04-16T03:27:13.582" v="31747" actId="782"/>
          <ac:spMkLst>
            <pc:docMk/>
            <pc:sldMk cId="768820106" sldId="2147374713"/>
            <ac:spMk id="30" creationId="{EEC944E6-4414-CF27-2443-679F1EBFF211}"/>
          </ac:spMkLst>
        </pc:spChg>
        <pc:spChg chg="mod">
          <ac:chgData name="Allen Hsu" userId="60d91a9c-a42c-4cc8-ad01-70c31ac073b3" providerId="ADAL" clId="{0B6F0EAA-4E42-4E77-94D9-0AD6DEEEA417}" dt="2024-04-16T03:27:13.582" v="31747" actId="782"/>
          <ac:spMkLst>
            <pc:docMk/>
            <pc:sldMk cId="768820106" sldId="2147374713"/>
            <ac:spMk id="32" creationId="{917762C5-DE79-8EAA-6B1E-DDC79366245F}"/>
          </ac:spMkLst>
        </pc:spChg>
        <pc:spChg chg="mod">
          <ac:chgData name="Allen Hsu" userId="60d91a9c-a42c-4cc8-ad01-70c31ac073b3" providerId="ADAL" clId="{0B6F0EAA-4E42-4E77-94D9-0AD6DEEEA417}" dt="2024-04-16T03:27:13.582" v="31747" actId="782"/>
          <ac:spMkLst>
            <pc:docMk/>
            <pc:sldMk cId="768820106" sldId="2147374713"/>
            <ac:spMk id="33" creationId="{0BEF666E-178A-F22A-7E4D-8ED85FC3B43E}"/>
          </ac:spMkLst>
        </pc:spChg>
        <pc:spChg chg="mod">
          <ac:chgData name="Allen Hsu" userId="60d91a9c-a42c-4cc8-ad01-70c31ac073b3" providerId="ADAL" clId="{0B6F0EAA-4E42-4E77-94D9-0AD6DEEEA417}" dt="2024-04-16T03:27:13.582" v="31747" actId="782"/>
          <ac:spMkLst>
            <pc:docMk/>
            <pc:sldMk cId="768820106" sldId="2147374713"/>
            <ac:spMk id="34" creationId="{02BF91C8-7313-2001-719A-26BF5B0BC6A3}"/>
          </ac:spMkLst>
        </pc:spChg>
        <pc:spChg chg="mod">
          <ac:chgData name="Allen Hsu" userId="60d91a9c-a42c-4cc8-ad01-70c31ac073b3" providerId="ADAL" clId="{0B6F0EAA-4E42-4E77-94D9-0AD6DEEEA417}" dt="2024-04-16T03:27:13.582" v="31747" actId="782"/>
          <ac:spMkLst>
            <pc:docMk/>
            <pc:sldMk cId="768820106" sldId="2147374713"/>
            <ac:spMk id="35" creationId="{754403C1-BAC8-C5A7-9AED-283C0E0777CA}"/>
          </ac:spMkLst>
        </pc:spChg>
        <pc:spChg chg="add mod">
          <ac:chgData name="Allen Hsu" userId="60d91a9c-a42c-4cc8-ad01-70c31ac073b3" providerId="ADAL" clId="{0B6F0EAA-4E42-4E77-94D9-0AD6DEEEA417}" dt="2024-04-30T01:24:20.309" v="89914" actId="20577"/>
          <ac:spMkLst>
            <pc:docMk/>
            <pc:sldMk cId="768820106" sldId="2147374713"/>
            <ac:spMk id="35" creationId="{91A12862-1E79-7DC1-5AF7-A806C3125772}"/>
          </ac:spMkLst>
        </pc:spChg>
        <pc:spChg chg="mod">
          <ac:chgData name="Allen Hsu" userId="60d91a9c-a42c-4cc8-ad01-70c31ac073b3" providerId="ADAL" clId="{0B6F0EAA-4E42-4E77-94D9-0AD6DEEEA417}" dt="2024-05-07T09:52:44.728" v="99371" actId="554"/>
          <ac:spMkLst>
            <pc:docMk/>
            <pc:sldMk cId="768820106" sldId="2147374713"/>
            <ac:spMk id="36" creationId="{D1D13B38-4B02-C766-48E5-97821CD2F7BB}"/>
          </ac:spMkLst>
        </pc:spChg>
        <pc:spChg chg="mod">
          <ac:chgData name="Allen Hsu" userId="60d91a9c-a42c-4cc8-ad01-70c31ac073b3" providerId="ADAL" clId="{0B6F0EAA-4E42-4E77-94D9-0AD6DEEEA417}" dt="2024-04-22T01:40:05.849" v="55331" actId="554"/>
          <ac:spMkLst>
            <pc:docMk/>
            <pc:sldMk cId="768820106" sldId="2147374713"/>
            <ac:spMk id="37" creationId="{D212614F-58F2-DD5F-0DE9-0E97AF562BAF}"/>
          </ac:spMkLst>
        </pc:spChg>
        <pc:spChg chg="mod">
          <ac:chgData name="Allen Hsu" userId="60d91a9c-a42c-4cc8-ad01-70c31ac073b3" providerId="ADAL" clId="{0B6F0EAA-4E42-4E77-94D9-0AD6DEEEA417}" dt="2024-04-16T03:31:55.723" v="31974" actId="1076"/>
          <ac:spMkLst>
            <pc:docMk/>
            <pc:sldMk cId="768820106" sldId="2147374713"/>
            <ac:spMk id="38" creationId="{0C3B91E6-DC69-5043-B11F-EAAEFC385305}"/>
          </ac:spMkLst>
        </pc:spChg>
        <pc:spChg chg="mod">
          <ac:chgData name="Allen Hsu" userId="60d91a9c-a42c-4cc8-ad01-70c31ac073b3" providerId="ADAL" clId="{0B6F0EAA-4E42-4E77-94D9-0AD6DEEEA417}" dt="2024-04-16T03:31:29.398" v="31970" actId="20577"/>
          <ac:spMkLst>
            <pc:docMk/>
            <pc:sldMk cId="768820106" sldId="2147374713"/>
            <ac:spMk id="39" creationId="{AC979B1D-8C2C-16F2-C908-F3CBEAABF1E0}"/>
          </ac:spMkLst>
        </pc:spChg>
        <pc:spChg chg="mod">
          <ac:chgData name="Allen Hsu" userId="60d91a9c-a42c-4cc8-ad01-70c31ac073b3" providerId="ADAL" clId="{0B6F0EAA-4E42-4E77-94D9-0AD6DEEEA417}" dt="2024-04-16T03:28:27.702" v="31814" actId="571"/>
          <ac:spMkLst>
            <pc:docMk/>
            <pc:sldMk cId="768820106" sldId="2147374713"/>
            <ac:spMk id="40" creationId="{615EAF88-C2A4-4358-7ADD-AE72BF4E3E35}"/>
          </ac:spMkLst>
        </pc:spChg>
        <pc:spChg chg="add mod">
          <ac:chgData name="Allen Hsu" userId="60d91a9c-a42c-4cc8-ad01-70c31ac073b3" providerId="ADAL" clId="{0B6F0EAA-4E42-4E77-94D9-0AD6DEEEA417}" dt="2024-04-16T05:39:58.828" v="32905" actId="20577"/>
          <ac:spMkLst>
            <pc:docMk/>
            <pc:sldMk cId="768820106" sldId="2147374713"/>
            <ac:spMk id="41" creationId="{F89AD4E2-99FA-3F3D-41CD-BDBB077C747B}"/>
          </ac:spMkLst>
        </pc:spChg>
        <pc:spChg chg="add mod">
          <ac:chgData name="Allen Hsu" userId="60d91a9c-a42c-4cc8-ad01-70c31ac073b3" providerId="ADAL" clId="{0B6F0EAA-4E42-4E77-94D9-0AD6DEEEA417}" dt="2024-04-16T03:32:03.870" v="31976" actId="1076"/>
          <ac:spMkLst>
            <pc:docMk/>
            <pc:sldMk cId="768820106" sldId="2147374713"/>
            <ac:spMk id="42" creationId="{F1007E99-1DE7-891B-F37E-7E3A12719E33}"/>
          </ac:spMkLst>
        </pc:spChg>
        <pc:spChg chg="mod">
          <ac:chgData name="Allen Hsu" userId="60d91a9c-a42c-4cc8-ad01-70c31ac073b3" providerId="ADAL" clId="{0B6F0EAA-4E42-4E77-94D9-0AD6DEEEA417}" dt="2024-05-07T09:53:18.255" v="99375"/>
          <ac:spMkLst>
            <pc:docMk/>
            <pc:sldMk cId="768820106" sldId="2147374713"/>
            <ac:spMk id="43" creationId="{F6E97045-8AA2-1E0E-9418-1D8390ADB7CF}"/>
          </ac:spMkLst>
        </pc:spChg>
        <pc:spChg chg="mod">
          <ac:chgData name="Allen Hsu" userId="60d91a9c-a42c-4cc8-ad01-70c31ac073b3" providerId="ADAL" clId="{0B6F0EAA-4E42-4E77-94D9-0AD6DEEEA417}" dt="2024-04-22T01:40:09.434" v="55332" actId="554"/>
          <ac:spMkLst>
            <pc:docMk/>
            <pc:sldMk cId="768820106" sldId="2147374713"/>
            <ac:spMk id="44" creationId="{22BB880E-4856-9EB6-E9ED-E957661E5AA8}"/>
          </ac:spMkLst>
        </pc:spChg>
        <pc:spChg chg="mod">
          <ac:chgData name="Allen Hsu" userId="60d91a9c-a42c-4cc8-ad01-70c31ac073b3" providerId="ADAL" clId="{0B6F0EAA-4E42-4E77-94D9-0AD6DEEEA417}" dt="2024-04-16T03:31:55.723" v="31974" actId="1076"/>
          <ac:spMkLst>
            <pc:docMk/>
            <pc:sldMk cId="768820106" sldId="2147374713"/>
            <ac:spMk id="45" creationId="{3056DD4E-DDB2-7955-FEB8-AC298F308AF9}"/>
          </ac:spMkLst>
        </pc:spChg>
        <pc:spChg chg="mod">
          <ac:chgData name="Allen Hsu" userId="60d91a9c-a42c-4cc8-ad01-70c31ac073b3" providerId="ADAL" clId="{0B6F0EAA-4E42-4E77-94D9-0AD6DEEEA417}" dt="2024-04-22T01:38:43.116" v="55319" actId="1076"/>
          <ac:spMkLst>
            <pc:docMk/>
            <pc:sldMk cId="768820106" sldId="2147374713"/>
            <ac:spMk id="46" creationId="{AAB21E03-B8CD-D9EC-AF5D-F288AFCCBAF9}"/>
          </ac:spMkLst>
        </pc:spChg>
        <pc:spChg chg="mod">
          <ac:chgData name="Allen Hsu" userId="60d91a9c-a42c-4cc8-ad01-70c31ac073b3" providerId="ADAL" clId="{0B6F0EAA-4E42-4E77-94D9-0AD6DEEEA417}" dt="2024-04-22T01:37:54.217" v="55284" actId="122"/>
          <ac:spMkLst>
            <pc:docMk/>
            <pc:sldMk cId="768820106" sldId="2147374713"/>
            <ac:spMk id="47" creationId="{46D69953-61F8-64F8-844E-21F722752014}"/>
          </ac:spMkLst>
        </pc:spChg>
        <pc:spChg chg="mod">
          <ac:chgData name="Allen Hsu" userId="60d91a9c-a42c-4cc8-ad01-70c31ac073b3" providerId="ADAL" clId="{0B6F0EAA-4E42-4E77-94D9-0AD6DEEEA417}" dt="2024-04-22T09:05:13.503" v="60667" actId="20577"/>
          <ac:spMkLst>
            <pc:docMk/>
            <pc:sldMk cId="768820106" sldId="2147374713"/>
            <ac:spMk id="49" creationId="{9CB7DC5C-8CB6-5465-3C52-4B65317C09CA}"/>
          </ac:spMkLst>
        </pc:spChg>
        <pc:grpChg chg="mod">
          <ac:chgData name="Allen Hsu" userId="60d91a9c-a42c-4cc8-ad01-70c31ac073b3" providerId="ADAL" clId="{0B6F0EAA-4E42-4E77-94D9-0AD6DEEEA417}" dt="2024-04-16T03:32:32.063" v="31994" actId="1038"/>
          <ac:grpSpMkLst>
            <pc:docMk/>
            <pc:sldMk cId="768820106" sldId="2147374713"/>
            <ac:grpSpMk id="12" creationId="{F2609222-160C-99C0-A62E-982FB9FF0AC9}"/>
          </ac:grpSpMkLst>
        </pc:grpChg>
        <pc:grpChg chg="add mod">
          <ac:chgData name="Allen Hsu" userId="60d91a9c-a42c-4cc8-ad01-70c31ac073b3" providerId="ADAL" clId="{0B6F0EAA-4E42-4E77-94D9-0AD6DEEEA417}" dt="2024-04-16T03:32:03.870" v="31976" actId="1076"/>
          <ac:grpSpMkLst>
            <pc:docMk/>
            <pc:sldMk cId="768820106" sldId="2147374713"/>
            <ac:grpSpMk id="21" creationId="{9CAC1131-BAC5-C8EF-732E-21F6BF5C4AAA}"/>
          </ac:grpSpMkLst>
        </pc:grpChg>
        <pc:grpChg chg="mod">
          <ac:chgData name="Allen Hsu" userId="60d91a9c-a42c-4cc8-ad01-70c31ac073b3" providerId="ADAL" clId="{0B6F0EAA-4E42-4E77-94D9-0AD6DEEEA417}" dt="2024-04-16T03:32:28.906" v="31990" actId="1038"/>
          <ac:grpSpMkLst>
            <pc:docMk/>
            <pc:sldMk cId="768820106" sldId="2147374713"/>
            <ac:grpSpMk id="26" creationId="{E83FA959-1EDE-129D-DC06-5BBC9F245919}"/>
          </ac:grpSpMkLst>
        </pc:grpChg>
        <pc:grpChg chg="mod">
          <ac:chgData name="Allen Hsu" userId="60d91a9c-a42c-4cc8-ad01-70c31ac073b3" providerId="ADAL" clId="{0B6F0EAA-4E42-4E77-94D9-0AD6DEEEA417}" dt="2024-04-16T03:31:55.723" v="31974" actId="1076"/>
          <ac:grpSpMkLst>
            <pc:docMk/>
            <pc:sldMk cId="768820106" sldId="2147374713"/>
            <ac:grpSpMk id="31" creationId="{EC26B036-9A99-31C1-DDB7-A1945FB6BA19}"/>
          </ac:grpSpMkLst>
        </pc:grpChg>
        <pc:picChg chg="mod">
          <ac:chgData name="Allen Hsu" userId="60d91a9c-a42c-4cc8-ad01-70c31ac073b3" providerId="ADAL" clId="{0B6F0EAA-4E42-4E77-94D9-0AD6DEEEA417}" dt="2024-04-16T07:58:15.083" v="32923" actId="1076"/>
          <ac:picMkLst>
            <pc:docMk/>
            <pc:sldMk cId="768820106" sldId="2147374713"/>
            <ac:picMk id="5" creationId="{685B8615-FC6A-177F-E39E-EC9C8849D0F9}"/>
          </ac:picMkLst>
        </pc:picChg>
        <pc:picChg chg="del">
          <ac:chgData name="Allen Hsu" userId="60d91a9c-a42c-4cc8-ad01-70c31ac073b3" providerId="ADAL" clId="{0B6F0EAA-4E42-4E77-94D9-0AD6DEEEA417}" dt="2024-04-24T09:45:44.259" v="78373" actId="478"/>
          <ac:picMkLst>
            <pc:docMk/>
            <pc:sldMk cId="768820106" sldId="2147374713"/>
            <ac:picMk id="6" creationId="{7DEE2B7B-42B3-ACCD-CE6A-89765B1EB454}"/>
          </ac:picMkLst>
        </pc:picChg>
        <pc:picChg chg="add mod">
          <ac:chgData name="Allen Hsu" userId="60d91a9c-a42c-4cc8-ad01-70c31ac073b3" providerId="ADAL" clId="{0B6F0EAA-4E42-4E77-94D9-0AD6DEEEA417}" dt="2024-04-26T00:48:10.949" v="80929" actId="1036"/>
          <ac:picMkLst>
            <pc:docMk/>
            <pc:sldMk cId="768820106" sldId="2147374713"/>
            <ac:picMk id="6" creationId="{C18C216F-32CD-DEB7-84A3-9327A251E5B5}"/>
          </ac:picMkLst>
        </pc:picChg>
        <pc:picChg chg="add mod modCrop">
          <ac:chgData name="Allen Hsu" userId="60d91a9c-a42c-4cc8-ad01-70c31ac073b3" providerId="ADAL" clId="{0B6F0EAA-4E42-4E77-94D9-0AD6DEEEA417}" dt="2024-04-29T06:13:54.644" v="87448" actId="14100"/>
          <ac:picMkLst>
            <pc:docMk/>
            <pc:sldMk cId="768820106" sldId="2147374713"/>
            <ac:picMk id="15" creationId="{4DE45295-3F48-D839-04CD-9CA529FDA500}"/>
          </ac:picMkLst>
        </pc:picChg>
        <pc:picChg chg="add mod">
          <ac:chgData name="Allen Hsu" userId="60d91a9c-a42c-4cc8-ad01-70c31ac073b3" providerId="ADAL" clId="{0B6F0EAA-4E42-4E77-94D9-0AD6DEEEA417}" dt="2024-04-23T08:45:12.455" v="70573" actId="14100"/>
          <ac:picMkLst>
            <pc:docMk/>
            <pc:sldMk cId="768820106" sldId="2147374713"/>
            <ac:picMk id="23" creationId="{FB723B94-EDFA-F72A-3551-6823C148AE17}"/>
          </ac:picMkLst>
        </pc:picChg>
        <pc:picChg chg="add mod ord">
          <ac:chgData name="Allen Hsu" userId="60d91a9c-a42c-4cc8-ad01-70c31ac073b3" providerId="ADAL" clId="{0B6F0EAA-4E42-4E77-94D9-0AD6DEEEA417}" dt="2024-04-29T06:13:43.772" v="87446" actId="14100"/>
          <ac:picMkLst>
            <pc:docMk/>
            <pc:sldMk cId="768820106" sldId="2147374713"/>
            <ac:picMk id="28" creationId="{488C1CA2-34F5-41C5-6BA2-508FF150933A}"/>
          </ac:picMkLst>
        </pc:picChg>
        <pc:picChg chg="add mod">
          <ac:chgData name="Allen Hsu" userId="60d91a9c-a42c-4cc8-ad01-70c31ac073b3" providerId="ADAL" clId="{0B6F0EAA-4E42-4E77-94D9-0AD6DEEEA417}" dt="2024-04-24T09:46:14.105" v="78383" actId="1076"/>
          <ac:picMkLst>
            <pc:docMk/>
            <pc:sldMk cId="768820106" sldId="2147374713"/>
            <ac:picMk id="30" creationId="{ACA0ED60-BC0E-7F2F-6CE8-1A191CED05F6}"/>
          </ac:picMkLst>
        </pc:picChg>
        <pc:picChg chg="add mod">
          <ac:chgData name="Allen Hsu" userId="60d91a9c-a42c-4cc8-ad01-70c31ac073b3" providerId="ADAL" clId="{0B6F0EAA-4E42-4E77-94D9-0AD6DEEEA417}" dt="2024-04-24T09:45:56.661" v="78377" actId="1076"/>
          <ac:picMkLst>
            <pc:docMk/>
            <pc:sldMk cId="768820106" sldId="2147374713"/>
            <ac:picMk id="31" creationId="{5268CEED-63A1-E617-4C22-5BB13D5E05AE}"/>
          </ac:picMkLst>
        </pc:picChg>
        <pc:picChg chg="add mod modCrop">
          <ac:chgData name="Allen Hsu" userId="60d91a9c-a42c-4cc8-ad01-70c31ac073b3" providerId="ADAL" clId="{0B6F0EAA-4E42-4E77-94D9-0AD6DEEEA417}" dt="2024-04-24T09:46:45.308" v="78390" actId="1076"/>
          <ac:picMkLst>
            <pc:docMk/>
            <pc:sldMk cId="768820106" sldId="2147374713"/>
            <ac:picMk id="32" creationId="{95002565-DCB4-D3F6-E0FC-D40D468B537E}"/>
          </ac:picMkLst>
        </pc:picChg>
        <pc:picChg chg="mod">
          <ac:chgData name="Allen Hsu" userId="60d91a9c-a42c-4cc8-ad01-70c31ac073b3" providerId="ADAL" clId="{0B6F0EAA-4E42-4E77-94D9-0AD6DEEEA417}" dt="2024-04-22T09:04:05.496" v="60603" actId="1076"/>
          <ac:picMkLst>
            <pc:docMk/>
            <pc:sldMk cId="768820106" sldId="2147374713"/>
            <ac:picMk id="50" creationId="{2CB7A83B-943E-CC4E-20A1-868256C3A312}"/>
          </ac:picMkLst>
        </pc:picChg>
        <pc:cxnChg chg="mod">
          <ac:chgData name="Allen Hsu" userId="60d91a9c-a42c-4cc8-ad01-70c31ac073b3" providerId="ADAL" clId="{0B6F0EAA-4E42-4E77-94D9-0AD6DEEEA417}" dt="2024-04-22T01:38:45.882" v="55320" actId="14100"/>
          <ac:cxnSpMkLst>
            <pc:docMk/>
            <pc:sldMk cId="768820106" sldId="2147374713"/>
            <ac:cxnSpMk id="8" creationId="{89BD73B1-2872-EA12-4E66-F7D2D2C0FFD8}"/>
          </ac:cxnSpMkLst>
        </pc:cxnChg>
        <pc:cxnChg chg="mod">
          <ac:chgData name="Allen Hsu" userId="60d91a9c-a42c-4cc8-ad01-70c31ac073b3" providerId="ADAL" clId="{0B6F0EAA-4E42-4E77-94D9-0AD6DEEEA417}" dt="2024-04-22T01:38:43.116" v="55319" actId="1076"/>
          <ac:cxnSpMkLst>
            <pc:docMk/>
            <pc:sldMk cId="768820106" sldId="2147374713"/>
            <ac:cxnSpMk id="9" creationId="{0CCC0990-C44D-1FC9-995A-67F17A822332}"/>
          </ac:cxnSpMkLst>
        </pc:cxnChg>
        <pc:cxnChg chg="mod">
          <ac:chgData name="Allen Hsu" userId="60d91a9c-a42c-4cc8-ad01-70c31ac073b3" providerId="ADAL" clId="{0B6F0EAA-4E42-4E77-94D9-0AD6DEEEA417}" dt="2024-04-16T03:28:50.972" v="31819" actId="1076"/>
          <ac:cxnSpMkLst>
            <pc:docMk/>
            <pc:sldMk cId="768820106" sldId="2147374713"/>
            <ac:cxnSpMk id="23" creationId="{E61C8F49-09C7-7AAA-C64E-F8BFE9A96ADD}"/>
          </ac:cxnSpMkLst>
        </pc:cxnChg>
        <pc:cxnChg chg="mod">
          <ac:chgData name="Allen Hsu" userId="60d91a9c-a42c-4cc8-ad01-70c31ac073b3" providerId="ADAL" clId="{0B6F0EAA-4E42-4E77-94D9-0AD6DEEEA417}" dt="2024-04-16T03:31:46.245" v="31973" actId="1076"/>
          <ac:cxnSpMkLst>
            <pc:docMk/>
            <pc:sldMk cId="768820106" sldId="2147374713"/>
            <ac:cxnSpMk id="24" creationId="{D81C2C14-7771-9241-AF33-0578D509292F}"/>
          </ac:cxnSpMkLst>
        </pc:cxnChg>
        <pc:cxnChg chg="add mod">
          <ac:chgData name="Allen Hsu" userId="60d91a9c-a42c-4cc8-ad01-70c31ac073b3" providerId="ADAL" clId="{0B6F0EAA-4E42-4E77-94D9-0AD6DEEEA417}" dt="2024-04-16T03:31:59.255" v="31975" actId="1076"/>
          <ac:cxnSpMkLst>
            <pc:docMk/>
            <pc:sldMk cId="768820106" sldId="2147374713"/>
            <ac:cxnSpMk id="48" creationId="{25E5D20A-BADA-960B-4919-269A80276B29}"/>
          </ac:cxnSpMkLst>
        </pc:cxnChg>
      </pc:sldChg>
      <pc:sldChg chg="addSp delSp modSp new del mod ord">
        <pc:chgData name="Allen Hsu" userId="60d91a9c-a42c-4cc8-ad01-70c31ac073b3" providerId="ADAL" clId="{0B6F0EAA-4E42-4E77-94D9-0AD6DEEEA417}" dt="2024-04-16T03:25:20.463" v="31695" actId="2696"/>
        <pc:sldMkLst>
          <pc:docMk/>
          <pc:sldMk cId="4002676969" sldId="2147374713"/>
        </pc:sldMkLst>
        <pc:spChg chg="mod">
          <ac:chgData name="Allen Hsu" userId="60d91a9c-a42c-4cc8-ad01-70c31ac073b3" providerId="ADAL" clId="{0B6F0EAA-4E42-4E77-94D9-0AD6DEEEA417}" dt="2024-04-11T03:45:01.328" v="12975" actId="20577"/>
          <ac:spMkLst>
            <pc:docMk/>
            <pc:sldMk cId="4002676969" sldId="2147374713"/>
            <ac:spMk id="2" creationId="{1FB1C1F5-B181-E12D-BF93-FEDCDE21DCE7}"/>
          </ac:spMkLst>
        </pc:spChg>
        <pc:spChg chg="del">
          <ac:chgData name="Allen Hsu" userId="60d91a9c-a42c-4cc8-ad01-70c31ac073b3" providerId="ADAL" clId="{0B6F0EAA-4E42-4E77-94D9-0AD6DEEEA417}" dt="2024-04-11T02:53:42.649" v="12272" actId="478"/>
          <ac:spMkLst>
            <pc:docMk/>
            <pc:sldMk cId="4002676969" sldId="2147374713"/>
            <ac:spMk id="4" creationId="{768A4A18-89FF-E86E-41C9-9C09F7D63362}"/>
          </ac:spMkLst>
        </pc:spChg>
        <pc:spChg chg="add del mod">
          <ac:chgData name="Allen Hsu" userId="60d91a9c-a42c-4cc8-ad01-70c31ac073b3" providerId="ADAL" clId="{0B6F0EAA-4E42-4E77-94D9-0AD6DEEEA417}" dt="2024-04-11T03:20:59.241" v="12282" actId="478"/>
          <ac:spMkLst>
            <pc:docMk/>
            <pc:sldMk cId="4002676969" sldId="2147374713"/>
            <ac:spMk id="6" creationId="{19597C4F-7CB2-5870-E847-5500B09D2F8F}"/>
          </ac:spMkLst>
        </pc:spChg>
        <pc:spChg chg="mod">
          <ac:chgData name="Allen Hsu" userId="60d91a9c-a42c-4cc8-ad01-70c31ac073b3" providerId="ADAL" clId="{0B6F0EAA-4E42-4E77-94D9-0AD6DEEEA417}" dt="2024-04-11T03:21:42.634" v="12290"/>
          <ac:spMkLst>
            <pc:docMk/>
            <pc:sldMk cId="4002676969" sldId="2147374713"/>
            <ac:spMk id="13" creationId="{84B7B2A5-4A47-DF8A-9C3E-29B0586CDFBD}"/>
          </ac:spMkLst>
        </pc:spChg>
        <pc:spChg chg="mod">
          <ac:chgData name="Allen Hsu" userId="60d91a9c-a42c-4cc8-ad01-70c31ac073b3" providerId="ADAL" clId="{0B6F0EAA-4E42-4E77-94D9-0AD6DEEEA417}" dt="2024-04-11T03:21:42.634" v="12290"/>
          <ac:spMkLst>
            <pc:docMk/>
            <pc:sldMk cId="4002676969" sldId="2147374713"/>
            <ac:spMk id="14" creationId="{A6507E00-6D1F-329A-52DC-7A0D99AFBA15}"/>
          </ac:spMkLst>
        </pc:spChg>
        <pc:spChg chg="mod">
          <ac:chgData name="Allen Hsu" userId="60d91a9c-a42c-4cc8-ad01-70c31ac073b3" providerId="ADAL" clId="{0B6F0EAA-4E42-4E77-94D9-0AD6DEEEA417}" dt="2024-04-11T03:43:46.165" v="12929" actId="113"/>
          <ac:spMkLst>
            <pc:docMk/>
            <pc:sldMk cId="4002676969" sldId="2147374713"/>
            <ac:spMk id="15" creationId="{DC108DAC-790F-185E-AEAC-EDA929F711BF}"/>
          </ac:spMkLst>
        </pc:spChg>
        <pc:spChg chg="mod">
          <ac:chgData name="Allen Hsu" userId="60d91a9c-a42c-4cc8-ad01-70c31ac073b3" providerId="ADAL" clId="{0B6F0EAA-4E42-4E77-94D9-0AD6DEEEA417}" dt="2024-04-11T03:21:42.634" v="12290"/>
          <ac:spMkLst>
            <pc:docMk/>
            <pc:sldMk cId="4002676969" sldId="2147374713"/>
            <ac:spMk id="16" creationId="{B8F40F3D-3A25-39DE-DA47-63C4D80CDB67}"/>
          </ac:spMkLst>
        </pc:spChg>
        <pc:spChg chg="add del mod">
          <ac:chgData name="Allen Hsu" userId="60d91a9c-a42c-4cc8-ad01-70c31ac073b3" providerId="ADAL" clId="{0B6F0EAA-4E42-4E77-94D9-0AD6DEEEA417}" dt="2024-04-11T03:23:31.950" v="12302" actId="478"/>
          <ac:spMkLst>
            <pc:docMk/>
            <pc:sldMk cId="4002676969" sldId="2147374713"/>
            <ac:spMk id="17" creationId="{91C5BE9F-2057-6060-FE15-C2892B5E74FD}"/>
          </ac:spMkLst>
        </pc:spChg>
        <pc:spChg chg="add mod">
          <ac:chgData name="Allen Hsu" userId="60d91a9c-a42c-4cc8-ad01-70c31ac073b3" providerId="ADAL" clId="{0B6F0EAA-4E42-4E77-94D9-0AD6DEEEA417}" dt="2024-04-11T05:04:59.304" v="13328" actId="14100"/>
          <ac:spMkLst>
            <pc:docMk/>
            <pc:sldMk cId="4002676969" sldId="2147374713"/>
            <ac:spMk id="18" creationId="{A0C8C23B-85A3-ED6F-933D-89A04E08FB6E}"/>
          </ac:spMkLst>
        </pc:spChg>
        <pc:spChg chg="add mod">
          <ac:chgData name="Allen Hsu" userId="60d91a9c-a42c-4cc8-ad01-70c31ac073b3" providerId="ADAL" clId="{0B6F0EAA-4E42-4E77-94D9-0AD6DEEEA417}" dt="2024-04-11T05:04:40.397" v="13324" actId="14100"/>
          <ac:spMkLst>
            <pc:docMk/>
            <pc:sldMk cId="4002676969" sldId="2147374713"/>
            <ac:spMk id="19" creationId="{4EF1296F-7187-0CA7-BB8F-F0F4208EC373}"/>
          </ac:spMkLst>
        </pc:spChg>
        <pc:spChg chg="add mod">
          <ac:chgData name="Allen Hsu" userId="60d91a9c-a42c-4cc8-ad01-70c31ac073b3" providerId="ADAL" clId="{0B6F0EAA-4E42-4E77-94D9-0AD6DEEEA417}" dt="2024-04-11T05:05:14.167" v="13331" actId="1035"/>
          <ac:spMkLst>
            <pc:docMk/>
            <pc:sldMk cId="4002676969" sldId="2147374713"/>
            <ac:spMk id="20" creationId="{5D5D1666-6BA2-0464-456C-837B028BFE7E}"/>
          </ac:spMkLst>
        </pc:spChg>
        <pc:spChg chg="add del mod">
          <ac:chgData name="Allen Hsu" userId="60d91a9c-a42c-4cc8-ad01-70c31ac073b3" providerId="ADAL" clId="{0B6F0EAA-4E42-4E77-94D9-0AD6DEEEA417}" dt="2024-04-11T03:27:19.286" v="12352" actId="478"/>
          <ac:spMkLst>
            <pc:docMk/>
            <pc:sldMk cId="4002676969" sldId="2147374713"/>
            <ac:spMk id="25" creationId="{DAC06E35-2B06-8F4F-A66A-11570E5D4488}"/>
          </ac:spMkLst>
        </pc:spChg>
        <pc:spChg chg="mod">
          <ac:chgData name="Allen Hsu" userId="60d91a9c-a42c-4cc8-ad01-70c31ac073b3" providerId="ADAL" clId="{0B6F0EAA-4E42-4E77-94D9-0AD6DEEEA417}" dt="2024-04-11T03:25:19.874" v="12324" actId="571"/>
          <ac:spMkLst>
            <pc:docMk/>
            <pc:sldMk cId="4002676969" sldId="2147374713"/>
            <ac:spMk id="27" creationId="{868A538A-8550-FC70-0ED5-7FC3EBDFC838}"/>
          </ac:spMkLst>
        </pc:spChg>
        <pc:spChg chg="mod">
          <ac:chgData name="Allen Hsu" userId="60d91a9c-a42c-4cc8-ad01-70c31ac073b3" providerId="ADAL" clId="{0B6F0EAA-4E42-4E77-94D9-0AD6DEEEA417}" dt="2024-04-11T03:25:19.874" v="12324" actId="571"/>
          <ac:spMkLst>
            <pc:docMk/>
            <pc:sldMk cId="4002676969" sldId="2147374713"/>
            <ac:spMk id="28" creationId="{27D75A4F-4CB1-DE6C-AB9C-5900CA3508D5}"/>
          </ac:spMkLst>
        </pc:spChg>
        <pc:spChg chg="mod">
          <ac:chgData name="Allen Hsu" userId="60d91a9c-a42c-4cc8-ad01-70c31ac073b3" providerId="ADAL" clId="{0B6F0EAA-4E42-4E77-94D9-0AD6DEEEA417}" dt="2024-04-11T03:43:52.468" v="12932" actId="113"/>
          <ac:spMkLst>
            <pc:docMk/>
            <pc:sldMk cId="4002676969" sldId="2147374713"/>
            <ac:spMk id="29" creationId="{84100E40-6CCD-1DE9-E73D-99727D5F46DF}"/>
          </ac:spMkLst>
        </pc:spChg>
        <pc:spChg chg="mod">
          <ac:chgData name="Allen Hsu" userId="60d91a9c-a42c-4cc8-ad01-70c31ac073b3" providerId="ADAL" clId="{0B6F0EAA-4E42-4E77-94D9-0AD6DEEEA417}" dt="2024-04-11T03:25:19.874" v="12324" actId="571"/>
          <ac:spMkLst>
            <pc:docMk/>
            <pc:sldMk cId="4002676969" sldId="2147374713"/>
            <ac:spMk id="30" creationId="{EEC944E6-4414-CF27-2443-679F1EBFF211}"/>
          </ac:spMkLst>
        </pc:spChg>
        <pc:spChg chg="mod">
          <ac:chgData name="Allen Hsu" userId="60d91a9c-a42c-4cc8-ad01-70c31ac073b3" providerId="ADAL" clId="{0B6F0EAA-4E42-4E77-94D9-0AD6DEEEA417}" dt="2024-04-11T03:25:21.602" v="12325" actId="571"/>
          <ac:spMkLst>
            <pc:docMk/>
            <pc:sldMk cId="4002676969" sldId="2147374713"/>
            <ac:spMk id="32" creationId="{917762C5-DE79-8EAA-6B1E-DDC79366245F}"/>
          </ac:spMkLst>
        </pc:spChg>
        <pc:spChg chg="mod">
          <ac:chgData name="Allen Hsu" userId="60d91a9c-a42c-4cc8-ad01-70c31ac073b3" providerId="ADAL" clId="{0B6F0EAA-4E42-4E77-94D9-0AD6DEEEA417}" dt="2024-04-11T03:29:14.150" v="12374" actId="207"/>
          <ac:spMkLst>
            <pc:docMk/>
            <pc:sldMk cId="4002676969" sldId="2147374713"/>
            <ac:spMk id="33" creationId="{0BEF666E-178A-F22A-7E4D-8ED85FC3B43E}"/>
          </ac:spMkLst>
        </pc:spChg>
        <pc:spChg chg="mod">
          <ac:chgData name="Allen Hsu" userId="60d91a9c-a42c-4cc8-ad01-70c31ac073b3" providerId="ADAL" clId="{0B6F0EAA-4E42-4E77-94D9-0AD6DEEEA417}" dt="2024-04-11T03:43:58.236" v="12935" actId="113"/>
          <ac:spMkLst>
            <pc:docMk/>
            <pc:sldMk cId="4002676969" sldId="2147374713"/>
            <ac:spMk id="34" creationId="{02BF91C8-7313-2001-719A-26BF5B0BC6A3}"/>
          </ac:spMkLst>
        </pc:spChg>
        <pc:spChg chg="mod">
          <ac:chgData name="Allen Hsu" userId="60d91a9c-a42c-4cc8-ad01-70c31ac073b3" providerId="ADAL" clId="{0B6F0EAA-4E42-4E77-94D9-0AD6DEEEA417}" dt="2024-04-11T03:25:21.602" v="12325" actId="571"/>
          <ac:spMkLst>
            <pc:docMk/>
            <pc:sldMk cId="4002676969" sldId="2147374713"/>
            <ac:spMk id="35" creationId="{754403C1-BAC8-C5A7-9AED-283C0E0777CA}"/>
          </ac:spMkLst>
        </pc:spChg>
        <pc:spChg chg="add mod">
          <ac:chgData name="Allen Hsu" userId="60d91a9c-a42c-4cc8-ad01-70c31ac073b3" providerId="ADAL" clId="{0B6F0EAA-4E42-4E77-94D9-0AD6DEEEA417}" dt="2024-04-11T03:35:49.425" v="12516" actId="1076"/>
          <ac:spMkLst>
            <pc:docMk/>
            <pc:sldMk cId="4002676969" sldId="2147374713"/>
            <ac:spMk id="36" creationId="{D1D13B38-4B02-C766-48E5-97821CD2F7BB}"/>
          </ac:spMkLst>
        </pc:spChg>
        <pc:spChg chg="add mod">
          <ac:chgData name="Allen Hsu" userId="60d91a9c-a42c-4cc8-ad01-70c31ac073b3" providerId="ADAL" clId="{0B6F0EAA-4E42-4E77-94D9-0AD6DEEEA417}" dt="2024-04-11T03:35:49.425" v="12516" actId="1076"/>
          <ac:spMkLst>
            <pc:docMk/>
            <pc:sldMk cId="4002676969" sldId="2147374713"/>
            <ac:spMk id="37" creationId="{D212614F-58F2-DD5F-0DE9-0E97AF562BAF}"/>
          </ac:spMkLst>
        </pc:spChg>
        <pc:spChg chg="add mod">
          <ac:chgData name="Allen Hsu" userId="60d91a9c-a42c-4cc8-ad01-70c31ac073b3" providerId="ADAL" clId="{0B6F0EAA-4E42-4E77-94D9-0AD6DEEEA417}" dt="2024-04-11T03:35:49.425" v="12516" actId="1076"/>
          <ac:spMkLst>
            <pc:docMk/>
            <pc:sldMk cId="4002676969" sldId="2147374713"/>
            <ac:spMk id="38" creationId="{0C3B91E6-DC69-5043-B11F-EAAEFC385305}"/>
          </ac:spMkLst>
        </pc:spChg>
        <pc:spChg chg="add mod">
          <ac:chgData name="Allen Hsu" userId="60d91a9c-a42c-4cc8-ad01-70c31ac073b3" providerId="ADAL" clId="{0B6F0EAA-4E42-4E77-94D9-0AD6DEEEA417}" dt="2024-04-11T03:35:30.802" v="12514" actId="571"/>
          <ac:spMkLst>
            <pc:docMk/>
            <pc:sldMk cId="4002676969" sldId="2147374713"/>
            <ac:spMk id="39" creationId="{77DB262B-1287-2860-08A2-4793201464DA}"/>
          </ac:spMkLst>
        </pc:spChg>
        <pc:spChg chg="add mod">
          <ac:chgData name="Allen Hsu" userId="60d91a9c-a42c-4cc8-ad01-70c31ac073b3" providerId="ADAL" clId="{0B6F0EAA-4E42-4E77-94D9-0AD6DEEEA417}" dt="2024-04-11T03:39:22.182" v="12750" actId="948"/>
          <ac:spMkLst>
            <pc:docMk/>
            <pc:sldMk cId="4002676969" sldId="2147374713"/>
            <ac:spMk id="43" creationId="{F6E97045-8AA2-1E0E-9418-1D8390ADB7CF}"/>
          </ac:spMkLst>
        </pc:spChg>
        <pc:spChg chg="add mod">
          <ac:chgData name="Allen Hsu" userId="60d91a9c-a42c-4cc8-ad01-70c31ac073b3" providerId="ADAL" clId="{0B6F0EAA-4E42-4E77-94D9-0AD6DEEEA417}" dt="2024-04-11T03:39:22.182" v="12750" actId="948"/>
          <ac:spMkLst>
            <pc:docMk/>
            <pc:sldMk cId="4002676969" sldId="2147374713"/>
            <ac:spMk id="44" creationId="{22BB880E-4856-9EB6-E9ED-E957661E5AA8}"/>
          </ac:spMkLst>
        </pc:spChg>
        <pc:spChg chg="add mod">
          <ac:chgData name="Allen Hsu" userId="60d91a9c-a42c-4cc8-ad01-70c31ac073b3" providerId="ADAL" clId="{0B6F0EAA-4E42-4E77-94D9-0AD6DEEEA417}" dt="2024-04-11T03:42:59.150" v="12914" actId="20577"/>
          <ac:spMkLst>
            <pc:docMk/>
            <pc:sldMk cId="4002676969" sldId="2147374713"/>
            <ac:spMk id="45" creationId="{3056DD4E-DDB2-7955-FEB8-AC298F308AF9}"/>
          </ac:spMkLst>
        </pc:spChg>
        <pc:spChg chg="add mod">
          <ac:chgData name="Allen Hsu" userId="60d91a9c-a42c-4cc8-ad01-70c31ac073b3" providerId="ADAL" clId="{0B6F0EAA-4E42-4E77-94D9-0AD6DEEEA417}" dt="2024-04-11T03:43:18.593" v="12926" actId="1076"/>
          <ac:spMkLst>
            <pc:docMk/>
            <pc:sldMk cId="4002676969" sldId="2147374713"/>
            <ac:spMk id="46" creationId="{AAB21E03-B8CD-D9EC-AF5D-F288AFCCBAF9}"/>
          </ac:spMkLst>
        </pc:spChg>
        <pc:spChg chg="add mod">
          <ac:chgData name="Allen Hsu" userId="60d91a9c-a42c-4cc8-ad01-70c31ac073b3" providerId="ADAL" clId="{0B6F0EAA-4E42-4E77-94D9-0AD6DEEEA417}" dt="2024-04-11T03:44:42.934" v="12960" actId="121"/>
          <ac:spMkLst>
            <pc:docMk/>
            <pc:sldMk cId="4002676969" sldId="2147374713"/>
            <ac:spMk id="47" creationId="{46D69953-61F8-64F8-844E-21F722752014}"/>
          </ac:spMkLst>
        </pc:spChg>
        <pc:grpChg chg="add mod">
          <ac:chgData name="Allen Hsu" userId="60d91a9c-a42c-4cc8-ad01-70c31ac073b3" providerId="ADAL" clId="{0B6F0EAA-4E42-4E77-94D9-0AD6DEEEA417}" dt="2024-04-11T03:35:49.425" v="12516" actId="1076"/>
          <ac:grpSpMkLst>
            <pc:docMk/>
            <pc:sldMk cId="4002676969" sldId="2147374713"/>
            <ac:grpSpMk id="12" creationId="{F2609222-160C-99C0-A62E-982FB9FF0AC9}"/>
          </ac:grpSpMkLst>
        </pc:grpChg>
        <pc:grpChg chg="add mod">
          <ac:chgData name="Allen Hsu" userId="60d91a9c-a42c-4cc8-ad01-70c31ac073b3" providerId="ADAL" clId="{0B6F0EAA-4E42-4E77-94D9-0AD6DEEEA417}" dt="2024-04-11T03:35:49.425" v="12516" actId="1076"/>
          <ac:grpSpMkLst>
            <pc:docMk/>
            <pc:sldMk cId="4002676969" sldId="2147374713"/>
            <ac:grpSpMk id="26" creationId="{E83FA959-1EDE-129D-DC06-5BBC9F245919}"/>
          </ac:grpSpMkLst>
        </pc:grpChg>
        <pc:grpChg chg="add mod">
          <ac:chgData name="Allen Hsu" userId="60d91a9c-a42c-4cc8-ad01-70c31ac073b3" providerId="ADAL" clId="{0B6F0EAA-4E42-4E77-94D9-0AD6DEEEA417}" dt="2024-04-11T03:35:49.425" v="12516" actId="1076"/>
          <ac:grpSpMkLst>
            <pc:docMk/>
            <pc:sldMk cId="4002676969" sldId="2147374713"/>
            <ac:grpSpMk id="31" creationId="{EC26B036-9A99-31C1-DDB7-A1945FB6BA19}"/>
          </ac:grpSpMkLst>
        </pc:grpChg>
        <pc:picChg chg="add mod">
          <ac:chgData name="Allen Hsu" userId="60d91a9c-a42c-4cc8-ad01-70c31ac073b3" providerId="ADAL" clId="{0B6F0EAA-4E42-4E77-94D9-0AD6DEEEA417}" dt="2024-04-11T03:31:50.283" v="12407" actId="1076"/>
          <ac:picMkLst>
            <pc:docMk/>
            <pc:sldMk cId="4002676969" sldId="2147374713"/>
            <ac:picMk id="5" creationId="{685B8615-FC6A-177F-E39E-EC9C8849D0F9}"/>
          </ac:picMkLst>
        </pc:picChg>
        <pc:picChg chg="add">
          <ac:chgData name="Allen Hsu" userId="60d91a9c-a42c-4cc8-ad01-70c31ac073b3" providerId="ADAL" clId="{0B6F0EAA-4E42-4E77-94D9-0AD6DEEEA417}" dt="2024-04-11T03:20:24.099" v="12273"/>
          <ac:picMkLst>
            <pc:docMk/>
            <pc:sldMk cId="4002676969" sldId="2147374713"/>
            <ac:picMk id="1026" creationId="{C68BEE74-EA84-B372-CF48-780CF90FB06A}"/>
          </ac:picMkLst>
        </pc:picChg>
        <pc:cxnChg chg="add mod">
          <ac:chgData name="Allen Hsu" userId="60d91a9c-a42c-4cc8-ad01-70c31ac073b3" providerId="ADAL" clId="{0B6F0EAA-4E42-4E77-94D9-0AD6DEEEA417}" dt="2024-04-11T03:36:11.327" v="12587" actId="1035"/>
          <ac:cxnSpMkLst>
            <pc:docMk/>
            <pc:sldMk cId="4002676969" sldId="2147374713"/>
            <ac:cxnSpMk id="8" creationId="{89BD73B1-2872-EA12-4E66-F7D2D2C0FFD8}"/>
          </ac:cxnSpMkLst>
        </pc:cxnChg>
        <pc:cxnChg chg="add mod">
          <ac:chgData name="Allen Hsu" userId="60d91a9c-a42c-4cc8-ad01-70c31ac073b3" providerId="ADAL" clId="{0B6F0EAA-4E42-4E77-94D9-0AD6DEEEA417}" dt="2024-04-11T03:35:44.703" v="12515" actId="1076"/>
          <ac:cxnSpMkLst>
            <pc:docMk/>
            <pc:sldMk cId="4002676969" sldId="2147374713"/>
            <ac:cxnSpMk id="9" creationId="{0CCC0990-C44D-1FC9-995A-67F17A822332}"/>
          </ac:cxnSpMkLst>
        </pc:cxnChg>
        <pc:cxnChg chg="add del">
          <ac:chgData name="Allen Hsu" userId="60d91a9c-a42c-4cc8-ad01-70c31ac073b3" providerId="ADAL" clId="{0B6F0EAA-4E42-4E77-94D9-0AD6DEEEA417}" dt="2024-04-11T03:24:43.778" v="12316" actId="478"/>
          <ac:cxnSpMkLst>
            <pc:docMk/>
            <pc:sldMk cId="4002676969" sldId="2147374713"/>
            <ac:cxnSpMk id="22" creationId="{1CFD91FC-BFD2-FFA7-9944-8F11F3C791C4}"/>
          </ac:cxnSpMkLst>
        </pc:cxnChg>
        <pc:cxnChg chg="add mod">
          <ac:chgData name="Allen Hsu" userId="60d91a9c-a42c-4cc8-ad01-70c31ac073b3" providerId="ADAL" clId="{0B6F0EAA-4E42-4E77-94D9-0AD6DEEEA417}" dt="2024-04-11T03:36:11.327" v="12587" actId="1035"/>
          <ac:cxnSpMkLst>
            <pc:docMk/>
            <pc:sldMk cId="4002676969" sldId="2147374713"/>
            <ac:cxnSpMk id="23" creationId="{E61C8F49-09C7-7AAA-C64E-F8BFE9A96ADD}"/>
          </ac:cxnSpMkLst>
        </pc:cxnChg>
        <pc:cxnChg chg="add mod">
          <ac:chgData name="Allen Hsu" userId="60d91a9c-a42c-4cc8-ad01-70c31ac073b3" providerId="ADAL" clId="{0B6F0EAA-4E42-4E77-94D9-0AD6DEEEA417}" dt="2024-04-11T03:36:11.327" v="12587" actId="1035"/>
          <ac:cxnSpMkLst>
            <pc:docMk/>
            <pc:sldMk cId="4002676969" sldId="2147374713"/>
            <ac:cxnSpMk id="24" creationId="{D81C2C14-7771-9241-AF33-0578D509292F}"/>
          </ac:cxnSpMkLst>
        </pc:cxnChg>
      </pc:sldChg>
      <pc:sldChg chg="modSp mod">
        <pc:chgData name="Allen Hsu" userId="60d91a9c-a42c-4cc8-ad01-70c31ac073b3" providerId="ADAL" clId="{0B6F0EAA-4E42-4E77-94D9-0AD6DEEEA417}" dt="2024-04-30T01:13:07.809" v="89760" actId="20577"/>
        <pc:sldMkLst>
          <pc:docMk/>
          <pc:sldMk cId="2256291473" sldId="2147374714"/>
        </pc:sldMkLst>
        <pc:spChg chg="mod">
          <ac:chgData name="Allen Hsu" userId="60d91a9c-a42c-4cc8-ad01-70c31ac073b3" providerId="ADAL" clId="{0B6F0EAA-4E42-4E77-94D9-0AD6DEEEA417}" dt="2024-04-29T07:59:31.522" v="88952"/>
          <ac:spMkLst>
            <pc:docMk/>
            <pc:sldMk cId="2256291473" sldId="2147374714"/>
            <ac:spMk id="2" creationId="{78210843-0F7B-DD66-0450-B5AFCDA6A9E7}"/>
          </ac:spMkLst>
        </pc:spChg>
        <pc:spChg chg="mod">
          <ac:chgData name="Allen Hsu" userId="60d91a9c-a42c-4cc8-ad01-70c31ac073b3" providerId="ADAL" clId="{0B6F0EAA-4E42-4E77-94D9-0AD6DEEEA417}" dt="2024-04-29T07:59:31.522" v="88952"/>
          <ac:spMkLst>
            <pc:docMk/>
            <pc:sldMk cId="2256291473" sldId="2147374714"/>
            <ac:spMk id="24" creationId="{A9CFBA6C-9BC1-4D68-F3AA-B2459C75F41D}"/>
          </ac:spMkLst>
        </pc:spChg>
        <pc:spChg chg="mod">
          <ac:chgData name="Allen Hsu" userId="60d91a9c-a42c-4cc8-ad01-70c31ac073b3" providerId="ADAL" clId="{0B6F0EAA-4E42-4E77-94D9-0AD6DEEEA417}" dt="2024-04-29T07:59:31.522" v="88952"/>
          <ac:spMkLst>
            <pc:docMk/>
            <pc:sldMk cId="2256291473" sldId="2147374714"/>
            <ac:spMk id="25" creationId="{2EAC2313-25FF-F927-0EA3-B92484E341E8}"/>
          </ac:spMkLst>
        </pc:spChg>
        <pc:spChg chg="mod">
          <ac:chgData name="Allen Hsu" userId="60d91a9c-a42c-4cc8-ad01-70c31ac073b3" providerId="ADAL" clId="{0B6F0EAA-4E42-4E77-94D9-0AD6DEEEA417}" dt="2024-04-30T01:13:07.809" v="89760" actId="20577"/>
          <ac:spMkLst>
            <pc:docMk/>
            <pc:sldMk cId="2256291473" sldId="2147374714"/>
            <ac:spMk id="43" creationId="{A379E20F-68BD-3911-C3AF-B0D23049C346}"/>
          </ac:spMkLst>
        </pc:spChg>
      </pc:sldChg>
      <pc:sldChg chg="add del">
        <pc:chgData name="Allen Hsu" userId="60d91a9c-a42c-4cc8-ad01-70c31ac073b3" providerId="ADAL" clId="{0B6F0EAA-4E42-4E77-94D9-0AD6DEEEA417}" dt="2024-04-16T03:37:19.553" v="32139" actId="2696"/>
        <pc:sldMkLst>
          <pc:docMk/>
          <pc:sldMk cId="3274192090" sldId="2147374714"/>
        </pc:sldMkLst>
      </pc:sldChg>
      <pc:sldChg chg="addSp delSp modSp add mod">
        <pc:chgData name="Allen Hsu" userId="60d91a9c-a42c-4cc8-ad01-70c31ac073b3" providerId="ADAL" clId="{0B6F0EAA-4E42-4E77-94D9-0AD6DEEEA417}" dt="2024-04-26T06:34:35.364" v="83961" actId="108"/>
        <pc:sldMkLst>
          <pc:docMk/>
          <pc:sldMk cId="3360650087" sldId="2147374714"/>
        </pc:sldMkLst>
        <pc:spChg chg="mod">
          <ac:chgData name="Allen Hsu" userId="60d91a9c-a42c-4cc8-ad01-70c31ac073b3" providerId="ADAL" clId="{0B6F0EAA-4E42-4E77-94D9-0AD6DEEEA417}" dt="2024-04-22T02:12:15.999" v="56084" actId="20577"/>
          <ac:spMkLst>
            <pc:docMk/>
            <pc:sldMk cId="3360650087" sldId="2147374714"/>
            <ac:spMk id="2" creationId="{78210843-0F7B-DD66-0450-B5AFCDA6A9E7}"/>
          </ac:spMkLst>
        </pc:spChg>
        <pc:spChg chg="add mod">
          <ac:chgData name="Allen Hsu" userId="60d91a9c-a42c-4cc8-ad01-70c31ac073b3" providerId="ADAL" clId="{0B6F0EAA-4E42-4E77-94D9-0AD6DEEEA417}" dt="2024-04-16T03:42:22.465" v="32450" actId="1076"/>
          <ac:spMkLst>
            <pc:docMk/>
            <pc:sldMk cId="3360650087" sldId="2147374714"/>
            <ac:spMk id="4" creationId="{621A4824-239D-8C18-F610-8DF2877BE6EC}"/>
          </ac:spMkLst>
        </pc:spChg>
        <pc:spChg chg="add mod">
          <ac:chgData name="Allen Hsu" userId="60d91a9c-a42c-4cc8-ad01-70c31ac073b3" providerId="ADAL" clId="{0B6F0EAA-4E42-4E77-94D9-0AD6DEEEA417}" dt="2024-04-26T06:34:35.364" v="83961" actId="108"/>
          <ac:spMkLst>
            <pc:docMk/>
            <pc:sldMk cId="3360650087" sldId="2147374714"/>
            <ac:spMk id="5" creationId="{F154989B-7139-65A0-6F6E-07E7ED2BED91}"/>
          </ac:spMkLst>
        </pc:spChg>
        <pc:spChg chg="mod">
          <ac:chgData name="Allen Hsu" userId="60d91a9c-a42c-4cc8-ad01-70c31ac073b3" providerId="ADAL" clId="{0B6F0EAA-4E42-4E77-94D9-0AD6DEEEA417}" dt="2024-04-22T02:12:53.669" v="56088" actId="207"/>
          <ac:spMkLst>
            <pc:docMk/>
            <pc:sldMk cId="3360650087" sldId="2147374714"/>
            <ac:spMk id="8" creationId="{58959638-047A-7CB7-2C6B-C7402FA50676}"/>
          </ac:spMkLst>
        </pc:spChg>
        <pc:spChg chg="mod">
          <ac:chgData name="Allen Hsu" userId="60d91a9c-a42c-4cc8-ad01-70c31ac073b3" providerId="ADAL" clId="{0B6F0EAA-4E42-4E77-94D9-0AD6DEEEA417}" dt="2024-04-19T02:46:12.021" v="45755"/>
          <ac:spMkLst>
            <pc:docMk/>
            <pc:sldMk cId="3360650087" sldId="2147374714"/>
            <ac:spMk id="14" creationId="{9F965D43-685B-4C41-0C46-6E2EBF7884F3}"/>
          </ac:spMkLst>
        </pc:spChg>
        <pc:spChg chg="mod">
          <ac:chgData name="Allen Hsu" userId="60d91a9c-a42c-4cc8-ad01-70c31ac073b3" providerId="ADAL" clId="{0B6F0EAA-4E42-4E77-94D9-0AD6DEEEA417}" dt="2024-04-19T02:46:12.021" v="45755"/>
          <ac:spMkLst>
            <pc:docMk/>
            <pc:sldMk cId="3360650087" sldId="2147374714"/>
            <ac:spMk id="15" creationId="{D3B4CE71-58B7-336C-E293-6C6919902B6E}"/>
          </ac:spMkLst>
        </pc:spChg>
        <pc:spChg chg="mod">
          <ac:chgData name="Allen Hsu" userId="60d91a9c-a42c-4cc8-ad01-70c31ac073b3" providerId="ADAL" clId="{0B6F0EAA-4E42-4E77-94D9-0AD6DEEEA417}" dt="2024-04-22T02:12:53.669" v="56088" actId="207"/>
          <ac:spMkLst>
            <pc:docMk/>
            <pc:sldMk cId="3360650087" sldId="2147374714"/>
            <ac:spMk id="16" creationId="{612969DD-52E3-0D1A-0ED7-D50BADC241AD}"/>
          </ac:spMkLst>
        </pc:spChg>
        <pc:spChg chg="mod">
          <ac:chgData name="Allen Hsu" userId="60d91a9c-a42c-4cc8-ad01-70c31ac073b3" providerId="ADAL" clId="{0B6F0EAA-4E42-4E77-94D9-0AD6DEEEA417}" dt="2024-04-19T02:46:12.021" v="45755"/>
          <ac:spMkLst>
            <pc:docMk/>
            <pc:sldMk cId="3360650087" sldId="2147374714"/>
            <ac:spMk id="18" creationId="{B2C6F741-783C-5633-4461-1E54C4992499}"/>
          </ac:spMkLst>
        </pc:spChg>
        <pc:spChg chg="mod">
          <ac:chgData name="Allen Hsu" userId="60d91a9c-a42c-4cc8-ad01-70c31ac073b3" providerId="ADAL" clId="{0B6F0EAA-4E42-4E77-94D9-0AD6DEEEA417}" dt="2024-04-19T02:46:12.021" v="45755"/>
          <ac:spMkLst>
            <pc:docMk/>
            <pc:sldMk cId="3360650087" sldId="2147374714"/>
            <ac:spMk id="19" creationId="{9C5E1746-E074-4323-360F-B54230667164}"/>
          </ac:spMkLst>
        </pc:spChg>
        <pc:spChg chg="add del mod">
          <ac:chgData name="Allen Hsu" userId="60d91a9c-a42c-4cc8-ad01-70c31ac073b3" providerId="ADAL" clId="{0B6F0EAA-4E42-4E77-94D9-0AD6DEEEA417}" dt="2024-04-22T02:19:34.157" v="56175" actId="478"/>
          <ac:spMkLst>
            <pc:docMk/>
            <pc:sldMk cId="3360650087" sldId="2147374714"/>
            <ac:spMk id="22" creationId="{0EAAABA2-6C32-0693-9471-A49BB65D8D9E}"/>
          </ac:spMkLst>
        </pc:spChg>
        <pc:spChg chg="add mod">
          <ac:chgData name="Allen Hsu" userId="60d91a9c-a42c-4cc8-ad01-70c31ac073b3" providerId="ADAL" clId="{0B6F0EAA-4E42-4E77-94D9-0AD6DEEEA417}" dt="2024-04-22T02:20:25.832" v="56214" actId="208"/>
          <ac:spMkLst>
            <pc:docMk/>
            <pc:sldMk cId="3360650087" sldId="2147374714"/>
            <ac:spMk id="23" creationId="{0860A72C-C61E-E366-D81E-9C243790EC98}"/>
          </ac:spMkLst>
        </pc:spChg>
        <pc:spChg chg="mod">
          <ac:chgData name="Allen Hsu" userId="60d91a9c-a42c-4cc8-ad01-70c31ac073b3" providerId="ADAL" clId="{0B6F0EAA-4E42-4E77-94D9-0AD6DEEEA417}" dt="2024-04-24T06:04:11.506" v="74818" actId="20577"/>
          <ac:spMkLst>
            <pc:docMk/>
            <pc:sldMk cId="3360650087" sldId="2147374714"/>
            <ac:spMk id="24" creationId="{A9CFBA6C-9BC1-4D68-F3AA-B2459C75F41D}"/>
          </ac:spMkLst>
        </pc:spChg>
        <pc:spChg chg="add mod">
          <ac:chgData name="Allen Hsu" userId="60d91a9c-a42c-4cc8-ad01-70c31ac073b3" providerId="ADAL" clId="{0B6F0EAA-4E42-4E77-94D9-0AD6DEEEA417}" dt="2024-04-22T02:20:19.063" v="56212" actId="1076"/>
          <ac:spMkLst>
            <pc:docMk/>
            <pc:sldMk cId="3360650087" sldId="2147374714"/>
            <ac:spMk id="25" creationId="{2EAC2313-25FF-F927-0EA3-B92484E341E8}"/>
          </ac:spMkLst>
        </pc:spChg>
        <pc:spChg chg="mod">
          <ac:chgData name="Allen Hsu" userId="60d91a9c-a42c-4cc8-ad01-70c31ac073b3" providerId="ADAL" clId="{0B6F0EAA-4E42-4E77-94D9-0AD6DEEEA417}" dt="2024-04-24T06:29:34.679" v="74954" actId="20577"/>
          <ac:spMkLst>
            <pc:docMk/>
            <pc:sldMk cId="3360650087" sldId="2147374714"/>
            <ac:spMk id="43" creationId="{A379E20F-68BD-3911-C3AF-B0D23049C346}"/>
          </ac:spMkLst>
        </pc:spChg>
        <pc:grpChg chg="add del mod">
          <ac:chgData name="Allen Hsu" userId="60d91a9c-a42c-4cc8-ad01-70c31ac073b3" providerId="ADAL" clId="{0B6F0EAA-4E42-4E77-94D9-0AD6DEEEA417}" dt="2024-04-26T06:34:32.792" v="83957" actId="478"/>
          <ac:grpSpMkLst>
            <pc:docMk/>
            <pc:sldMk cId="3360650087" sldId="2147374714"/>
            <ac:grpSpMk id="12" creationId="{4AB3F66C-D5FC-CE17-8A7E-3924E77DB7C9}"/>
          </ac:grpSpMkLst>
        </pc:grpChg>
        <pc:graphicFrameChg chg="add del mod modGraphic">
          <ac:chgData name="Allen Hsu" userId="60d91a9c-a42c-4cc8-ad01-70c31ac073b3" providerId="ADAL" clId="{0B6F0EAA-4E42-4E77-94D9-0AD6DEEEA417}" dt="2024-04-16T03:41:13.122" v="32341" actId="21"/>
          <ac:graphicFrameMkLst>
            <pc:docMk/>
            <pc:sldMk cId="3360650087" sldId="2147374714"/>
            <ac:graphicFrameMk id="5" creationId="{6D208628-694A-6EBE-E6AA-11263137641B}"/>
          </ac:graphicFrameMkLst>
        </pc:graphicFrameChg>
        <pc:picChg chg="mod">
          <ac:chgData name="Allen Hsu" userId="60d91a9c-a42c-4cc8-ad01-70c31ac073b3" providerId="ADAL" clId="{0B6F0EAA-4E42-4E77-94D9-0AD6DEEEA417}" dt="2024-04-26T06:34:34.299" v="83959" actId="1076"/>
          <ac:picMkLst>
            <pc:docMk/>
            <pc:sldMk cId="3360650087" sldId="2147374714"/>
            <ac:picMk id="6" creationId="{3AC54941-F210-AD63-3C19-4E413E86DB74}"/>
          </ac:picMkLst>
        </pc:picChg>
        <pc:cxnChg chg="mod">
          <ac:chgData name="Allen Hsu" userId="60d91a9c-a42c-4cc8-ad01-70c31ac073b3" providerId="ADAL" clId="{0B6F0EAA-4E42-4E77-94D9-0AD6DEEEA417}" dt="2024-04-24T06:04:11.506" v="74818" actId="20577"/>
          <ac:cxnSpMkLst>
            <pc:docMk/>
            <pc:sldMk cId="3360650087" sldId="2147374714"/>
            <ac:cxnSpMk id="20" creationId="{1A0919E1-8B67-E9D1-8C4F-08D5AA24D945}"/>
          </ac:cxnSpMkLst>
        </pc:cxnChg>
      </pc:sldChg>
      <pc:sldChg chg="addSp delSp modSp new del mod ord">
        <pc:chgData name="Allen Hsu" userId="60d91a9c-a42c-4cc8-ad01-70c31ac073b3" providerId="ADAL" clId="{0B6F0EAA-4E42-4E77-94D9-0AD6DEEEA417}" dt="2024-04-16T03:24:27.243" v="31672" actId="2696"/>
        <pc:sldMkLst>
          <pc:docMk/>
          <pc:sldMk cId="3766157906" sldId="2147374714"/>
        </pc:sldMkLst>
        <pc:spChg chg="mod">
          <ac:chgData name="Allen Hsu" userId="60d91a9c-a42c-4cc8-ad01-70c31ac073b3" providerId="ADAL" clId="{0B6F0EAA-4E42-4E77-94D9-0AD6DEEEA417}" dt="2024-04-11T05:53:39.467" v="13677" actId="20577"/>
          <ac:spMkLst>
            <pc:docMk/>
            <pc:sldMk cId="3766157906" sldId="2147374714"/>
            <ac:spMk id="2" creationId="{78210843-0F7B-DD66-0450-B5AFCDA6A9E7}"/>
          </ac:spMkLst>
        </pc:spChg>
        <pc:spChg chg="del">
          <ac:chgData name="Allen Hsu" userId="60d91a9c-a42c-4cc8-ad01-70c31ac073b3" providerId="ADAL" clId="{0B6F0EAA-4E42-4E77-94D9-0AD6DEEEA417}" dt="2024-04-11T05:27:55.956" v="13338" actId="478"/>
          <ac:spMkLst>
            <pc:docMk/>
            <pc:sldMk cId="3766157906" sldId="2147374714"/>
            <ac:spMk id="4" creationId="{2243DE70-4D2C-19CF-B32D-58437C9925FF}"/>
          </ac:spMkLst>
        </pc:spChg>
        <pc:spChg chg="add mod">
          <ac:chgData name="Allen Hsu" userId="60d91a9c-a42c-4cc8-ad01-70c31ac073b3" providerId="ADAL" clId="{0B6F0EAA-4E42-4E77-94D9-0AD6DEEEA417}" dt="2024-04-11T05:44:20.510" v="13524" actId="1076"/>
          <ac:spMkLst>
            <pc:docMk/>
            <pc:sldMk cId="3766157906" sldId="2147374714"/>
            <ac:spMk id="8" creationId="{58959638-047A-7CB7-2C6B-C7402FA50676}"/>
          </ac:spMkLst>
        </pc:spChg>
        <pc:spChg chg="add mod">
          <ac:chgData name="Allen Hsu" userId="60d91a9c-a42c-4cc8-ad01-70c31ac073b3" providerId="ADAL" clId="{0B6F0EAA-4E42-4E77-94D9-0AD6DEEEA417}" dt="2024-04-11T05:44:06.187" v="13520" actId="1076"/>
          <ac:spMkLst>
            <pc:docMk/>
            <pc:sldMk cId="3766157906" sldId="2147374714"/>
            <ac:spMk id="11" creationId="{7224FD3D-493C-2E6B-9AE9-9CF8F5B6D83B}"/>
          </ac:spMkLst>
        </pc:spChg>
        <pc:spChg chg="add mod">
          <ac:chgData name="Allen Hsu" userId="60d91a9c-a42c-4cc8-ad01-70c31ac073b3" providerId="ADAL" clId="{0B6F0EAA-4E42-4E77-94D9-0AD6DEEEA417}" dt="2024-04-11T05:44:06.187" v="13520" actId="1076"/>
          <ac:spMkLst>
            <pc:docMk/>
            <pc:sldMk cId="3766157906" sldId="2147374714"/>
            <ac:spMk id="16" creationId="{612969DD-52E3-0D1A-0ED7-D50BADC241AD}"/>
          </ac:spMkLst>
        </pc:spChg>
        <pc:spChg chg="add mod">
          <ac:chgData name="Allen Hsu" userId="60d91a9c-a42c-4cc8-ad01-70c31ac073b3" providerId="ADAL" clId="{0B6F0EAA-4E42-4E77-94D9-0AD6DEEEA417}" dt="2024-04-11T05:52:50.693" v="13624" actId="20577"/>
          <ac:spMkLst>
            <pc:docMk/>
            <pc:sldMk cId="3766157906" sldId="2147374714"/>
            <ac:spMk id="24" creationId="{A9CFBA6C-9BC1-4D68-F3AA-B2459C75F41D}"/>
          </ac:spMkLst>
        </pc:spChg>
        <pc:spChg chg="add del mod">
          <ac:chgData name="Allen Hsu" userId="60d91a9c-a42c-4cc8-ad01-70c31ac073b3" providerId="ADAL" clId="{0B6F0EAA-4E42-4E77-94D9-0AD6DEEEA417}" dt="2024-04-11T05:39:27.374" v="13466" actId="11529"/>
          <ac:spMkLst>
            <pc:docMk/>
            <pc:sldMk cId="3766157906" sldId="2147374714"/>
            <ac:spMk id="27" creationId="{79FDB972-ABFC-13CF-CCFD-62A10B565C3E}"/>
          </ac:spMkLst>
        </pc:spChg>
        <pc:spChg chg="add del">
          <ac:chgData name="Allen Hsu" userId="60d91a9c-a42c-4cc8-ad01-70c31ac073b3" providerId="ADAL" clId="{0B6F0EAA-4E42-4E77-94D9-0AD6DEEEA417}" dt="2024-04-11T05:40:58.705" v="13478" actId="478"/>
          <ac:spMkLst>
            <pc:docMk/>
            <pc:sldMk cId="3766157906" sldId="2147374714"/>
            <ac:spMk id="28" creationId="{0F760E60-5DA0-13AF-AAF7-684428FD5DB7}"/>
          </ac:spMkLst>
        </pc:spChg>
        <pc:spChg chg="add del">
          <ac:chgData name="Allen Hsu" userId="60d91a9c-a42c-4cc8-ad01-70c31ac073b3" providerId="ADAL" clId="{0B6F0EAA-4E42-4E77-94D9-0AD6DEEEA417}" dt="2024-04-11T05:41:14.180" v="13480" actId="11529"/>
          <ac:spMkLst>
            <pc:docMk/>
            <pc:sldMk cId="3766157906" sldId="2147374714"/>
            <ac:spMk id="36" creationId="{46448518-7229-87CD-735F-53B03B22D756}"/>
          </ac:spMkLst>
        </pc:spChg>
        <pc:spChg chg="add del">
          <ac:chgData name="Allen Hsu" userId="60d91a9c-a42c-4cc8-ad01-70c31ac073b3" providerId="ADAL" clId="{0B6F0EAA-4E42-4E77-94D9-0AD6DEEEA417}" dt="2024-04-11T05:41:55.437" v="13482" actId="11529"/>
          <ac:spMkLst>
            <pc:docMk/>
            <pc:sldMk cId="3766157906" sldId="2147374714"/>
            <ac:spMk id="37" creationId="{F44CAC5C-3048-B051-ACD2-BA5CE6C46A7A}"/>
          </ac:spMkLst>
        </pc:spChg>
        <pc:spChg chg="add mod">
          <ac:chgData name="Allen Hsu" userId="60d91a9c-a42c-4cc8-ad01-70c31ac073b3" providerId="ADAL" clId="{0B6F0EAA-4E42-4E77-94D9-0AD6DEEEA417}" dt="2024-04-11T05:54:07.820" v="13679" actId="208"/>
          <ac:spMkLst>
            <pc:docMk/>
            <pc:sldMk cId="3766157906" sldId="2147374714"/>
            <ac:spMk id="38" creationId="{4D5BB5C1-5A7A-716C-6F02-7D8BECD814B9}"/>
          </ac:spMkLst>
        </pc:spChg>
        <pc:spChg chg="add mod">
          <ac:chgData name="Allen Hsu" userId="60d91a9c-a42c-4cc8-ad01-70c31ac073b3" providerId="ADAL" clId="{0B6F0EAA-4E42-4E77-94D9-0AD6DEEEA417}" dt="2024-04-11T05:42:15.390" v="13486" actId="767"/>
          <ac:spMkLst>
            <pc:docMk/>
            <pc:sldMk cId="3766157906" sldId="2147374714"/>
            <ac:spMk id="39" creationId="{701BC6B4-638E-0EB1-33C3-7F83EF197211}"/>
          </ac:spMkLst>
        </pc:spChg>
        <pc:spChg chg="add mod">
          <ac:chgData name="Allen Hsu" userId="60d91a9c-a42c-4cc8-ad01-70c31ac073b3" providerId="ADAL" clId="{0B6F0EAA-4E42-4E77-94D9-0AD6DEEEA417}" dt="2024-04-11T05:44:06.187" v="13520" actId="1076"/>
          <ac:spMkLst>
            <pc:docMk/>
            <pc:sldMk cId="3766157906" sldId="2147374714"/>
            <ac:spMk id="41" creationId="{2C4353FD-FB51-74C0-849B-F7E50D581428}"/>
          </ac:spMkLst>
        </pc:spChg>
        <pc:spChg chg="add mod">
          <ac:chgData name="Allen Hsu" userId="60d91a9c-a42c-4cc8-ad01-70c31ac073b3" providerId="ADAL" clId="{0B6F0EAA-4E42-4E77-94D9-0AD6DEEEA417}" dt="2024-04-11T05:44:54.439" v="13532" actId="113"/>
          <ac:spMkLst>
            <pc:docMk/>
            <pc:sldMk cId="3766157906" sldId="2147374714"/>
            <ac:spMk id="43" creationId="{A379E20F-68BD-3911-C3AF-B0D23049C346}"/>
          </ac:spMkLst>
        </pc:spChg>
        <pc:spChg chg="add del mod">
          <ac:chgData name="Allen Hsu" userId="60d91a9c-a42c-4cc8-ad01-70c31ac073b3" providerId="ADAL" clId="{0B6F0EAA-4E42-4E77-94D9-0AD6DEEEA417}" dt="2024-04-11T05:46:44.270" v="13536" actId="478"/>
          <ac:spMkLst>
            <pc:docMk/>
            <pc:sldMk cId="3766157906" sldId="2147374714"/>
            <ac:spMk id="49" creationId="{0AFC5AD5-15D4-BFEB-AB43-5AB74DAFC304}"/>
          </ac:spMkLst>
        </pc:spChg>
        <pc:spChg chg="add mod">
          <ac:chgData name="Allen Hsu" userId="60d91a9c-a42c-4cc8-ad01-70c31ac073b3" providerId="ADAL" clId="{0B6F0EAA-4E42-4E77-94D9-0AD6DEEEA417}" dt="2024-04-11T05:50:37.716" v="13569" actId="1076"/>
          <ac:spMkLst>
            <pc:docMk/>
            <pc:sldMk cId="3766157906" sldId="2147374714"/>
            <ac:spMk id="51" creationId="{1F8985C9-70D8-CEF7-366D-4A0842E0AA98}"/>
          </ac:spMkLst>
        </pc:spChg>
        <pc:spChg chg="add mod">
          <ac:chgData name="Allen Hsu" userId="60d91a9c-a42c-4cc8-ad01-70c31ac073b3" providerId="ADAL" clId="{0B6F0EAA-4E42-4E77-94D9-0AD6DEEEA417}" dt="2024-04-11T05:50:57.289" v="13595" actId="1076"/>
          <ac:spMkLst>
            <pc:docMk/>
            <pc:sldMk cId="3766157906" sldId="2147374714"/>
            <ac:spMk id="52" creationId="{C9A8189F-0044-4AE1-B957-060060611CB0}"/>
          </ac:spMkLst>
        </pc:spChg>
        <pc:spChg chg="add mod">
          <ac:chgData name="Allen Hsu" userId="60d91a9c-a42c-4cc8-ad01-70c31ac073b3" providerId="ADAL" clId="{0B6F0EAA-4E42-4E77-94D9-0AD6DEEEA417}" dt="2024-04-11T05:54:07.820" v="13679" actId="208"/>
          <ac:spMkLst>
            <pc:docMk/>
            <pc:sldMk cId="3766157906" sldId="2147374714"/>
            <ac:spMk id="53" creationId="{670506E4-C913-4E6A-CBAD-427C838B0681}"/>
          </ac:spMkLst>
        </pc:spChg>
        <pc:spChg chg="add mod">
          <ac:chgData name="Allen Hsu" userId="60d91a9c-a42c-4cc8-ad01-70c31ac073b3" providerId="ADAL" clId="{0B6F0EAA-4E42-4E77-94D9-0AD6DEEEA417}" dt="2024-04-11T05:52:02.097" v="13610" actId="20577"/>
          <ac:spMkLst>
            <pc:docMk/>
            <pc:sldMk cId="3766157906" sldId="2147374714"/>
            <ac:spMk id="54" creationId="{9A350B43-C84A-623E-979D-5F6DEFD4BB71}"/>
          </ac:spMkLst>
        </pc:spChg>
        <pc:picChg chg="add del mod">
          <ac:chgData name="Allen Hsu" userId="60d91a9c-a42c-4cc8-ad01-70c31ac073b3" providerId="ADAL" clId="{0B6F0EAA-4E42-4E77-94D9-0AD6DEEEA417}" dt="2024-04-11T05:28:55.637" v="13339" actId="478"/>
          <ac:picMkLst>
            <pc:docMk/>
            <pc:sldMk cId="3766157906" sldId="2147374714"/>
            <ac:picMk id="5" creationId="{946FC1AA-B68D-3E12-61A3-5ABB4744622E}"/>
          </ac:picMkLst>
        </pc:picChg>
        <pc:picChg chg="add mod ord">
          <ac:chgData name="Allen Hsu" userId="60d91a9c-a42c-4cc8-ad01-70c31ac073b3" providerId="ADAL" clId="{0B6F0EAA-4E42-4E77-94D9-0AD6DEEEA417}" dt="2024-04-11T05:44:39.875" v="13530" actId="167"/>
          <ac:picMkLst>
            <pc:docMk/>
            <pc:sldMk cId="3766157906" sldId="2147374714"/>
            <ac:picMk id="6" creationId="{3AC54941-F210-AD63-3C19-4E413E86DB74}"/>
          </ac:picMkLst>
        </pc:picChg>
        <pc:picChg chg="add mod">
          <ac:chgData name="Allen Hsu" userId="60d91a9c-a42c-4cc8-ad01-70c31ac073b3" providerId="ADAL" clId="{0B6F0EAA-4E42-4E77-94D9-0AD6DEEEA417}" dt="2024-04-11T05:44:06.187" v="13520" actId="1076"/>
          <ac:picMkLst>
            <pc:docMk/>
            <pc:sldMk cId="3766157906" sldId="2147374714"/>
            <ac:picMk id="7" creationId="{B5843240-B2FC-533B-0EED-DF31B56A07AC}"/>
          </ac:picMkLst>
        </pc:picChg>
        <pc:picChg chg="add mod">
          <ac:chgData name="Allen Hsu" userId="60d91a9c-a42c-4cc8-ad01-70c31ac073b3" providerId="ADAL" clId="{0B6F0EAA-4E42-4E77-94D9-0AD6DEEEA417}" dt="2024-04-11T05:44:06.187" v="13520" actId="1076"/>
          <ac:picMkLst>
            <pc:docMk/>
            <pc:sldMk cId="3766157906" sldId="2147374714"/>
            <ac:picMk id="9" creationId="{B3846740-D8A8-C391-2FDB-3288E22442CF}"/>
          </ac:picMkLst>
        </pc:picChg>
        <pc:picChg chg="add mod">
          <ac:chgData name="Allen Hsu" userId="60d91a9c-a42c-4cc8-ad01-70c31ac073b3" providerId="ADAL" clId="{0B6F0EAA-4E42-4E77-94D9-0AD6DEEEA417}" dt="2024-04-11T05:44:06.187" v="13520" actId="1076"/>
          <ac:picMkLst>
            <pc:docMk/>
            <pc:sldMk cId="3766157906" sldId="2147374714"/>
            <ac:picMk id="10" creationId="{EA5E5E3C-6384-B5F2-4900-2D014B4067AA}"/>
          </ac:picMkLst>
        </pc:picChg>
        <pc:picChg chg="add">
          <ac:chgData name="Allen Hsu" userId="60d91a9c-a42c-4cc8-ad01-70c31ac073b3" providerId="ADAL" clId="{0B6F0EAA-4E42-4E77-94D9-0AD6DEEEA417}" dt="2024-04-11T05:48:14.279" v="13537"/>
          <ac:picMkLst>
            <pc:docMk/>
            <pc:sldMk cId="3766157906" sldId="2147374714"/>
            <ac:picMk id="50" creationId="{5D4C4848-5490-E9A4-935B-9F882AE5769D}"/>
          </ac:picMkLst>
        </pc:picChg>
        <pc:picChg chg="add del mod">
          <ac:chgData name="Allen Hsu" userId="60d91a9c-a42c-4cc8-ad01-70c31ac073b3" providerId="ADAL" clId="{0B6F0EAA-4E42-4E77-94D9-0AD6DEEEA417}" dt="2024-04-11T05:49:58.904" v="13559" actId="478"/>
          <ac:picMkLst>
            <pc:docMk/>
            <pc:sldMk cId="3766157906" sldId="2147374714"/>
            <ac:picMk id="2050" creationId="{3ABFFC56-7FA2-E39E-7BE9-D782C4263F5D}"/>
          </ac:picMkLst>
        </pc:picChg>
        <pc:cxnChg chg="add mod">
          <ac:chgData name="Allen Hsu" userId="60d91a9c-a42c-4cc8-ad01-70c31ac073b3" providerId="ADAL" clId="{0B6F0EAA-4E42-4E77-94D9-0AD6DEEEA417}" dt="2024-04-11T05:44:26.040" v="13526" actId="14100"/>
          <ac:cxnSpMkLst>
            <pc:docMk/>
            <pc:sldMk cId="3766157906" sldId="2147374714"/>
            <ac:cxnSpMk id="13" creationId="{ABFB94F2-32EA-A018-0C3F-2355E6C96A29}"/>
          </ac:cxnSpMkLst>
        </pc:cxnChg>
        <pc:cxnChg chg="add mod">
          <ac:chgData name="Allen Hsu" userId="60d91a9c-a42c-4cc8-ad01-70c31ac073b3" providerId="ADAL" clId="{0B6F0EAA-4E42-4E77-94D9-0AD6DEEEA417}" dt="2024-04-11T05:44:06.187" v="13520" actId="1076"/>
          <ac:cxnSpMkLst>
            <pc:docMk/>
            <pc:sldMk cId="3766157906" sldId="2147374714"/>
            <ac:cxnSpMk id="17" creationId="{BB8214AE-A03F-7807-CECF-FA20A7F6F826}"/>
          </ac:cxnSpMkLst>
        </pc:cxnChg>
        <pc:cxnChg chg="add mod">
          <ac:chgData name="Allen Hsu" userId="60d91a9c-a42c-4cc8-ad01-70c31ac073b3" providerId="ADAL" clId="{0B6F0EAA-4E42-4E77-94D9-0AD6DEEEA417}" dt="2024-04-11T05:52:17.591" v="13611" actId="14100"/>
          <ac:cxnSpMkLst>
            <pc:docMk/>
            <pc:sldMk cId="3766157906" sldId="2147374714"/>
            <ac:cxnSpMk id="20" creationId="{1A0919E1-8B67-E9D1-8C4F-08D5AA24D945}"/>
          </ac:cxnSpMkLst>
        </pc:cxnChg>
        <pc:cxnChg chg="add del">
          <ac:chgData name="Allen Hsu" userId="60d91a9c-a42c-4cc8-ad01-70c31ac073b3" providerId="ADAL" clId="{0B6F0EAA-4E42-4E77-94D9-0AD6DEEEA417}" dt="2024-04-11T05:40:15.636" v="13470" actId="11529"/>
          <ac:cxnSpMkLst>
            <pc:docMk/>
            <pc:sldMk cId="3766157906" sldId="2147374714"/>
            <ac:cxnSpMk id="30" creationId="{6172769B-C305-AA84-DF08-17D4AB6FEDFE}"/>
          </ac:cxnSpMkLst>
        </pc:cxnChg>
        <pc:cxnChg chg="add del">
          <ac:chgData name="Allen Hsu" userId="60d91a9c-a42c-4cc8-ad01-70c31ac073b3" providerId="ADAL" clId="{0B6F0EAA-4E42-4E77-94D9-0AD6DEEEA417}" dt="2024-04-11T05:40:39.205" v="13472" actId="11529"/>
          <ac:cxnSpMkLst>
            <pc:docMk/>
            <pc:sldMk cId="3766157906" sldId="2147374714"/>
            <ac:cxnSpMk id="32" creationId="{FB9B5C6B-05D5-F102-A211-D43DC693B8A0}"/>
          </ac:cxnSpMkLst>
        </pc:cxnChg>
        <pc:cxnChg chg="add del mod">
          <ac:chgData name="Allen Hsu" userId="60d91a9c-a42c-4cc8-ad01-70c31ac073b3" providerId="ADAL" clId="{0B6F0EAA-4E42-4E77-94D9-0AD6DEEEA417}" dt="2024-04-11T05:40:49.990" v="13476" actId="11529"/>
          <ac:cxnSpMkLst>
            <pc:docMk/>
            <pc:sldMk cId="3766157906" sldId="2147374714"/>
            <ac:cxnSpMk id="34" creationId="{405301CD-9BDB-0C9D-9E87-904995ACBA36}"/>
          </ac:cxnSpMkLst>
        </pc:cxnChg>
      </pc:sldChg>
      <pc:sldChg chg="addSp delSp modSp add del mod ord">
        <pc:chgData name="Allen Hsu" userId="60d91a9c-a42c-4cc8-ad01-70c31ac073b3" providerId="ADAL" clId="{0B6F0EAA-4E42-4E77-94D9-0AD6DEEEA417}" dt="2024-04-16T03:34:25.215" v="32020" actId="2696"/>
        <pc:sldMkLst>
          <pc:docMk/>
          <pc:sldMk cId="4185705525" sldId="2147374714"/>
        </pc:sldMkLst>
        <pc:spChg chg="add del mod">
          <ac:chgData name="Allen Hsu" userId="60d91a9c-a42c-4cc8-ad01-70c31ac073b3" providerId="ADAL" clId="{0B6F0EAA-4E42-4E77-94D9-0AD6DEEEA417}" dt="2024-04-16T03:25:43.870" v="31699" actId="21"/>
          <ac:spMkLst>
            <pc:docMk/>
            <pc:sldMk cId="4185705525" sldId="2147374714"/>
            <ac:spMk id="5" creationId="{5E4412FD-031F-4039-6735-88040DF91755}"/>
          </ac:spMkLst>
        </pc:spChg>
        <pc:spChg chg="add del mod">
          <ac:chgData name="Allen Hsu" userId="60d91a9c-a42c-4cc8-ad01-70c31ac073b3" providerId="ADAL" clId="{0B6F0EAA-4E42-4E77-94D9-0AD6DEEEA417}" dt="2024-04-16T03:34:22.105" v="32019" actId="478"/>
          <ac:spMkLst>
            <pc:docMk/>
            <pc:sldMk cId="4185705525" sldId="2147374714"/>
            <ac:spMk id="14" creationId="{53C5D9DA-2855-1F20-1B24-135FD79B9D2B}"/>
          </ac:spMkLst>
        </pc:spChg>
      </pc:sldChg>
      <pc:sldChg chg="add">
        <pc:chgData name="Allen Hsu" userId="60d91a9c-a42c-4cc8-ad01-70c31ac073b3" providerId="ADAL" clId="{0B6F0EAA-4E42-4E77-94D9-0AD6DEEEA417}" dt="2024-04-15T05:14:58.662" v="26841"/>
        <pc:sldMkLst>
          <pc:docMk/>
          <pc:sldMk cId="1773741031" sldId="2147374715"/>
        </pc:sldMkLst>
      </pc:sldChg>
      <pc:sldChg chg="add del">
        <pc:chgData name="Allen Hsu" userId="60d91a9c-a42c-4cc8-ad01-70c31ac073b3" providerId="ADAL" clId="{0B6F0EAA-4E42-4E77-94D9-0AD6DEEEA417}" dt="2024-04-15T05:14:14.576" v="26840" actId="2696"/>
        <pc:sldMkLst>
          <pc:docMk/>
          <pc:sldMk cId="2037468124" sldId="2147374715"/>
        </pc:sldMkLst>
      </pc:sldChg>
      <pc:sldChg chg="add del ord">
        <pc:chgData name="Allen Hsu" userId="60d91a9c-a42c-4cc8-ad01-70c31ac073b3" providerId="ADAL" clId="{0B6F0EAA-4E42-4E77-94D9-0AD6DEEEA417}" dt="2024-04-15T05:13:10.964" v="26805" actId="2696"/>
        <pc:sldMkLst>
          <pc:docMk/>
          <pc:sldMk cId="3114245594" sldId="2147374715"/>
        </pc:sldMkLst>
      </pc:sldChg>
      <pc:sldChg chg="addSp delSp modSp new del mod modShow">
        <pc:chgData name="Allen Hsu" userId="60d91a9c-a42c-4cc8-ad01-70c31ac073b3" providerId="ADAL" clId="{0B6F0EAA-4E42-4E77-94D9-0AD6DEEEA417}" dt="2024-04-12T03:37:21.992" v="19243" actId="2696"/>
        <pc:sldMkLst>
          <pc:docMk/>
          <pc:sldMk cId="3347471280" sldId="2147374715"/>
        </pc:sldMkLst>
        <pc:spChg chg="mod">
          <ac:chgData name="Allen Hsu" userId="60d91a9c-a42c-4cc8-ad01-70c31ac073b3" providerId="ADAL" clId="{0B6F0EAA-4E42-4E77-94D9-0AD6DEEEA417}" dt="2024-04-11T07:20:00.227" v="14655" actId="20577"/>
          <ac:spMkLst>
            <pc:docMk/>
            <pc:sldMk cId="3347471280" sldId="2147374715"/>
            <ac:spMk id="2" creationId="{8B49430A-D77D-9072-F14C-8F3673B4CBE5}"/>
          </ac:spMkLst>
        </pc:spChg>
        <pc:spChg chg="del">
          <ac:chgData name="Allen Hsu" userId="60d91a9c-a42c-4cc8-ad01-70c31ac073b3" providerId="ADAL" clId="{0B6F0EAA-4E42-4E77-94D9-0AD6DEEEA417}" dt="2024-04-11T07:20:03.193" v="14656" actId="478"/>
          <ac:spMkLst>
            <pc:docMk/>
            <pc:sldMk cId="3347471280" sldId="2147374715"/>
            <ac:spMk id="4" creationId="{ACF3F7FC-4B13-ADCF-0067-FF7250DA4FB6}"/>
          </ac:spMkLst>
        </pc:spChg>
        <pc:spChg chg="add mod">
          <ac:chgData name="Allen Hsu" userId="60d91a9c-a42c-4cc8-ad01-70c31ac073b3" providerId="ADAL" clId="{0B6F0EAA-4E42-4E77-94D9-0AD6DEEEA417}" dt="2024-04-11T07:20:33.929" v="14662" actId="207"/>
          <ac:spMkLst>
            <pc:docMk/>
            <pc:sldMk cId="3347471280" sldId="2147374715"/>
            <ac:spMk id="7" creationId="{6DF3350C-6BF9-D7FE-2221-D60B962D30E7}"/>
          </ac:spMkLst>
        </pc:spChg>
        <pc:spChg chg="add mod">
          <ac:chgData name="Allen Hsu" userId="60d91a9c-a42c-4cc8-ad01-70c31ac073b3" providerId="ADAL" clId="{0B6F0EAA-4E42-4E77-94D9-0AD6DEEEA417}" dt="2024-04-11T07:20:46.483" v="14664" actId="14100"/>
          <ac:spMkLst>
            <pc:docMk/>
            <pc:sldMk cId="3347471280" sldId="2147374715"/>
            <ac:spMk id="8" creationId="{FA6C105D-E2C8-1F87-E8F9-DBC5498AD8B2}"/>
          </ac:spMkLst>
        </pc:spChg>
        <pc:spChg chg="add mod">
          <ac:chgData name="Allen Hsu" userId="60d91a9c-a42c-4cc8-ad01-70c31ac073b3" providerId="ADAL" clId="{0B6F0EAA-4E42-4E77-94D9-0AD6DEEEA417}" dt="2024-04-11T07:23:41.178" v="14811" actId="20577"/>
          <ac:spMkLst>
            <pc:docMk/>
            <pc:sldMk cId="3347471280" sldId="2147374715"/>
            <ac:spMk id="9" creationId="{B9426E6B-4D78-A9FA-7151-752715B2AA46}"/>
          </ac:spMkLst>
        </pc:spChg>
        <pc:picChg chg="add mod">
          <ac:chgData name="Allen Hsu" userId="60d91a9c-a42c-4cc8-ad01-70c31ac073b3" providerId="ADAL" clId="{0B6F0EAA-4E42-4E77-94D9-0AD6DEEEA417}" dt="2024-04-11T07:20:07.228" v="14658" actId="1076"/>
          <ac:picMkLst>
            <pc:docMk/>
            <pc:sldMk cId="3347471280" sldId="2147374715"/>
            <ac:picMk id="6" creationId="{57545D7D-346E-F9EB-0B29-1FF0865F7D71}"/>
          </ac:picMkLst>
        </pc:picChg>
        <pc:picChg chg="add mod modCrop">
          <ac:chgData name="Allen Hsu" userId="60d91a9c-a42c-4cc8-ad01-70c31ac073b3" providerId="ADAL" clId="{0B6F0EAA-4E42-4E77-94D9-0AD6DEEEA417}" dt="2024-04-11T07:29:26.550" v="14815" actId="732"/>
          <ac:picMkLst>
            <pc:docMk/>
            <pc:sldMk cId="3347471280" sldId="2147374715"/>
            <ac:picMk id="11" creationId="{9C52E784-5042-397A-A591-1E4D9D69FDC5}"/>
          </ac:picMkLst>
        </pc:picChg>
        <pc:picChg chg="add mod">
          <ac:chgData name="Allen Hsu" userId="60d91a9c-a42c-4cc8-ad01-70c31ac073b3" providerId="ADAL" clId="{0B6F0EAA-4E42-4E77-94D9-0AD6DEEEA417}" dt="2024-04-11T07:31:58.313" v="14848" actId="1076"/>
          <ac:picMkLst>
            <pc:docMk/>
            <pc:sldMk cId="3347471280" sldId="2147374715"/>
            <ac:picMk id="13" creationId="{AA701F1D-84AA-A482-AB54-A455EA48A18D}"/>
          </ac:picMkLst>
        </pc:picChg>
      </pc:sldChg>
      <pc:sldChg chg="delSp modSp add mod">
        <pc:chgData name="Allen Hsu" userId="60d91a9c-a42c-4cc8-ad01-70c31ac073b3" providerId="ADAL" clId="{0B6F0EAA-4E42-4E77-94D9-0AD6DEEEA417}" dt="2024-04-11T08:16:03.245" v="15534" actId="20577"/>
        <pc:sldMkLst>
          <pc:docMk/>
          <pc:sldMk cId="3875994297" sldId="2147374716"/>
        </pc:sldMkLst>
        <pc:spChg chg="mod">
          <ac:chgData name="Allen Hsu" userId="60d91a9c-a42c-4cc8-ad01-70c31ac073b3" providerId="ADAL" clId="{0B6F0EAA-4E42-4E77-94D9-0AD6DEEEA417}" dt="2024-04-11T08:16:03.245" v="15534" actId="20577"/>
          <ac:spMkLst>
            <pc:docMk/>
            <pc:sldMk cId="3875994297" sldId="2147374716"/>
            <ac:spMk id="2" creationId="{BDE16743-F1A2-2182-F095-953B7FD754BF}"/>
          </ac:spMkLst>
        </pc:spChg>
        <pc:spChg chg="mod">
          <ac:chgData name="Allen Hsu" userId="60d91a9c-a42c-4cc8-ad01-70c31ac073b3" providerId="ADAL" clId="{0B6F0EAA-4E42-4E77-94D9-0AD6DEEEA417}" dt="2024-04-11T08:15:16.964" v="15506" actId="20577"/>
          <ac:spMkLst>
            <pc:docMk/>
            <pc:sldMk cId="3875994297" sldId="2147374716"/>
            <ac:spMk id="6" creationId="{54228750-3ACD-B6DC-A859-4127954D8980}"/>
          </ac:spMkLst>
        </pc:spChg>
        <pc:spChg chg="mod">
          <ac:chgData name="Allen Hsu" userId="60d91a9c-a42c-4cc8-ad01-70c31ac073b3" providerId="ADAL" clId="{0B6F0EAA-4E42-4E77-94D9-0AD6DEEEA417}" dt="2024-04-11T08:14:41.750" v="15497" actId="20577"/>
          <ac:spMkLst>
            <pc:docMk/>
            <pc:sldMk cId="3875994297" sldId="2147374716"/>
            <ac:spMk id="7" creationId="{CB689B8F-9436-C1BC-8107-B17E4AA28641}"/>
          </ac:spMkLst>
        </pc:spChg>
        <pc:spChg chg="mod">
          <ac:chgData name="Allen Hsu" userId="60d91a9c-a42c-4cc8-ad01-70c31ac073b3" providerId="ADAL" clId="{0B6F0EAA-4E42-4E77-94D9-0AD6DEEEA417}" dt="2024-04-11T08:15:19.461" v="15508" actId="20577"/>
          <ac:spMkLst>
            <pc:docMk/>
            <pc:sldMk cId="3875994297" sldId="2147374716"/>
            <ac:spMk id="18" creationId="{A6DC601D-5152-A3C1-38DE-F9DB03A52297}"/>
          </ac:spMkLst>
        </pc:spChg>
        <pc:spChg chg="mod">
          <ac:chgData name="Allen Hsu" userId="60d91a9c-a42c-4cc8-ad01-70c31ac073b3" providerId="ADAL" clId="{0B6F0EAA-4E42-4E77-94D9-0AD6DEEEA417}" dt="2024-04-11T08:14:51.627" v="15501" actId="20577"/>
          <ac:spMkLst>
            <pc:docMk/>
            <pc:sldMk cId="3875994297" sldId="2147374716"/>
            <ac:spMk id="19" creationId="{6A626560-4EDC-3D86-399C-6274BF48A3A8}"/>
          </ac:spMkLst>
        </pc:spChg>
        <pc:picChg chg="del">
          <ac:chgData name="Allen Hsu" userId="60d91a9c-a42c-4cc8-ad01-70c31ac073b3" providerId="ADAL" clId="{0B6F0EAA-4E42-4E77-94D9-0AD6DEEEA417}" dt="2024-04-11T08:15:07.189" v="15502" actId="478"/>
          <ac:picMkLst>
            <pc:docMk/>
            <pc:sldMk cId="3875994297" sldId="2147374716"/>
            <ac:picMk id="8" creationId="{6EAAE324-C914-C594-6CF1-FB74E082489C}"/>
          </ac:picMkLst>
        </pc:picChg>
        <pc:picChg chg="del">
          <ac:chgData name="Allen Hsu" userId="60d91a9c-a42c-4cc8-ad01-70c31ac073b3" providerId="ADAL" clId="{0B6F0EAA-4E42-4E77-94D9-0AD6DEEEA417}" dt="2024-04-11T08:15:07.739" v="15503" actId="478"/>
          <ac:picMkLst>
            <pc:docMk/>
            <pc:sldMk cId="3875994297" sldId="2147374716"/>
            <ac:picMk id="22" creationId="{F2A79D3D-F90F-7D4B-6375-65A857D0DC3F}"/>
          </ac:picMkLst>
        </pc:picChg>
      </pc:sldChg>
      <pc:sldChg chg="modSp add del mod ord">
        <pc:chgData name="Allen Hsu" userId="60d91a9c-a42c-4cc8-ad01-70c31ac073b3" providerId="ADAL" clId="{0B6F0EAA-4E42-4E77-94D9-0AD6DEEEA417}" dt="2024-04-15T05:13:10.964" v="26805" actId="2696"/>
        <pc:sldMkLst>
          <pc:docMk/>
          <pc:sldMk cId="318799445" sldId="2147374717"/>
        </pc:sldMkLst>
        <pc:spChg chg="mod">
          <ac:chgData name="Allen Hsu" userId="60d91a9c-a42c-4cc8-ad01-70c31ac073b3" providerId="ADAL" clId="{0B6F0EAA-4E42-4E77-94D9-0AD6DEEEA417}" dt="2024-04-12T03:38:19.450" v="19255" actId="20577"/>
          <ac:spMkLst>
            <pc:docMk/>
            <pc:sldMk cId="318799445" sldId="2147374717"/>
            <ac:spMk id="2" creationId="{716E708D-4FFB-E7C1-D617-F238A0743555}"/>
          </ac:spMkLst>
        </pc:spChg>
        <pc:spChg chg="mod">
          <ac:chgData name="Allen Hsu" userId="60d91a9c-a42c-4cc8-ad01-70c31ac073b3" providerId="ADAL" clId="{0B6F0EAA-4E42-4E77-94D9-0AD6DEEEA417}" dt="2024-04-12T03:40:14.987" v="19423" actId="20577"/>
          <ac:spMkLst>
            <pc:docMk/>
            <pc:sldMk cId="318799445" sldId="2147374717"/>
            <ac:spMk id="4" creationId="{22DEBD73-B14A-9D2B-18E3-815B4C14C335}"/>
          </ac:spMkLst>
        </pc:spChg>
        <pc:spChg chg="mod">
          <ac:chgData name="Allen Hsu" userId="60d91a9c-a42c-4cc8-ad01-70c31ac073b3" providerId="ADAL" clId="{0B6F0EAA-4E42-4E77-94D9-0AD6DEEEA417}" dt="2024-04-12T03:40:24.493" v="19425" actId="13926"/>
          <ac:spMkLst>
            <pc:docMk/>
            <pc:sldMk cId="318799445" sldId="2147374717"/>
            <ac:spMk id="7" creationId="{E315A250-05B8-2BB0-0E6B-2C46CA903E53}"/>
          </ac:spMkLst>
        </pc:spChg>
        <pc:spChg chg="mod">
          <ac:chgData name="Allen Hsu" userId="60d91a9c-a42c-4cc8-ad01-70c31ac073b3" providerId="ADAL" clId="{0B6F0EAA-4E42-4E77-94D9-0AD6DEEEA417}" dt="2024-04-12T03:40:49.590" v="19443" actId="20577"/>
          <ac:spMkLst>
            <pc:docMk/>
            <pc:sldMk cId="318799445" sldId="2147374717"/>
            <ac:spMk id="8" creationId="{E9984AC2-B8B0-A6A8-D5BA-6C3C9120DF8F}"/>
          </ac:spMkLst>
        </pc:spChg>
      </pc:sldChg>
      <pc:sldChg chg="add del">
        <pc:chgData name="Allen Hsu" userId="60d91a9c-a42c-4cc8-ad01-70c31ac073b3" providerId="ADAL" clId="{0B6F0EAA-4E42-4E77-94D9-0AD6DEEEA417}" dt="2024-04-15T05:14:14.576" v="26840" actId="2696"/>
        <pc:sldMkLst>
          <pc:docMk/>
          <pc:sldMk cId="2078102130" sldId="2147374717"/>
        </pc:sldMkLst>
      </pc:sldChg>
      <pc:sldChg chg="addSp modSp new del mod modShow">
        <pc:chgData name="Allen Hsu" userId="60d91a9c-a42c-4cc8-ad01-70c31ac073b3" providerId="ADAL" clId="{0B6F0EAA-4E42-4E77-94D9-0AD6DEEEA417}" dt="2024-04-12T03:37:21.992" v="19243" actId="2696"/>
        <pc:sldMkLst>
          <pc:docMk/>
          <pc:sldMk cId="2498678754" sldId="2147374717"/>
        </pc:sldMkLst>
        <pc:spChg chg="mod">
          <ac:chgData name="Allen Hsu" userId="60d91a9c-a42c-4cc8-ad01-70c31ac073b3" providerId="ADAL" clId="{0B6F0EAA-4E42-4E77-94D9-0AD6DEEEA417}" dt="2024-04-11T09:25:13.978" v="15937" actId="20577"/>
          <ac:spMkLst>
            <pc:docMk/>
            <pc:sldMk cId="2498678754" sldId="2147374717"/>
            <ac:spMk id="2" creationId="{716E708D-4FFB-E7C1-D617-F238A0743555}"/>
          </ac:spMkLst>
        </pc:spChg>
        <pc:spChg chg="mod">
          <ac:chgData name="Allen Hsu" userId="60d91a9c-a42c-4cc8-ad01-70c31ac073b3" providerId="ADAL" clId="{0B6F0EAA-4E42-4E77-94D9-0AD6DEEEA417}" dt="2024-04-11T09:43:07.991" v="16489" actId="20577"/>
          <ac:spMkLst>
            <pc:docMk/>
            <pc:sldMk cId="2498678754" sldId="2147374717"/>
            <ac:spMk id="4" creationId="{22DEBD73-B14A-9D2B-18E3-815B4C14C335}"/>
          </ac:spMkLst>
        </pc:spChg>
        <pc:spChg chg="add mod">
          <ac:chgData name="Allen Hsu" userId="60d91a9c-a42c-4cc8-ad01-70c31ac073b3" providerId="ADAL" clId="{0B6F0EAA-4E42-4E77-94D9-0AD6DEEEA417}" dt="2024-04-11T09:44:57.583" v="16632" actId="1076"/>
          <ac:spMkLst>
            <pc:docMk/>
            <pc:sldMk cId="2498678754" sldId="2147374717"/>
            <ac:spMk id="6" creationId="{8474C3E1-73B2-BFA2-D9A1-DB95687DD31F}"/>
          </ac:spMkLst>
        </pc:spChg>
        <pc:spChg chg="add mod">
          <ac:chgData name="Allen Hsu" userId="60d91a9c-a42c-4cc8-ad01-70c31ac073b3" providerId="ADAL" clId="{0B6F0EAA-4E42-4E77-94D9-0AD6DEEEA417}" dt="2024-04-12T01:53:44.681" v="18403" actId="20577"/>
          <ac:spMkLst>
            <pc:docMk/>
            <pc:sldMk cId="2498678754" sldId="2147374717"/>
            <ac:spMk id="7" creationId="{E315A250-05B8-2BB0-0E6B-2C46CA903E53}"/>
          </ac:spMkLst>
        </pc:spChg>
        <pc:spChg chg="add mod">
          <ac:chgData name="Allen Hsu" userId="60d91a9c-a42c-4cc8-ad01-70c31ac073b3" providerId="ADAL" clId="{0B6F0EAA-4E42-4E77-94D9-0AD6DEEEA417}" dt="2024-04-12T01:54:56.334" v="18474" actId="20577"/>
          <ac:spMkLst>
            <pc:docMk/>
            <pc:sldMk cId="2498678754" sldId="2147374717"/>
            <ac:spMk id="8" creationId="{E9984AC2-B8B0-A6A8-D5BA-6C3C9120DF8F}"/>
          </ac:spMkLst>
        </pc:spChg>
      </pc:sldChg>
      <pc:sldChg chg="add">
        <pc:chgData name="Allen Hsu" userId="60d91a9c-a42c-4cc8-ad01-70c31ac073b3" providerId="ADAL" clId="{0B6F0EAA-4E42-4E77-94D9-0AD6DEEEA417}" dt="2024-04-15T05:14:58.662" v="26841"/>
        <pc:sldMkLst>
          <pc:docMk/>
          <pc:sldMk cId="2644893689" sldId="2147374717"/>
        </pc:sldMkLst>
      </pc:sldChg>
      <pc:sldChg chg="addSp modSp add del mod ord">
        <pc:chgData name="Allen Hsu" userId="60d91a9c-a42c-4cc8-ad01-70c31ac073b3" providerId="ADAL" clId="{0B6F0EAA-4E42-4E77-94D9-0AD6DEEEA417}" dt="2024-04-15T05:13:10.964" v="26805" actId="2696"/>
        <pc:sldMkLst>
          <pc:docMk/>
          <pc:sldMk cId="1207330276" sldId="2147374718"/>
        </pc:sldMkLst>
        <pc:spChg chg="add mod">
          <ac:chgData name="Allen Hsu" userId="60d91a9c-a42c-4cc8-ad01-70c31ac073b3" providerId="ADAL" clId="{0B6F0EAA-4E42-4E77-94D9-0AD6DEEEA417}" dt="2024-04-12T03:42:11.834" v="19474" actId="1582"/>
          <ac:spMkLst>
            <pc:docMk/>
            <pc:sldMk cId="1207330276" sldId="2147374718"/>
            <ac:spMk id="2" creationId="{C474902E-EB55-81A7-2921-1B06F29BA339}"/>
          </ac:spMkLst>
        </pc:spChg>
        <pc:spChg chg="mod">
          <ac:chgData name="Allen Hsu" userId="60d91a9c-a42c-4cc8-ad01-70c31ac073b3" providerId="ADAL" clId="{0B6F0EAA-4E42-4E77-94D9-0AD6DEEEA417}" dt="2024-04-12T03:41:29.562" v="19469" actId="20577"/>
          <ac:spMkLst>
            <pc:docMk/>
            <pc:sldMk cId="1207330276" sldId="2147374718"/>
            <ac:spMk id="6" creationId="{F1A093E8-1EF0-5986-1B60-A8B0EEE706BB}"/>
          </ac:spMkLst>
        </pc:spChg>
      </pc:sldChg>
      <pc:sldChg chg="modSp add del mod modShow">
        <pc:chgData name="Allen Hsu" userId="60d91a9c-a42c-4cc8-ad01-70c31ac073b3" providerId="ADAL" clId="{0B6F0EAA-4E42-4E77-94D9-0AD6DEEEA417}" dt="2024-04-12T03:37:21.992" v="19243" actId="2696"/>
        <pc:sldMkLst>
          <pc:docMk/>
          <pc:sldMk cId="2087480208" sldId="2147374718"/>
        </pc:sldMkLst>
        <pc:picChg chg="mod">
          <ac:chgData name="Allen Hsu" userId="60d91a9c-a42c-4cc8-ad01-70c31ac073b3" providerId="ADAL" clId="{0B6F0EAA-4E42-4E77-94D9-0AD6DEEEA417}" dt="2024-04-12T01:53:13.730" v="18402" actId="1076"/>
          <ac:picMkLst>
            <pc:docMk/>
            <pc:sldMk cId="2087480208" sldId="2147374718"/>
            <ac:picMk id="5" creationId="{5226AB8E-E6DD-E1E1-9F35-71E9B6FBC2D9}"/>
          </ac:picMkLst>
        </pc:picChg>
      </pc:sldChg>
      <pc:sldChg chg="new del">
        <pc:chgData name="Allen Hsu" userId="60d91a9c-a42c-4cc8-ad01-70c31ac073b3" providerId="ADAL" clId="{0B6F0EAA-4E42-4E77-94D9-0AD6DEEEA417}" dt="2024-04-11T09:50:34.145" v="16635" actId="680"/>
        <pc:sldMkLst>
          <pc:docMk/>
          <pc:sldMk cId="2978841039" sldId="2147374718"/>
        </pc:sldMkLst>
      </pc:sldChg>
      <pc:sldChg chg="add del">
        <pc:chgData name="Allen Hsu" userId="60d91a9c-a42c-4cc8-ad01-70c31ac073b3" providerId="ADAL" clId="{0B6F0EAA-4E42-4E77-94D9-0AD6DEEEA417}" dt="2024-04-15T05:14:14.576" v="26840" actId="2696"/>
        <pc:sldMkLst>
          <pc:docMk/>
          <pc:sldMk cId="3008689255" sldId="2147374718"/>
        </pc:sldMkLst>
      </pc:sldChg>
      <pc:sldChg chg="add">
        <pc:chgData name="Allen Hsu" userId="60d91a9c-a42c-4cc8-ad01-70c31ac073b3" providerId="ADAL" clId="{0B6F0EAA-4E42-4E77-94D9-0AD6DEEEA417}" dt="2024-04-15T05:14:58.662" v="26841"/>
        <pc:sldMkLst>
          <pc:docMk/>
          <pc:sldMk cId="3235204065" sldId="2147374718"/>
        </pc:sldMkLst>
      </pc:sldChg>
      <pc:sldChg chg="add">
        <pc:chgData name="Allen Hsu" userId="60d91a9c-a42c-4cc8-ad01-70c31ac073b3" providerId="ADAL" clId="{0B6F0EAA-4E42-4E77-94D9-0AD6DEEEA417}" dt="2024-04-15T05:14:58.662" v="26841"/>
        <pc:sldMkLst>
          <pc:docMk/>
          <pc:sldMk cId="824390798" sldId="2147374719"/>
        </pc:sldMkLst>
      </pc:sldChg>
      <pc:sldChg chg="addSp delSp modSp add del mod">
        <pc:chgData name="Allen Hsu" userId="60d91a9c-a42c-4cc8-ad01-70c31ac073b3" providerId="ADAL" clId="{0B6F0EAA-4E42-4E77-94D9-0AD6DEEEA417}" dt="2024-04-15T05:14:14.576" v="26840" actId="2696"/>
        <pc:sldMkLst>
          <pc:docMk/>
          <pc:sldMk cId="1162643646" sldId="2147374719"/>
        </pc:sldMkLst>
        <pc:spChg chg="mod">
          <ac:chgData name="Allen Hsu" userId="60d91a9c-a42c-4cc8-ad01-70c31ac073b3" providerId="ADAL" clId="{0B6F0EAA-4E42-4E77-94D9-0AD6DEEEA417}" dt="2024-04-12T08:53:12.164" v="22861" actId="20577"/>
          <ac:spMkLst>
            <pc:docMk/>
            <pc:sldMk cId="1162643646" sldId="2147374719"/>
            <ac:spMk id="2" creationId="{85772598-9913-B1DF-C48E-F3C44B188D6B}"/>
          </ac:spMkLst>
        </pc:spChg>
        <pc:spChg chg="add mod">
          <ac:chgData name="Allen Hsu" userId="60d91a9c-a42c-4cc8-ad01-70c31ac073b3" providerId="ADAL" clId="{0B6F0EAA-4E42-4E77-94D9-0AD6DEEEA417}" dt="2024-04-12T01:45:09.773" v="18242" actId="14100"/>
          <ac:spMkLst>
            <pc:docMk/>
            <pc:sldMk cId="1162643646" sldId="2147374719"/>
            <ac:spMk id="4" creationId="{3B2BB398-C6FD-710C-146E-91DB5275D77D}"/>
          </ac:spMkLst>
        </pc:spChg>
        <pc:spChg chg="mod">
          <ac:chgData name="Allen Hsu" userId="60d91a9c-a42c-4cc8-ad01-70c31ac073b3" providerId="ADAL" clId="{0B6F0EAA-4E42-4E77-94D9-0AD6DEEEA417}" dt="2024-04-12T08:51:38.994" v="22824" actId="206"/>
          <ac:spMkLst>
            <pc:docMk/>
            <pc:sldMk cId="1162643646" sldId="2147374719"/>
            <ac:spMk id="6" creationId="{B3672612-6B96-D054-A63F-1ABCF9F195A4}"/>
          </ac:spMkLst>
        </pc:spChg>
        <pc:spChg chg="add mod">
          <ac:chgData name="Allen Hsu" userId="60d91a9c-a42c-4cc8-ad01-70c31ac073b3" providerId="ADAL" clId="{0B6F0EAA-4E42-4E77-94D9-0AD6DEEEA417}" dt="2024-04-12T01:45:16.995" v="18243" actId="571"/>
          <ac:spMkLst>
            <pc:docMk/>
            <pc:sldMk cId="1162643646" sldId="2147374719"/>
            <ac:spMk id="7" creationId="{D580788D-D85F-7123-B5E0-9F0B33B46470}"/>
          </ac:spMkLst>
        </pc:spChg>
        <pc:spChg chg="del">
          <ac:chgData name="Allen Hsu" userId="60d91a9c-a42c-4cc8-ad01-70c31ac073b3" providerId="ADAL" clId="{0B6F0EAA-4E42-4E77-94D9-0AD6DEEEA417}" dt="2024-04-12T01:48:39.015" v="18295" actId="478"/>
          <ac:spMkLst>
            <pc:docMk/>
            <pc:sldMk cId="1162643646" sldId="2147374719"/>
            <ac:spMk id="8" creationId="{14201AE9-7830-F7CD-3F41-3FB58D964C2B}"/>
          </ac:spMkLst>
        </pc:spChg>
        <pc:spChg chg="mod">
          <ac:chgData name="Allen Hsu" userId="60d91a9c-a42c-4cc8-ad01-70c31ac073b3" providerId="ADAL" clId="{0B6F0EAA-4E42-4E77-94D9-0AD6DEEEA417}" dt="2024-04-12T08:50:44.041" v="22818" actId="206"/>
          <ac:spMkLst>
            <pc:docMk/>
            <pc:sldMk cId="1162643646" sldId="2147374719"/>
            <ac:spMk id="9" creationId="{499AA626-4D34-AF01-2261-1167A45D5899}"/>
          </ac:spMkLst>
        </pc:spChg>
        <pc:spChg chg="add mod">
          <ac:chgData name="Allen Hsu" userId="60d91a9c-a42c-4cc8-ad01-70c31ac073b3" providerId="ADAL" clId="{0B6F0EAA-4E42-4E77-94D9-0AD6DEEEA417}" dt="2024-04-12T01:51:02.232" v="18306" actId="1076"/>
          <ac:spMkLst>
            <pc:docMk/>
            <pc:sldMk cId="1162643646" sldId="2147374719"/>
            <ac:spMk id="10" creationId="{2B7321F8-78FF-BD06-7D8D-020182D8FBFA}"/>
          </ac:spMkLst>
        </pc:spChg>
        <pc:spChg chg="del">
          <ac:chgData name="Allen Hsu" userId="60d91a9c-a42c-4cc8-ad01-70c31ac073b3" providerId="ADAL" clId="{0B6F0EAA-4E42-4E77-94D9-0AD6DEEEA417}" dt="2024-04-12T01:48:39.015" v="18295" actId="478"/>
          <ac:spMkLst>
            <pc:docMk/>
            <pc:sldMk cId="1162643646" sldId="2147374719"/>
            <ac:spMk id="11" creationId="{53C471D6-A4BC-3FE8-96C3-EB00FE0FB3E6}"/>
          </ac:spMkLst>
        </pc:spChg>
        <pc:spChg chg="del">
          <ac:chgData name="Allen Hsu" userId="60d91a9c-a42c-4cc8-ad01-70c31ac073b3" providerId="ADAL" clId="{0B6F0EAA-4E42-4E77-94D9-0AD6DEEEA417}" dt="2024-04-12T01:44:00.617" v="18234" actId="478"/>
          <ac:spMkLst>
            <pc:docMk/>
            <pc:sldMk cId="1162643646" sldId="2147374719"/>
            <ac:spMk id="12" creationId="{30A8DF21-2921-56FC-4E8E-B5E2658355D4}"/>
          </ac:spMkLst>
        </pc:spChg>
        <pc:spChg chg="add mod">
          <ac:chgData name="Allen Hsu" userId="60d91a9c-a42c-4cc8-ad01-70c31ac073b3" providerId="ADAL" clId="{0B6F0EAA-4E42-4E77-94D9-0AD6DEEEA417}" dt="2024-04-12T01:50:33.076" v="18302" actId="14100"/>
          <ac:spMkLst>
            <pc:docMk/>
            <pc:sldMk cId="1162643646" sldId="2147374719"/>
            <ac:spMk id="13" creationId="{9BC9CAB0-CED9-DDAA-0CC3-440B532553E8}"/>
          </ac:spMkLst>
        </pc:spChg>
        <pc:spChg chg="add mod ord">
          <ac:chgData name="Allen Hsu" userId="60d91a9c-a42c-4cc8-ad01-70c31ac073b3" providerId="ADAL" clId="{0B6F0EAA-4E42-4E77-94D9-0AD6DEEEA417}" dt="2024-04-12T01:48:41.791" v="18297" actId="167"/>
          <ac:spMkLst>
            <pc:docMk/>
            <pc:sldMk cId="1162643646" sldId="2147374719"/>
            <ac:spMk id="14" creationId="{950EFE24-61D5-FB85-EB6D-50F777B891B5}"/>
          </ac:spMkLst>
        </pc:spChg>
        <pc:spChg chg="add mod ord">
          <ac:chgData name="Allen Hsu" userId="60d91a9c-a42c-4cc8-ad01-70c31ac073b3" providerId="ADAL" clId="{0B6F0EAA-4E42-4E77-94D9-0AD6DEEEA417}" dt="2024-04-12T08:52:06.236" v="22828" actId="206"/>
          <ac:spMkLst>
            <pc:docMk/>
            <pc:sldMk cId="1162643646" sldId="2147374719"/>
            <ac:spMk id="15" creationId="{F7C57D03-D8F5-C954-D794-DDFA5BBF07FB}"/>
          </ac:spMkLst>
        </pc:spChg>
        <pc:spChg chg="add mod">
          <ac:chgData name="Allen Hsu" userId="60d91a9c-a42c-4cc8-ad01-70c31ac073b3" providerId="ADAL" clId="{0B6F0EAA-4E42-4E77-94D9-0AD6DEEEA417}" dt="2024-04-12T01:49:52.531" v="18300" actId="108"/>
          <ac:spMkLst>
            <pc:docMk/>
            <pc:sldMk cId="1162643646" sldId="2147374719"/>
            <ac:spMk id="16" creationId="{98C7F702-5947-FB90-0C8F-AABA97E35EF1}"/>
          </ac:spMkLst>
        </pc:spChg>
        <pc:spChg chg="add mod">
          <ac:chgData name="Allen Hsu" userId="60d91a9c-a42c-4cc8-ad01-70c31ac073b3" providerId="ADAL" clId="{0B6F0EAA-4E42-4E77-94D9-0AD6DEEEA417}" dt="2024-04-12T01:50:46.441" v="18304" actId="108"/>
          <ac:spMkLst>
            <pc:docMk/>
            <pc:sldMk cId="1162643646" sldId="2147374719"/>
            <ac:spMk id="17" creationId="{BFD6BDD1-A13F-8216-88AF-116F01ACA3C0}"/>
          </ac:spMkLst>
        </pc:spChg>
        <pc:spChg chg="add mod">
          <ac:chgData name="Allen Hsu" userId="60d91a9c-a42c-4cc8-ad01-70c31ac073b3" providerId="ADAL" clId="{0B6F0EAA-4E42-4E77-94D9-0AD6DEEEA417}" dt="2024-04-12T01:51:30.222" v="18308" actId="108"/>
          <ac:spMkLst>
            <pc:docMk/>
            <pc:sldMk cId="1162643646" sldId="2147374719"/>
            <ac:spMk id="18" creationId="{8D455451-439F-4F61-0A58-8215BEC8EBF2}"/>
          </ac:spMkLst>
        </pc:spChg>
        <pc:spChg chg="add mod">
          <ac:chgData name="Allen Hsu" userId="60d91a9c-a42c-4cc8-ad01-70c31ac073b3" providerId="ADAL" clId="{0B6F0EAA-4E42-4E77-94D9-0AD6DEEEA417}" dt="2024-04-12T01:51:55.247" v="18310" actId="108"/>
          <ac:spMkLst>
            <pc:docMk/>
            <pc:sldMk cId="1162643646" sldId="2147374719"/>
            <ac:spMk id="19" creationId="{3F6C79EB-A0D2-F312-F88A-A2AC9ABD7014}"/>
          </ac:spMkLst>
        </pc:spChg>
        <pc:spChg chg="add mod">
          <ac:chgData name="Allen Hsu" userId="60d91a9c-a42c-4cc8-ad01-70c31ac073b3" providerId="ADAL" clId="{0B6F0EAA-4E42-4E77-94D9-0AD6DEEEA417}" dt="2024-04-12T01:52:55.576" v="18401" actId="1076"/>
          <ac:spMkLst>
            <pc:docMk/>
            <pc:sldMk cId="1162643646" sldId="2147374719"/>
            <ac:spMk id="20" creationId="{297DC8E6-FF77-6083-A567-A46A403BC623}"/>
          </ac:spMkLst>
        </pc:spChg>
        <pc:picChg chg="ord">
          <ac:chgData name="Allen Hsu" userId="60d91a9c-a42c-4cc8-ad01-70c31ac073b3" providerId="ADAL" clId="{0B6F0EAA-4E42-4E77-94D9-0AD6DEEEA417}" dt="2024-04-12T01:48:43.265" v="18298" actId="167"/>
          <ac:picMkLst>
            <pc:docMk/>
            <pc:sldMk cId="1162643646" sldId="2147374719"/>
            <ac:picMk id="5" creationId="{B88EA9A1-C8E5-3256-98BF-B7D52FB42EC9}"/>
          </ac:picMkLst>
        </pc:picChg>
      </pc:sldChg>
      <pc:sldChg chg="add del">
        <pc:chgData name="Allen Hsu" userId="60d91a9c-a42c-4cc8-ad01-70c31ac073b3" providerId="ADAL" clId="{0B6F0EAA-4E42-4E77-94D9-0AD6DEEEA417}" dt="2024-04-16T01:28:37.061" v="29677" actId="2696"/>
        <pc:sldMkLst>
          <pc:docMk/>
          <pc:sldMk cId="2571505406" sldId="2147374720"/>
        </pc:sldMkLst>
      </pc:sldChg>
      <pc:sldChg chg="add">
        <pc:chgData name="Allen Hsu" userId="60d91a9c-a42c-4cc8-ad01-70c31ac073b3" providerId="ADAL" clId="{0B6F0EAA-4E42-4E77-94D9-0AD6DEEEA417}" dt="2024-04-16T01:28:44.825" v="29678"/>
        <pc:sldMkLst>
          <pc:docMk/>
          <pc:sldMk cId="2644958978" sldId="2147374720"/>
        </pc:sldMkLst>
      </pc:sldChg>
      <pc:sldChg chg="addSp delSp modSp new del mod modShow">
        <pc:chgData name="Allen Hsu" userId="60d91a9c-a42c-4cc8-ad01-70c31ac073b3" providerId="ADAL" clId="{0B6F0EAA-4E42-4E77-94D9-0AD6DEEEA417}" dt="2024-04-15T05:14:14.576" v="26840" actId="2696"/>
        <pc:sldMkLst>
          <pc:docMk/>
          <pc:sldMk cId="4274048576" sldId="2147374720"/>
        </pc:sldMkLst>
        <pc:spChg chg="mod">
          <ac:chgData name="Allen Hsu" userId="60d91a9c-a42c-4cc8-ad01-70c31ac073b3" providerId="ADAL" clId="{0B6F0EAA-4E42-4E77-94D9-0AD6DEEEA417}" dt="2024-04-12T01:08:31.946" v="16834" actId="20577"/>
          <ac:spMkLst>
            <pc:docMk/>
            <pc:sldMk cId="4274048576" sldId="2147374720"/>
            <ac:spMk id="2" creationId="{B3EED5C4-1CC7-1BB5-3935-942B8F11F9E2}"/>
          </ac:spMkLst>
        </pc:spChg>
        <pc:spChg chg="del mod">
          <ac:chgData name="Allen Hsu" userId="60d91a9c-a42c-4cc8-ad01-70c31ac073b3" providerId="ADAL" clId="{0B6F0EAA-4E42-4E77-94D9-0AD6DEEEA417}" dt="2024-04-12T01:15:12.060" v="16950" actId="478"/>
          <ac:spMkLst>
            <pc:docMk/>
            <pc:sldMk cId="4274048576" sldId="2147374720"/>
            <ac:spMk id="4" creationId="{A5909318-10A3-B552-AB31-836DCDB18C37}"/>
          </ac:spMkLst>
        </pc:spChg>
        <pc:spChg chg="add del mod">
          <ac:chgData name="Allen Hsu" userId="60d91a9c-a42c-4cc8-ad01-70c31ac073b3" providerId="ADAL" clId="{0B6F0EAA-4E42-4E77-94D9-0AD6DEEEA417}" dt="2024-04-12T01:15:23.909" v="16951" actId="478"/>
          <ac:spMkLst>
            <pc:docMk/>
            <pc:sldMk cId="4274048576" sldId="2147374720"/>
            <ac:spMk id="7" creationId="{4404D665-0EF0-9E43-F188-81E13E435A9E}"/>
          </ac:spMkLst>
        </pc:spChg>
        <pc:spChg chg="add mod">
          <ac:chgData name="Allen Hsu" userId="60d91a9c-a42c-4cc8-ad01-70c31ac073b3" providerId="ADAL" clId="{0B6F0EAA-4E42-4E77-94D9-0AD6DEEEA417}" dt="2024-04-12T01:37:31.120" v="18111" actId="20577"/>
          <ac:spMkLst>
            <pc:docMk/>
            <pc:sldMk cId="4274048576" sldId="2147374720"/>
            <ac:spMk id="9" creationId="{DA05428D-7223-F021-A9E1-BDD4B65339E7}"/>
          </ac:spMkLst>
        </pc:spChg>
        <pc:spChg chg="add mod">
          <ac:chgData name="Allen Hsu" userId="60d91a9c-a42c-4cc8-ad01-70c31ac073b3" providerId="ADAL" clId="{0B6F0EAA-4E42-4E77-94D9-0AD6DEEEA417}" dt="2024-04-12T01:38:21.962" v="18117" actId="14100"/>
          <ac:spMkLst>
            <pc:docMk/>
            <pc:sldMk cId="4274048576" sldId="2147374720"/>
            <ac:spMk id="11" creationId="{8A186C87-8E00-484A-D83A-D9B7F12CAB1B}"/>
          </ac:spMkLst>
        </pc:spChg>
        <pc:spChg chg="add del">
          <ac:chgData name="Allen Hsu" userId="60d91a9c-a42c-4cc8-ad01-70c31ac073b3" providerId="ADAL" clId="{0B6F0EAA-4E42-4E77-94D9-0AD6DEEEA417}" dt="2024-04-12T01:38:13.741" v="18113" actId="22"/>
          <ac:spMkLst>
            <pc:docMk/>
            <pc:sldMk cId="4274048576" sldId="2147374720"/>
            <ac:spMk id="13" creationId="{8AAC7703-09E5-C60F-8081-FACDFEC30F1C}"/>
          </ac:spMkLst>
        </pc:spChg>
        <pc:spChg chg="add mod">
          <ac:chgData name="Allen Hsu" userId="60d91a9c-a42c-4cc8-ad01-70c31ac073b3" providerId="ADAL" clId="{0B6F0EAA-4E42-4E77-94D9-0AD6DEEEA417}" dt="2024-04-12T01:38:19.448" v="18116" actId="14100"/>
          <ac:spMkLst>
            <pc:docMk/>
            <pc:sldMk cId="4274048576" sldId="2147374720"/>
            <ac:spMk id="15" creationId="{7F547415-E19D-8066-F970-80C2A3C5F1BA}"/>
          </ac:spMkLst>
        </pc:spChg>
        <pc:spChg chg="add mod">
          <ac:chgData name="Allen Hsu" userId="60d91a9c-a42c-4cc8-ad01-70c31ac073b3" providerId="ADAL" clId="{0B6F0EAA-4E42-4E77-94D9-0AD6DEEEA417}" dt="2024-04-12T01:38:41.405" v="18121" actId="108"/>
          <ac:spMkLst>
            <pc:docMk/>
            <pc:sldMk cId="4274048576" sldId="2147374720"/>
            <ac:spMk id="17" creationId="{763205B7-2D0F-33BB-1CD3-B57425AD73E4}"/>
          </ac:spMkLst>
        </pc:spChg>
        <pc:spChg chg="add mod">
          <ac:chgData name="Allen Hsu" userId="60d91a9c-a42c-4cc8-ad01-70c31ac073b3" providerId="ADAL" clId="{0B6F0EAA-4E42-4E77-94D9-0AD6DEEEA417}" dt="2024-04-12T01:41:48.995" v="18233" actId="1076"/>
          <ac:spMkLst>
            <pc:docMk/>
            <pc:sldMk cId="4274048576" sldId="2147374720"/>
            <ac:spMk id="19" creationId="{DDD06D52-0F53-E847-BEEF-B9234BB16C56}"/>
          </ac:spMkLst>
        </pc:spChg>
        <pc:graphicFrameChg chg="add mod modGraphic">
          <ac:chgData name="Allen Hsu" userId="60d91a9c-a42c-4cc8-ad01-70c31ac073b3" providerId="ADAL" clId="{0B6F0EAA-4E42-4E77-94D9-0AD6DEEEA417}" dt="2024-04-12T01:40:52.688" v="18230" actId="20577"/>
          <ac:graphicFrameMkLst>
            <pc:docMk/>
            <pc:sldMk cId="4274048576" sldId="2147374720"/>
            <ac:graphicFrameMk id="5" creationId="{8C6ABF57-3831-6DD7-940A-8D28EAE68ABA}"/>
          </ac:graphicFrameMkLst>
        </pc:graphicFrameChg>
      </pc:sldChg>
      <pc:sldChg chg="add">
        <pc:chgData name="Allen Hsu" userId="60d91a9c-a42c-4cc8-ad01-70c31ac073b3" providerId="ADAL" clId="{0B6F0EAA-4E42-4E77-94D9-0AD6DEEEA417}" dt="2024-04-15T05:14:58.662" v="26841"/>
        <pc:sldMkLst>
          <pc:docMk/>
          <pc:sldMk cId="368922388" sldId="2147374721"/>
        </pc:sldMkLst>
      </pc:sldChg>
      <pc:sldChg chg="addSp delSp modSp new del mod modShow">
        <pc:chgData name="Allen Hsu" userId="60d91a9c-a42c-4cc8-ad01-70c31ac073b3" providerId="ADAL" clId="{0B6F0EAA-4E42-4E77-94D9-0AD6DEEEA417}" dt="2024-04-15T05:12:19.785" v="26783" actId="2696"/>
        <pc:sldMkLst>
          <pc:docMk/>
          <pc:sldMk cId="1277663742" sldId="2147374721"/>
        </pc:sldMkLst>
        <pc:spChg chg="mod">
          <ac:chgData name="Allen Hsu" userId="60d91a9c-a42c-4cc8-ad01-70c31ac073b3" providerId="ADAL" clId="{0B6F0EAA-4E42-4E77-94D9-0AD6DEEEA417}" dt="2024-04-12T01:15:54.384" v="17006" actId="20577"/>
          <ac:spMkLst>
            <pc:docMk/>
            <pc:sldMk cId="1277663742" sldId="2147374721"/>
            <ac:spMk id="2" creationId="{3595E512-F955-65FE-7EE6-78FFEA69D681}"/>
          </ac:spMkLst>
        </pc:spChg>
        <pc:spChg chg="del">
          <ac:chgData name="Allen Hsu" userId="60d91a9c-a42c-4cc8-ad01-70c31ac073b3" providerId="ADAL" clId="{0B6F0EAA-4E42-4E77-94D9-0AD6DEEEA417}" dt="2024-04-12T01:15:57.224" v="17007" actId="478"/>
          <ac:spMkLst>
            <pc:docMk/>
            <pc:sldMk cId="1277663742" sldId="2147374721"/>
            <ac:spMk id="4" creationId="{57E51707-05F0-98A9-4476-8360C5753733}"/>
          </ac:spMkLst>
        </pc:spChg>
        <pc:spChg chg="add mod">
          <ac:chgData name="Allen Hsu" userId="60d91a9c-a42c-4cc8-ad01-70c31ac073b3" providerId="ADAL" clId="{0B6F0EAA-4E42-4E77-94D9-0AD6DEEEA417}" dt="2024-04-12T01:35:21.120" v="18106" actId="20577"/>
          <ac:spMkLst>
            <pc:docMk/>
            <pc:sldMk cId="1277663742" sldId="2147374721"/>
            <ac:spMk id="6" creationId="{5EBB1AD5-4E0B-6404-C61F-D1564E8DCFA9}"/>
          </ac:spMkLst>
        </pc:spChg>
        <pc:graphicFrameChg chg="add mod modGraphic">
          <ac:chgData name="Allen Hsu" userId="60d91a9c-a42c-4cc8-ad01-70c31ac073b3" providerId="ADAL" clId="{0B6F0EAA-4E42-4E77-94D9-0AD6DEEEA417}" dt="2024-04-12T02:40:16.582" v="18548" actId="20577"/>
          <ac:graphicFrameMkLst>
            <pc:docMk/>
            <pc:sldMk cId="1277663742" sldId="2147374721"/>
            <ac:graphicFrameMk id="5" creationId="{EEB97826-0710-9EDB-C0E2-5FE130F76785}"/>
          </ac:graphicFrameMkLst>
        </pc:graphicFrameChg>
      </pc:sldChg>
      <pc:sldChg chg="add del">
        <pc:chgData name="Allen Hsu" userId="60d91a9c-a42c-4cc8-ad01-70c31ac073b3" providerId="ADAL" clId="{0B6F0EAA-4E42-4E77-94D9-0AD6DEEEA417}" dt="2024-04-15T05:13:10.964" v="26805" actId="2696"/>
        <pc:sldMkLst>
          <pc:docMk/>
          <pc:sldMk cId="1349405760" sldId="2147374721"/>
        </pc:sldMkLst>
      </pc:sldChg>
      <pc:sldChg chg="add del">
        <pc:chgData name="Allen Hsu" userId="60d91a9c-a42c-4cc8-ad01-70c31ac073b3" providerId="ADAL" clId="{0B6F0EAA-4E42-4E77-94D9-0AD6DEEEA417}" dt="2024-04-15T05:14:14.576" v="26840" actId="2696"/>
        <pc:sldMkLst>
          <pc:docMk/>
          <pc:sldMk cId="2391567597" sldId="2147374721"/>
        </pc:sldMkLst>
      </pc:sldChg>
      <pc:sldChg chg="addSp delSp modSp new del mod modShow">
        <pc:chgData name="Allen Hsu" userId="60d91a9c-a42c-4cc8-ad01-70c31ac073b3" providerId="ADAL" clId="{0B6F0EAA-4E42-4E77-94D9-0AD6DEEEA417}" dt="2024-04-15T05:13:10.964" v="26805" actId="2696"/>
        <pc:sldMkLst>
          <pc:docMk/>
          <pc:sldMk cId="1429968245" sldId="2147374722"/>
        </pc:sldMkLst>
        <pc:spChg chg="mod">
          <ac:chgData name="Allen Hsu" userId="60d91a9c-a42c-4cc8-ad01-70c31ac073b3" providerId="ADAL" clId="{0B6F0EAA-4E42-4E77-94D9-0AD6DEEEA417}" dt="2024-04-12T02:39:00.270" v="18481" actId="20577"/>
          <ac:spMkLst>
            <pc:docMk/>
            <pc:sldMk cId="1429968245" sldId="2147374722"/>
            <ac:spMk id="2" creationId="{9B9BACB6-56A3-8E8F-9990-6FAE6D5F4081}"/>
          </ac:spMkLst>
        </pc:spChg>
        <pc:spChg chg="mod">
          <ac:chgData name="Allen Hsu" userId="60d91a9c-a42c-4cc8-ad01-70c31ac073b3" providerId="ADAL" clId="{0B6F0EAA-4E42-4E77-94D9-0AD6DEEEA417}" dt="2024-04-12T06:21:54.647" v="21099" actId="20577"/>
          <ac:spMkLst>
            <pc:docMk/>
            <pc:sldMk cId="1429968245" sldId="2147374722"/>
            <ac:spMk id="4" creationId="{BFE5DB8A-F460-96D1-8A8F-47E6F51EE442}"/>
          </ac:spMkLst>
        </pc:spChg>
        <pc:spChg chg="add del mod">
          <ac:chgData name="Allen Hsu" userId="60d91a9c-a42c-4cc8-ad01-70c31ac073b3" providerId="ADAL" clId="{0B6F0EAA-4E42-4E77-94D9-0AD6DEEEA417}" dt="2024-04-12T05:47:09.484" v="20175" actId="478"/>
          <ac:spMkLst>
            <pc:docMk/>
            <pc:sldMk cId="1429968245" sldId="2147374722"/>
            <ac:spMk id="5" creationId="{09F5EDB3-E3B5-FFD6-F217-0905CCD28C1E}"/>
          </ac:spMkLst>
        </pc:spChg>
        <pc:spChg chg="add mod">
          <ac:chgData name="Allen Hsu" userId="60d91a9c-a42c-4cc8-ad01-70c31ac073b3" providerId="ADAL" clId="{0B6F0EAA-4E42-4E77-94D9-0AD6DEEEA417}" dt="2024-04-12T06:30:58.283" v="21191" actId="20577"/>
          <ac:spMkLst>
            <pc:docMk/>
            <pc:sldMk cId="1429968245" sldId="2147374722"/>
            <ac:spMk id="9" creationId="{3F7DAF1B-9ACF-BC4C-B3E3-EECACB62CF35}"/>
          </ac:spMkLst>
        </pc:spChg>
        <pc:graphicFrameChg chg="add mod modGraphic">
          <ac:chgData name="Allen Hsu" userId="60d91a9c-a42c-4cc8-ad01-70c31ac073b3" providerId="ADAL" clId="{0B6F0EAA-4E42-4E77-94D9-0AD6DEEEA417}" dt="2024-04-12T09:46:45.025" v="24041" actId="20577"/>
          <ac:graphicFrameMkLst>
            <pc:docMk/>
            <pc:sldMk cId="1429968245" sldId="2147374722"/>
            <ac:graphicFrameMk id="6" creationId="{A0415DB2-DDB4-C346-0759-ED7E8756F2AE}"/>
          </ac:graphicFrameMkLst>
        </pc:graphicFrameChg>
        <pc:picChg chg="add mod">
          <ac:chgData name="Allen Hsu" userId="60d91a9c-a42c-4cc8-ad01-70c31ac073b3" providerId="ADAL" clId="{0B6F0EAA-4E42-4E77-94D9-0AD6DEEEA417}" dt="2024-04-12T06:30:02.589" v="21103" actId="1076"/>
          <ac:picMkLst>
            <pc:docMk/>
            <pc:sldMk cId="1429968245" sldId="2147374722"/>
            <ac:picMk id="8" creationId="{2452357C-B96A-3643-D5D8-558696A97125}"/>
          </ac:picMkLst>
        </pc:picChg>
        <pc:picChg chg="add mod">
          <ac:chgData name="Allen Hsu" userId="60d91a9c-a42c-4cc8-ad01-70c31ac073b3" providerId="ADAL" clId="{0B6F0EAA-4E42-4E77-94D9-0AD6DEEEA417}" dt="2024-04-12T09:39:30.018" v="23807" actId="1076"/>
          <ac:picMkLst>
            <pc:docMk/>
            <pc:sldMk cId="1429968245" sldId="2147374722"/>
            <ac:picMk id="11" creationId="{37EB50CD-514C-390C-D157-6DA85FCEAFA1}"/>
          </ac:picMkLst>
        </pc:picChg>
        <pc:picChg chg="add mod">
          <ac:chgData name="Allen Hsu" userId="60d91a9c-a42c-4cc8-ad01-70c31ac073b3" providerId="ADAL" clId="{0B6F0EAA-4E42-4E77-94D9-0AD6DEEEA417}" dt="2024-04-12T09:41:37.221" v="23818" actId="1076"/>
          <ac:picMkLst>
            <pc:docMk/>
            <pc:sldMk cId="1429968245" sldId="2147374722"/>
            <ac:picMk id="13" creationId="{A9F8501D-6B9A-2206-9D58-846AD99C9CC8}"/>
          </ac:picMkLst>
        </pc:picChg>
        <pc:picChg chg="add mod">
          <ac:chgData name="Allen Hsu" userId="60d91a9c-a42c-4cc8-ad01-70c31ac073b3" providerId="ADAL" clId="{0B6F0EAA-4E42-4E77-94D9-0AD6DEEEA417}" dt="2024-04-12T09:44:49.528" v="23925" actId="1076"/>
          <ac:picMkLst>
            <pc:docMk/>
            <pc:sldMk cId="1429968245" sldId="2147374722"/>
            <ac:picMk id="15" creationId="{5413C7CC-355B-980E-EEE0-B2D7F7419331}"/>
          </ac:picMkLst>
        </pc:picChg>
      </pc:sldChg>
      <pc:sldChg chg="add">
        <pc:chgData name="Allen Hsu" userId="60d91a9c-a42c-4cc8-ad01-70c31ac073b3" providerId="ADAL" clId="{0B6F0EAA-4E42-4E77-94D9-0AD6DEEEA417}" dt="2024-04-15T05:14:58.662" v="26841"/>
        <pc:sldMkLst>
          <pc:docMk/>
          <pc:sldMk cId="1911336672" sldId="2147374722"/>
        </pc:sldMkLst>
      </pc:sldChg>
      <pc:sldChg chg="add del">
        <pc:chgData name="Allen Hsu" userId="60d91a9c-a42c-4cc8-ad01-70c31ac073b3" providerId="ADAL" clId="{0B6F0EAA-4E42-4E77-94D9-0AD6DEEEA417}" dt="2024-04-15T05:14:14.576" v="26840" actId="2696"/>
        <pc:sldMkLst>
          <pc:docMk/>
          <pc:sldMk cId="3252621897" sldId="2147374722"/>
        </pc:sldMkLst>
      </pc:sldChg>
      <pc:sldChg chg="add del">
        <pc:chgData name="Allen Hsu" userId="60d91a9c-a42c-4cc8-ad01-70c31ac073b3" providerId="ADAL" clId="{0B6F0EAA-4E42-4E77-94D9-0AD6DEEEA417}" dt="2024-04-15T05:13:10.964" v="26805" actId="2696"/>
        <pc:sldMkLst>
          <pc:docMk/>
          <pc:sldMk cId="1167215437" sldId="2147374723"/>
        </pc:sldMkLst>
      </pc:sldChg>
      <pc:sldChg chg="modSp add mod">
        <pc:chgData name="Allen Hsu" userId="60d91a9c-a42c-4cc8-ad01-70c31ac073b3" providerId="ADAL" clId="{0B6F0EAA-4E42-4E77-94D9-0AD6DEEEA417}" dt="2024-04-16T08:19:47.979" v="33032" actId="1076"/>
        <pc:sldMkLst>
          <pc:docMk/>
          <pc:sldMk cId="2052814842" sldId="2147374723"/>
        </pc:sldMkLst>
        <pc:spChg chg="mod">
          <ac:chgData name="Allen Hsu" userId="60d91a9c-a42c-4cc8-ad01-70c31ac073b3" providerId="ADAL" clId="{0B6F0EAA-4E42-4E77-94D9-0AD6DEEEA417}" dt="2024-04-16T08:19:47.979" v="33032" actId="1076"/>
          <ac:spMkLst>
            <pc:docMk/>
            <pc:sldMk cId="2052814842" sldId="2147374723"/>
            <ac:spMk id="7" creationId="{98F3B79C-883A-439E-D05B-4CFB95F455C0}"/>
          </ac:spMkLst>
        </pc:spChg>
      </pc:sldChg>
      <pc:sldChg chg="add del">
        <pc:chgData name="Allen Hsu" userId="60d91a9c-a42c-4cc8-ad01-70c31ac073b3" providerId="ADAL" clId="{0B6F0EAA-4E42-4E77-94D9-0AD6DEEEA417}" dt="2024-04-15T05:14:14.576" v="26840" actId="2696"/>
        <pc:sldMkLst>
          <pc:docMk/>
          <pc:sldMk cId="2393017323" sldId="2147374723"/>
        </pc:sldMkLst>
      </pc:sldChg>
      <pc:sldChg chg="addSp delSp modSp new del mod modShow">
        <pc:chgData name="Allen Hsu" userId="60d91a9c-a42c-4cc8-ad01-70c31ac073b3" providerId="ADAL" clId="{0B6F0EAA-4E42-4E77-94D9-0AD6DEEEA417}" dt="2024-04-15T05:12:19.785" v="26783" actId="2696"/>
        <pc:sldMkLst>
          <pc:docMk/>
          <pc:sldMk cId="3699981420" sldId="2147374723"/>
        </pc:sldMkLst>
        <pc:spChg chg="mod">
          <ac:chgData name="Allen Hsu" userId="60d91a9c-a42c-4cc8-ad01-70c31ac073b3" providerId="ADAL" clId="{0B6F0EAA-4E42-4E77-94D9-0AD6DEEEA417}" dt="2024-04-15T03:45:14.961" v="26696" actId="20577"/>
          <ac:spMkLst>
            <pc:docMk/>
            <pc:sldMk cId="3699981420" sldId="2147374723"/>
            <ac:spMk id="2" creationId="{9AFC3EDE-0875-CA1E-2FE6-44D8F3BCE65C}"/>
          </ac:spMkLst>
        </pc:spChg>
        <pc:spChg chg="del">
          <ac:chgData name="Allen Hsu" userId="60d91a9c-a42c-4cc8-ad01-70c31ac073b3" providerId="ADAL" clId="{0B6F0EAA-4E42-4E77-94D9-0AD6DEEEA417}" dt="2024-04-12T02:40:47.615" v="18569" actId="478"/>
          <ac:spMkLst>
            <pc:docMk/>
            <pc:sldMk cId="3699981420" sldId="2147374723"/>
            <ac:spMk id="4" creationId="{6C920BAD-B644-B65F-DF7F-4A3D19F054F1}"/>
          </ac:spMkLst>
        </pc:spChg>
        <pc:spChg chg="add mod">
          <ac:chgData name="Allen Hsu" userId="60d91a9c-a42c-4cc8-ad01-70c31ac073b3" providerId="ADAL" clId="{0B6F0EAA-4E42-4E77-94D9-0AD6DEEEA417}" dt="2024-04-15T03:40:51.290" v="26477" actId="1076"/>
          <ac:spMkLst>
            <pc:docMk/>
            <pc:sldMk cId="3699981420" sldId="2147374723"/>
            <ac:spMk id="7" creationId="{98F3B79C-883A-439E-D05B-4CFB95F455C0}"/>
          </ac:spMkLst>
        </pc:spChg>
        <pc:spChg chg="add mod">
          <ac:chgData name="Allen Hsu" userId="60d91a9c-a42c-4cc8-ad01-70c31ac073b3" providerId="ADAL" clId="{0B6F0EAA-4E42-4E77-94D9-0AD6DEEEA417}" dt="2024-04-15T03:44:35.038" v="26683" actId="20577"/>
          <ac:spMkLst>
            <pc:docMk/>
            <pc:sldMk cId="3699981420" sldId="2147374723"/>
            <ac:spMk id="8" creationId="{AAC1D4C2-13D1-A9DF-754C-BAF09B5E69E3}"/>
          </ac:spMkLst>
        </pc:spChg>
        <pc:spChg chg="add mod">
          <ac:chgData name="Allen Hsu" userId="60d91a9c-a42c-4cc8-ad01-70c31ac073b3" providerId="ADAL" clId="{0B6F0EAA-4E42-4E77-94D9-0AD6DEEEA417}" dt="2024-04-12T03:03:38.342" v="18812" actId="20577"/>
          <ac:spMkLst>
            <pc:docMk/>
            <pc:sldMk cId="3699981420" sldId="2147374723"/>
            <ac:spMk id="10" creationId="{253245FA-7BB4-A94F-F91D-6EF94E90C67F}"/>
          </ac:spMkLst>
        </pc:spChg>
        <pc:spChg chg="add mod">
          <ac:chgData name="Allen Hsu" userId="60d91a9c-a42c-4cc8-ad01-70c31ac073b3" providerId="ADAL" clId="{0B6F0EAA-4E42-4E77-94D9-0AD6DEEEA417}" dt="2024-04-12T03:41:56.744" v="19470" actId="1582"/>
          <ac:spMkLst>
            <pc:docMk/>
            <pc:sldMk cId="3699981420" sldId="2147374723"/>
            <ac:spMk id="11" creationId="{17E99CA7-4C2E-4D6B-E55D-F52A8FBE9C46}"/>
          </ac:spMkLst>
        </pc:spChg>
        <pc:picChg chg="add mod">
          <ac:chgData name="Allen Hsu" userId="60d91a9c-a42c-4cc8-ad01-70c31ac073b3" providerId="ADAL" clId="{0B6F0EAA-4E42-4E77-94D9-0AD6DEEEA417}" dt="2024-04-15T03:40:55.275" v="26479" actId="14100"/>
          <ac:picMkLst>
            <pc:docMk/>
            <pc:sldMk cId="3699981420" sldId="2147374723"/>
            <ac:picMk id="5" creationId="{350E04E5-0AB7-49B9-4162-073D7D3F66B3}"/>
          </ac:picMkLst>
        </pc:picChg>
        <pc:picChg chg="add mod">
          <ac:chgData name="Allen Hsu" userId="60d91a9c-a42c-4cc8-ad01-70c31ac073b3" providerId="ADAL" clId="{0B6F0EAA-4E42-4E77-94D9-0AD6DEEEA417}" dt="2024-04-15T03:40:51.290" v="26477" actId="1076"/>
          <ac:picMkLst>
            <pc:docMk/>
            <pc:sldMk cId="3699981420" sldId="2147374723"/>
            <ac:picMk id="6" creationId="{8A69976A-6676-5718-04A4-ADC335E6447C}"/>
          </ac:picMkLst>
        </pc:picChg>
        <pc:picChg chg="add mod">
          <ac:chgData name="Allen Hsu" userId="60d91a9c-a42c-4cc8-ad01-70c31ac073b3" providerId="ADAL" clId="{0B6F0EAA-4E42-4E77-94D9-0AD6DEEEA417}" dt="2024-04-12T03:00:42.553" v="18663" actId="14100"/>
          <ac:picMkLst>
            <pc:docMk/>
            <pc:sldMk cId="3699981420" sldId="2147374723"/>
            <ac:picMk id="9" creationId="{F5463BEF-3C76-0D3F-F373-541D1F6164CF}"/>
          </ac:picMkLst>
        </pc:picChg>
      </pc:sldChg>
      <pc:sldChg chg="add">
        <pc:chgData name="Allen Hsu" userId="60d91a9c-a42c-4cc8-ad01-70c31ac073b3" providerId="ADAL" clId="{0B6F0EAA-4E42-4E77-94D9-0AD6DEEEA417}" dt="2024-04-15T05:14:58.662" v="26841"/>
        <pc:sldMkLst>
          <pc:docMk/>
          <pc:sldMk cId="236766030" sldId="2147374724"/>
        </pc:sldMkLst>
      </pc:sldChg>
      <pc:sldChg chg="add del">
        <pc:chgData name="Allen Hsu" userId="60d91a9c-a42c-4cc8-ad01-70c31ac073b3" providerId="ADAL" clId="{0B6F0EAA-4E42-4E77-94D9-0AD6DEEEA417}" dt="2024-04-15T05:14:14.576" v="26840" actId="2696"/>
        <pc:sldMkLst>
          <pc:docMk/>
          <pc:sldMk cId="2244015076" sldId="2147374724"/>
        </pc:sldMkLst>
      </pc:sldChg>
      <pc:sldChg chg="add del">
        <pc:chgData name="Allen Hsu" userId="60d91a9c-a42c-4cc8-ad01-70c31ac073b3" providerId="ADAL" clId="{0B6F0EAA-4E42-4E77-94D9-0AD6DEEEA417}" dt="2024-04-15T05:13:10.964" v="26805" actId="2696"/>
        <pc:sldMkLst>
          <pc:docMk/>
          <pc:sldMk cId="2896498946" sldId="2147374724"/>
        </pc:sldMkLst>
      </pc:sldChg>
      <pc:sldChg chg="addSp modSp new del mod ord modShow">
        <pc:chgData name="Allen Hsu" userId="60d91a9c-a42c-4cc8-ad01-70c31ac073b3" providerId="ADAL" clId="{0B6F0EAA-4E42-4E77-94D9-0AD6DEEEA417}" dt="2024-04-15T05:12:19.785" v="26783" actId="2696"/>
        <pc:sldMkLst>
          <pc:docMk/>
          <pc:sldMk cId="2942154621" sldId="2147374724"/>
        </pc:sldMkLst>
        <pc:spChg chg="mod">
          <ac:chgData name="Allen Hsu" userId="60d91a9c-a42c-4cc8-ad01-70c31ac073b3" providerId="ADAL" clId="{0B6F0EAA-4E42-4E77-94D9-0AD6DEEEA417}" dt="2024-04-12T03:08:25.232" v="18917" actId="20577"/>
          <ac:spMkLst>
            <pc:docMk/>
            <pc:sldMk cId="2942154621" sldId="2147374724"/>
            <ac:spMk id="2" creationId="{0EEB268A-7478-F8AA-CDA6-2AB2E3943EF6}"/>
          </ac:spMkLst>
        </pc:spChg>
        <pc:picChg chg="add">
          <ac:chgData name="Allen Hsu" userId="60d91a9c-a42c-4cc8-ad01-70c31ac073b3" providerId="ADAL" clId="{0B6F0EAA-4E42-4E77-94D9-0AD6DEEEA417}" dt="2024-04-12T03:06:39.490" v="18814" actId="22"/>
          <ac:picMkLst>
            <pc:docMk/>
            <pc:sldMk cId="2942154621" sldId="2147374724"/>
            <ac:picMk id="6" creationId="{DAB03429-200C-0D12-B86E-D4C0EA66C85C}"/>
          </ac:picMkLst>
        </pc:picChg>
        <pc:picChg chg="add mod">
          <ac:chgData name="Allen Hsu" userId="60d91a9c-a42c-4cc8-ad01-70c31ac073b3" providerId="ADAL" clId="{0B6F0EAA-4E42-4E77-94D9-0AD6DEEEA417}" dt="2024-04-12T03:08:01.602" v="18869" actId="14100"/>
          <ac:picMkLst>
            <pc:docMk/>
            <pc:sldMk cId="2942154621" sldId="2147374724"/>
            <ac:picMk id="8" creationId="{35EF243B-EA66-F58F-7C8D-234B2BD6E544}"/>
          </ac:picMkLst>
        </pc:picChg>
      </pc:sldChg>
      <pc:sldChg chg="addSp modSp new del mod modShow">
        <pc:chgData name="Allen Hsu" userId="60d91a9c-a42c-4cc8-ad01-70c31ac073b3" providerId="ADAL" clId="{0B6F0EAA-4E42-4E77-94D9-0AD6DEEEA417}" dt="2024-04-15T05:13:10.964" v="26805" actId="2696"/>
        <pc:sldMkLst>
          <pc:docMk/>
          <pc:sldMk cId="3172756037" sldId="2147374725"/>
        </pc:sldMkLst>
        <pc:spChg chg="mod">
          <ac:chgData name="Allen Hsu" userId="60d91a9c-a42c-4cc8-ad01-70c31ac073b3" providerId="ADAL" clId="{0B6F0EAA-4E42-4E77-94D9-0AD6DEEEA417}" dt="2024-04-12T03:21:59.816" v="18948" actId="20577"/>
          <ac:spMkLst>
            <pc:docMk/>
            <pc:sldMk cId="3172756037" sldId="2147374725"/>
            <ac:spMk id="2" creationId="{95A811CF-3FF2-E618-8924-8851A3CC7FD2}"/>
          </ac:spMkLst>
        </pc:spChg>
        <pc:spChg chg="mod">
          <ac:chgData name="Allen Hsu" userId="60d91a9c-a42c-4cc8-ad01-70c31ac073b3" providerId="ADAL" clId="{0B6F0EAA-4E42-4E77-94D9-0AD6DEEEA417}" dt="2024-04-12T03:36:39.993" v="19242" actId="207"/>
          <ac:spMkLst>
            <pc:docMk/>
            <pc:sldMk cId="3172756037" sldId="2147374725"/>
            <ac:spMk id="4" creationId="{AD37A518-CA96-3C70-8839-71CA28558B9E}"/>
          </ac:spMkLst>
        </pc:spChg>
        <pc:spChg chg="add mod">
          <ac:chgData name="Allen Hsu" userId="60d91a9c-a42c-4cc8-ad01-70c31ac073b3" providerId="ADAL" clId="{0B6F0EAA-4E42-4E77-94D9-0AD6DEEEA417}" dt="2024-04-12T03:36:24.058" v="19239" actId="207"/>
          <ac:spMkLst>
            <pc:docMk/>
            <pc:sldMk cId="3172756037" sldId="2147374725"/>
            <ac:spMk id="8" creationId="{E331B55C-CD4B-E277-FF84-BFAA6A8E745D}"/>
          </ac:spMkLst>
        </pc:spChg>
        <pc:spChg chg="add mod">
          <ac:chgData name="Allen Hsu" userId="60d91a9c-a42c-4cc8-ad01-70c31ac073b3" providerId="ADAL" clId="{0B6F0EAA-4E42-4E77-94D9-0AD6DEEEA417}" dt="2024-04-12T03:36:32.054" v="19241" actId="14100"/>
          <ac:spMkLst>
            <pc:docMk/>
            <pc:sldMk cId="3172756037" sldId="2147374725"/>
            <ac:spMk id="9" creationId="{C79C1373-CDB5-DF47-D602-913FC12846CD}"/>
          </ac:spMkLst>
        </pc:spChg>
        <pc:spChg chg="add mod">
          <ac:chgData name="Allen Hsu" userId="60d91a9c-a42c-4cc8-ad01-70c31ac073b3" providerId="ADAL" clId="{0B6F0EAA-4E42-4E77-94D9-0AD6DEEEA417}" dt="2024-04-12T03:42:42.331" v="19476" actId="1076"/>
          <ac:spMkLst>
            <pc:docMk/>
            <pc:sldMk cId="3172756037" sldId="2147374725"/>
            <ac:spMk id="11" creationId="{9C2EA56D-8178-B956-CF2C-4CE4D7E7376F}"/>
          </ac:spMkLst>
        </pc:spChg>
        <pc:picChg chg="add mod">
          <ac:chgData name="Allen Hsu" userId="60d91a9c-a42c-4cc8-ad01-70c31ac073b3" providerId="ADAL" clId="{0B6F0EAA-4E42-4E77-94D9-0AD6DEEEA417}" dt="2024-04-12T03:35:47.827" v="19234" actId="1076"/>
          <ac:picMkLst>
            <pc:docMk/>
            <pc:sldMk cId="3172756037" sldId="2147374725"/>
            <ac:picMk id="5" creationId="{F9560C2F-A8E9-2797-2D74-7A8AF6AA4419}"/>
          </ac:picMkLst>
        </pc:picChg>
        <pc:picChg chg="add mod">
          <ac:chgData name="Allen Hsu" userId="60d91a9c-a42c-4cc8-ad01-70c31ac073b3" providerId="ADAL" clId="{0B6F0EAA-4E42-4E77-94D9-0AD6DEEEA417}" dt="2024-04-12T03:35:45.710" v="19233" actId="1076"/>
          <ac:picMkLst>
            <pc:docMk/>
            <pc:sldMk cId="3172756037" sldId="2147374725"/>
            <ac:picMk id="7" creationId="{0BBFBFD1-72F8-862C-5ECE-F69517858B15}"/>
          </ac:picMkLst>
        </pc:picChg>
      </pc:sldChg>
      <pc:sldChg chg="add del">
        <pc:chgData name="Allen Hsu" userId="60d91a9c-a42c-4cc8-ad01-70c31ac073b3" providerId="ADAL" clId="{0B6F0EAA-4E42-4E77-94D9-0AD6DEEEA417}" dt="2024-04-15T05:14:14.576" v="26840" actId="2696"/>
        <pc:sldMkLst>
          <pc:docMk/>
          <pc:sldMk cId="3295185245" sldId="2147374725"/>
        </pc:sldMkLst>
      </pc:sldChg>
      <pc:sldChg chg="add">
        <pc:chgData name="Allen Hsu" userId="60d91a9c-a42c-4cc8-ad01-70c31ac073b3" providerId="ADAL" clId="{0B6F0EAA-4E42-4E77-94D9-0AD6DEEEA417}" dt="2024-04-15T05:14:58.662" v="26841"/>
        <pc:sldMkLst>
          <pc:docMk/>
          <pc:sldMk cId="3393388746" sldId="2147374725"/>
        </pc:sldMkLst>
      </pc:sldChg>
      <pc:sldChg chg="addSp delSp modSp new del mod modShow">
        <pc:chgData name="Allen Hsu" userId="60d91a9c-a42c-4cc8-ad01-70c31ac073b3" providerId="ADAL" clId="{0B6F0EAA-4E42-4E77-94D9-0AD6DEEEA417}" dt="2024-04-15T05:13:10.964" v="26805" actId="2696"/>
        <pc:sldMkLst>
          <pc:docMk/>
          <pc:sldMk cId="875398204" sldId="2147374726"/>
        </pc:sldMkLst>
        <pc:spChg chg="mod">
          <ac:chgData name="Allen Hsu" userId="60d91a9c-a42c-4cc8-ad01-70c31ac073b3" providerId="ADAL" clId="{0B6F0EAA-4E42-4E77-94D9-0AD6DEEEA417}" dt="2024-04-12T03:46:46.595" v="19508" actId="20577"/>
          <ac:spMkLst>
            <pc:docMk/>
            <pc:sldMk cId="875398204" sldId="2147374726"/>
            <ac:spMk id="2" creationId="{45D6417C-C623-488B-F470-744CEDC95BC8}"/>
          </ac:spMkLst>
        </pc:spChg>
        <pc:spChg chg="del">
          <ac:chgData name="Allen Hsu" userId="60d91a9c-a42c-4cc8-ad01-70c31ac073b3" providerId="ADAL" clId="{0B6F0EAA-4E42-4E77-94D9-0AD6DEEEA417}" dt="2024-04-12T03:46:54.984" v="19509" actId="478"/>
          <ac:spMkLst>
            <pc:docMk/>
            <pc:sldMk cId="875398204" sldId="2147374726"/>
            <ac:spMk id="4" creationId="{9FAF8678-C693-05A3-1753-A2A081A3F116}"/>
          </ac:spMkLst>
        </pc:spChg>
        <pc:spChg chg="add mod">
          <ac:chgData name="Allen Hsu" userId="60d91a9c-a42c-4cc8-ad01-70c31ac073b3" providerId="ADAL" clId="{0B6F0EAA-4E42-4E77-94D9-0AD6DEEEA417}" dt="2024-04-12T03:47:03.908" v="19511" actId="1076"/>
          <ac:spMkLst>
            <pc:docMk/>
            <pc:sldMk cId="875398204" sldId="2147374726"/>
            <ac:spMk id="6" creationId="{30E4CA55-F9E4-8D43-E545-BBEB4643E9C8}"/>
          </ac:spMkLst>
        </pc:spChg>
      </pc:sldChg>
      <pc:sldChg chg="add">
        <pc:chgData name="Allen Hsu" userId="60d91a9c-a42c-4cc8-ad01-70c31ac073b3" providerId="ADAL" clId="{0B6F0EAA-4E42-4E77-94D9-0AD6DEEEA417}" dt="2024-04-15T05:14:58.662" v="26841"/>
        <pc:sldMkLst>
          <pc:docMk/>
          <pc:sldMk cId="2356615885" sldId="2147374726"/>
        </pc:sldMkLst>
      </pc:sldChg>
      <pc:sldChg chg="add del">
        <pc:chgData name="Allen Hsu" userId="60d91a9c-a42c-4cc8-ad01-70c31ac073b3" providerId="ADAL" clId="{0B6F0EAA-4E42-4E77-94D9-0AD6DEEEA417}" dt="2024-04-15T05:14:14.576" v="26840" actId="2696"/>
        <pc:sldMkLst>
          <pc:docMk/>
          <pc:sldMk cId="3289911804" sldId="2147374726"/>
        </pc:sldMkLst>
      </pc:sldChg>
      <pc:sldChg chg="add">
        <pc:chgData name="Allen Hsu" userId="60d91a9c-a42c-4cc8-ad01-70c31ac073b3" providerId="ADAL" clId="{0B6F0EAA-4E42-4E77-94D9-0AD6DEEEA417}" dt="2024-04-15T05:14:58.662" v="26841"/>
        <pc:sldMkLst>
          <pc:docMk/>
          <pc:sldMk cId="14999278" sldId="2147374727"/>
        </pc:sldMkLst>
      </pc:sldChg>
      <pc:sldChg chg="addSp modSp new del mod modShow">
        <pc:chgData name="Allen Hsu" userId="60d91a9c-a42c-4cc8-ad01-70c31ac073b3" providerId="ADAL" clId="{0B6F0EAA-4E42-4E77-94D9-0AD6DEEEA417}" dt="2024-04-15T05:13:10.964" v="26805" actId="2696"/>
        <pc:sldMkLst>
          <pc:docMk/>
          <pc:sldMk cId="984332706" sldId="2147374727"/>
        </pc:sldMkLst>
        <pc:spChg chg="mod">
          <ac:chgData name="Allen Hsu" userId="60d91a9c-a42c-4cc8-ad01-70c31ac073b3" providerId="ADAL" clId="{0B6F0EAA-4E42-4E77-94D9-0AD6DEEEA417}" dt="2024-04-12T09:28:45.014" v="23654" actId="20577"/>
          <ac:spMkLst>
            <pc:docMk/>
            <pc:sldMk cId="984332706" sldId="2147374727"/>
            <ac:spMk id="2" creationId="{DD027E3B-09EF-A3F5-C037-96980BAC14DD}"/>
          </ac:spMkLst>
        </pc:spChg>
        <pc:graphicFrameChg chg="add mod modGraphic">
          <ac:chgData name="Allen Hsu" userId="60d91a9c-a42c-4cc8-ad01-70c31ac073b3" providerId="ADAL" clId="{0B6F0EAA-4E42-4E77-94D9-0AD6DEEEA417}" dt="2024-04-12T09:29:14.808" v="23693" actId="20577"/>
          <ac:graphicFrameMkLst>
            <pc:docMk/>
            <pc:sldMk cId="984332706" sldId="2147374727"/>
            <ac:graphicFrameMk id="5" creationId="{0725305C-227D-7F13-91B8-02CDA08427DD}"/>
          </ac:graphicFrameMkLst>
        </pc:graphicFrameChg>
      </pc:sldChg>
      <pc:sldChg chg="add del">
        <pc:chgData name="Allen Hsu" userId="60d91a9c-a42c-4cc8-ad01-70c31ac073b3" providerId="ADAL" clId="{0B6F0EAA-4E42-4E77-94D9-0AD6DEEEA417}" dt="2024-04-15T05:14:14.576" v="26840" actId="2696"/>
        <pc:sldMkLst>
          <pc:docMk/>
          <pc:sldMk cId="4251561013" sldId="2147374727"/>
        </pc:sldMkLst>
      </pc:sldChg>
      <pc:sldChg chg="add">
        <pc:chgData name="Allen Hsu" userId="60d91a9c-a42c-4cc8-ad01-70c31ac073b3" providerId="ADAL" clId="{0B6F0EAA-4E42-4E77-94D9-0AD6DEEEA417}" dt="2024-04-15T05:14:58.662" v="26841"/>
        <pc:sldMkLst>
          <pc:docMk/>
          <pc:sldMk cId="943725479" sldId="2147374728"/>
        </pc:sldMkLst>
      </pc:sldChg>
      <pc:sldChg chg="add del">
        <pc:chgData name="Allen Hsu" userId="60d91a9c-a42c-4cc8-ad01-70c31ac073b3" providerId="ADAL" clId="{0B6F0EAA-4E42-4E77-94D9-0AD6DEEEA417}" dt="2024-04-15T05:14:14.576" v="26840" actId="2696"/>
        <pc:sldMkLst>
          <pc:docMk/>
          <pc:sldMk cId="2169569235" sldId="2147374728"/>
        </pc:sldMkLst>
      </pc:sldChg>
      <pc:sldChg chg="addSp delSp modSp new del mod modShow">
        <pc:chgData name="Allen Hsu" userId="60d91a9c-a42c-4cc8-ad01-70c31ac073b3" providerId="ADAL" clId="{0B6F0EAA-4E42-4E77-94D9-0AD6DEEEA417}" dt="2024-04-15T05:13:10.964" v="26805" actId="2696"/>
        <pc:sldMkLst>
          <pc:docMk/>
          <pc:sldMk cId="2223158074" sldId="2147374728"/>
        </pc:sldMkLst>
        <pc:spChg chg="mod">
          <ac:chgData name="Allen Hsu" userId="60d91a9c-a42c-4cc8-ad01-70c31ac073b3" providerId="ADAL" clId="{0B6F0EAA-4E42-4E77-94D9-0AD6DEEEA417}" dt="2024-04-12T09:47:22.369" v="24069" actId="20577"/>
          <ac:spMkLst>
            <pc:docMk/>
            <pc:sldMk cId="2223158074" sldId="2147374728"/>
            <ac:spMk id="2" creationId="{63604F29-6A5A-AC30-8E50-F7A189EECE10}"/>
          </ac:spMkLst>
        </pc:spChg>
        <pc:spChg chg="del">
          <ac:chgData name="Allen Hsu" userId="60d91a9c-a42c-4cc8-ad01-70c31ac073b3" providerId="ADAL" clId="{0B6F0EAA-4E42-4E77-94D9-0AD6DEEEA417}" dt="2024-04-12T06:15:07.797" v="21008" actId="478"/>
          <ac:spMkLst>
            <pc:docMk/>
            <pc:sldMk cId="2223158074" sldId="2147374728"/>
            <ac:spMk id="4" creationId="{72C4505B-E2BD-5E96-16DB-AE741F57034B}"/>
          </ac:spMkLst>
        </pc:spChg>
        <pc:picChg chg="add mod">
          <ac:chgData name="Allen Hsu" userId="60d91a9c-a42c-4cc8-ad01-70c31ac073b3" providerId="ADAL" clId="{0B6F0EAA-4E42-4E77-94D9-0AD6DEEEA417}" dt="2024-04-12T09:47:29.638" v="24070" actId="14100"/>
          <ac:picMkLst>
            <pc:docMk/>
            <pc:sldMk cId="2223158074" sldId="2147374728"/>
            <ac:picMk id="6" creationId="{6393FC1C-39C7-118A-A469-241913E0649D}"/>
          </ac:picMkLst>
        </pc:picChg>
      </pc:sldChg>
      <pc:sldChg chg="add del">
        <pc:chgData name="Allen Hsu" userId="60d91a9c-a42c-4cc8-ad01-70c31ac073b3" providerId="ADAL" clId="{0B6F0EAA-4E42-4E77-94D9-0AD6DEEEA417}" dt="2024-04-15T05:12:19.785" v="26783" actId="2696"/>
        <pc:sldMkLst>
          <pc:docMk/>
          <pc:sldMk cId="736074369" sldId="2147374729"/>
        </pc:sldMkLst>
      </pc:sldChg>
      <pc:sldChg chg="modSp new del mod modShow">
        <pc:chgData name="Allen Hsu" userId="60d91a9c-a42c-4cc8-ad01-70c31ac073b3" providerId="ADAL" clId="{0B6F0EAA-4E42-4E77-94D9-0AD6DEEEA417}" dt="2024-04-15T05:12:01.943" v="26780" actId="2696"/>
        <pc:sldMkLst>
          <pc:docMk/>
          <pc:sldMk cId="1983067492" sldId="2147374729"/>
        </pc:sldMkLst>
        <pc:spChg chg="mod">
          <ac:chgData name="Allen Hsu" userId="60d91a9c-a42c-4cc8-ad01-70c31ac073b3" providerId="ADAL" clId="{0B6F0EAA-4E42-4E77-94D9-0AD6DEEEA417}" dt="2024-04-15T01:44:24.227" v="24089" actId="20577"/>
          <ac:spMkLst>
            <pc:docMk/>
            <pc:sldMk cId="1983067492" sldId="2147374729"/>
            <ac:spMk id="2" creationId="{753281DF-7500-5204-38C9-7E9E97EA21EE}"/>
          </ac:spMkLst>
        </pc:spChg>
        <pc:spChg chg="mod">
          <ac:chgData name="Allen Hsu" userId="60d91a9c-a42c-4cc8-ad01-70c31ac073b3" providerId="ADAL" clId="{0B6F0EAA-4E42-4E77-94D9-0AD6DEEEA417}" dt="2024-04-15T01:52:09.110" v="24239" actId="20577"/>
          <ac:spMkLst>
            <pc:docMk/>
            <pc:sldMk cId="1983067492" sldId="2147374729"/>
            <ac:spMk id="4" creationId="{0BC50A66-2561-268F-5277-922EA434B05D}"/>
          </ac:spMkLst>
        </pc:spChg>
      </pc:sldChg>
      <pc:sldChg chg="add del">
        <pc:chgData name="Allen Hsu" userId="60d91a9c-a42c-4cc8-ad01-70c31ac073b3" providerId="ADAL" clId="{0B6F0EAA-4E42-4E77-94D9-0AD6DEEEA417}" dt="2024-04-15T05:13:10.964" v="26805" actId="2696"/>
        <pc:sldMkLst>
          <pc:docMk/>
          <pc:sldMk cId="2315637168" sldId="2147374729"/>
        </pc:sldMkLst>
      </pc:sldChg>
      <pc:sldChg chg="add del">
        <pc:chgData name="Allen Hsu" userId="60d91a9c-a42c-4cc8-ad01-70c31ac073b3" providerId="ADAL" clId="{0B6F0EAA-4E42-4E77-94D9-0AD6DEEEA417}" dt="2024-04-15T05:14:14.576" v="26840" actId="2696"/>
        <pc:sldMkLst>
          <pc:docMk/>
          <pc:sldMk cId="3328775504" sldId="2147374729"/>
        </pc:sldMkLst>
      </pc:sldChg>
      <pc:sldChg chg="add">
        <pc:chgData name="Allen Hsu" userId="60d91a9c-a42c-4cc8-ad01-70c31ac073b3" providerId="ADAL" clId="{0B6F0EAA-4E42-4E77-94D9-0AD6DEEEA417}" dt="2024-04-15T05:14:58.662" v="26841"/>
        <pc:sldMkLst>
          <pc:docMk/>
          <pc:sldMk cId="4236927687" sldId="2147374729"/>
        </pc:sldMkLst>
      </pc:sldChg>
      <pc:sldChg chg="add del">
        <pc:chgData name="Allen Hsu" userId="60d91a9c-a42c-4cc8-ad01-70c31ac073b3" providerId="ADAL" clId="{0B6F0EAA-4E42-4E77-94D9-0AD6DEEEA417}" dt="2024-04-15T05:13:10.964" v="26805" actId="2696"/>
        <pc:sldMkLst>
          <pc:docMk/>
          <pc:sldMk cId="1808144614" sldId="2147374730"/>
        </pc:sldMkLst>
      </pc:sldChg>
      <pc:sldChg chg="addSp delSp modSp new del mod ord modShow chgLayout modNotesTx">
        <pc:chgData name="Allen Hsu" userId="60d91a9c-a42c-4cc8-ad01-70c31ac073b3" providerId="ADAL" clId="{0B6F0EAA-4E42-4E77-94D9-0AD6DEEEA417}" dt="2024-04-15T05:12:01.943" v="26780" actId="2696"/>
        <pc:sldMkLst>
          <pc:docMk/>
          <pc:sldMk cId="2056604768" sldId="2147374730"/>
        </pc:sldMkLst>
        <pc:spChg chg="mod ord">
          <ac:chgData name="Allen Hsu" userId="60d91a9c-a42c-4cc8-ad01-70c31ac073b3" providerId="ADAL" clId="{0B6F0EAA-4E42-4E77-94D9-0AD6DEEEA417}" dt="2024-04-15T03:05:42.105" v="26334" actId="20577"/>
          <ac:spMkLst>
            <pc:docMk/>
            <pc:sldMk cId="2056604768" sldId="2147374730"/>
            <ac:spMk id="2" creationId="{185ABD2D-5AF2-F00C-B006-6F612ADADF1B}"/>
          </ac:spMkLst>
        </pc:spChg>
        <pc:spChg chg="mod ord">
          <ac:chgData name="Allen Hsu" userId="60d91a9c-a42c-4cc8-ad01-70c31ac073b3" providerId="ADAL" clId="{0B6F0EAA-4E42-4E77-94D9-0AD6DEEEA417}" dt="2024-04-15T01:51:49.875" v="24235" actId="700"/>
          <ac:spMkLst>
            <pc:docMk/>
            <pc:sldMk cId="2056604768" sldId="2147374730"/>
            <ac:spMk id="3" creationId="{178A129B-5B3D-41BD-1116-1FF82C3824AA}"/>
          </ac:spMkLst>
        </pc:spChg>
        <pc:spChg chg="del">
          <ac:chgData name="Allen Hsu" userId="60d91a9c-a42c-4cc8-ad01-70c31ac073b3" providerId="ADAL" clId="{0B6F0EAA-4E42-4E77-94D9-0AD6DEEEA417}" dt="2024-04-15T01:51:41.283" v="24226" actId="478"/>
          <ac:spMkLst>
            <pc:docMk/>
            <pc:sldMk cId="2056604768" sldId="2147374730"/>
            <ac:spMk id="4" creationId="{BF7C6B04-8B23-94C7-C764-A8D70CCABC44}"/>
          </ac:spMkLst>
        </pc:spChg>
        <pc:spChg chg="add mod ord">
          <ac:chgData name="Allen Hsu" userId="60d91a9c-a42c-4cc8-ad01-70c31ac073b3" providerId="ADAL" clId="{0B6F0EAA-4E42-4E77-94D9-0AD6DEEEA417}" dt="2024-04-15T03:05:26.345" v="26318" actId="20577"/>
          <ac:spMkLst>
            <pc:docMk/>
            <pc:sldMk cId="2056604768" sldId="2147374730"/>
            <ac:spMk id="5" creationId="{2C391588-5BD6-4ED2-8A6E-228D0E489BF5}"/>
          </ac:spMkLst>
        </pc:spChg>
        <pc:spChg chg="add mod">
          <ac:chgData name="Allen Hsu" userId="60d91a9c-a42c-4cc8-ad01-70c31ac073b3" providerId="ADAL" clId="{0B6F0EAA-4E42-4E77-94D9-0AD6DEEEA417}" dt="2024-04-15T02:22:42.586" v="25148" actId="1076"/>
          <ac:spMkLst>
            <pc:docMk/>
            <pc:sldMk cId="2056604768" sldId="2147374730"/>
            <ac:spMk id="7" creationId="{823D02B1-BB84-0B8E-E9B0-AC011AD77855}"/>
          </ac:spMkLst>
        </pc:spChg>
        <pc:spChg chg="add del mod">
          <ac:chgData name="Allen Hsu" userId="60d91a9c-a42c-4cc8-ad01-70c31ac073b3" providerId="ADAL" clId="{0B6F0EAA-4E42-4E77-94D9-0AD6DEEEA417}" dt="2024-04-15T02:36:15.341" v="25468" actId="22"/>
          <ac:spMkLst>
            <pc:docMk/>
            <pc:sldMk cId="2056604768" sldId="2147374730"/>
            <ac:spMk id="11" creationId="{97CBAF0B-AD09-CF18-F04C-B4C21975B342}"/>
          </ac:spMkLst>
        </pc:spChg>
        <pc:spChg chg="add mod">
          <ac:chgData name="Allen Hsu" userId="60d91a9c-a42c-4cc8-ad01-70c31ac073b3" providerId="ADAL" clId="{0B6F0EAA-4E42-4E77-94D9-0AD6DEEEA417}" dt="2024-04-15T02:38:56.064" v="25562" actId="403"/>
          <ac:spMkLst>
            <pc:docMk/>
            <pc:sldMk cId="2056604768" sldId="2147374730"/>
            <ac:spMk id="13" creationId="{603B71F9-4413-E460-218B-E7084758A7CF}"/>
          </ac:spMkLst>
        </pc:spChg>
        <pc:spChg chg="add mod">
          <ac:chgData name="Allen Hsu" userId="60d91a9c-a42c-4cc8-ad01-70c31ac073b3" providerId="ADAL" clId="{0B6F0EAA-4E42-4E77-94D9-0AD6DEEEA417}" dt="2024-04-15T02:44:19.427" v="25707" actId="20577"/>
          <ac:spMkLst>
            <pc:docMk/>
            <pc:sldMk cId="2056604768" sldId="2147374730"/>
            <ac:spMk id="14" creationId="{ABAFF23B-CE80-AF75-082E-77E4775D654D}"/>
          </ac:spMkLst>
        </pc:spChg>
        <pc:spChg chg="add mod">
          <ac:chgData name="Allen Hsu" userId="60d91a9c-a42c-4cc8-ad01-70c31ac073b3" providerId="ADAL" clId="{0B6F0EAA-4E42-4E77-94D9-0AD6DEEEA417}" dt="2024-04-15T02:56:53.500" v="25958" actId="20577"/>
          <ac:spMkLst>
            <pc:docMk/>
            <pc:sldMk cId="2056604768" sldId="2147374730"/>
            <ac:spMk id="15" creationId="{427948D6-DBEA-7DE8-B273-5220494E7E12}"/>
          </ac:spMkLst>
        </pc:spChg>
        <pc:spChg chg="add mod">
          <ac:chgData name="Allen Hsu" userId="60d91a9c-a42c-4cc8-ad01-70c31ac073b3" providerId="ADAL" clId="{0B6F0EAA-4E42-4E77-94D9-0AD6DEEEA417}" dt="2024-04-15T03:00:53.344" v="26104" actId="13926"/>
          <ac:spMkLst>
            <pc:docMk/>
            <pc:sldMk cId="2056604768" sldId="2147374730"/>
            <ac:spMk id="16" creationId="{0CF6E004-BFF7-0512-2414-8C8F2499DE44}"/>
          </ac:spMkLst>
        </pc:spChg>
        <pc:spChg chg="add mod">
          <ac:chgData name="Allen Hsu" userId="60d91a9c-a42c-4cc8-ad01-70c31ac073b3" providerId="ADAL" clId="{0B6F0EAA-4E42-4E77-94D9-0AD6DEEEA417}" dt="2024-04-15T03:04:11.126" v="26173" actId="6549"/>
          <ac:spMkLst>
            <pc:docMk/>
            <pc:sldMk cId="2056604768" sldId="2147374730"/>
            <ac:spMk id="17" creationId="{2C3F24EB-0723-6BF2-22A6-60714BC81ACC}"/>
          </ac:spMkLst>
        </pc:spChg>
        <pc:picChg chg="add mod">
          <ac:chgData name="Allen Hsu" userId="60d91a9c-a42c-4cc8-ad01-70c31ac073b3" providerId="ADAL" clId="{0B6F0EAA-4E42-4E77-94D9-0AD6DEEEA417}" dt="2024-04-15T02:22:42.586" v="25148" actId="1076"/>
          <ac:picMkLst>
            <pc:docMk/>
            <pc:sldMk cId="2056604768" sldId="2147374730"/>
            <ac:picMk id="6" creationId="{2EF35DA0-8C0C-8DEA-874C-EBB7ECDB8AB6}"/>
          </ac:picMkLst>
        </pc:picChg>
        <pc:picChg chg="add mod">
          <ac:chgData name="Allen Hsu" userId="60d91a9c-a42c-4cc8-ad01-70c31ac073b3" providerId="ADAL" clId="{0B6F0EAA-4E42-4E77-94D9-0AD6DEEEA417}" dt="2024-04-15T02:57:33.853" v="25959" actId="1076"/>
          <ac:picMkLst>
            <pc:docMk/>
            <pc:sldMk cId="2056604768" sldId="2147374730"/>
            <ac:picMk id="9" creationId="{C67346E8-DFB8-B9BB-74ED-229347C0EF6A}"/>
          </ac:picMkLst>
        </pc:picChg>
      </pc:sldChg>
      <pc:sldChg chg="modSp add">
        <pc:chgData name="Allen Hsu" userId="60d91a9c-a42c-4cc8-ad01-70c31ac073b3" providerId="ADAL" clId="{0B6F0EAA-4E42-4E77-94D9-0AD6DEEEA417}" dt="2024-04-29T07:59:38.087" v="88953"/>
        <pc:sldMkLst>
          <pc:docMk/>
          <pc:sldMk cId="2243385438" sldId="2147374730"/>
        </pc:sldMkLst>
        <pc:spChg chg="mod">
          <ac:chgData name="Allen Hsu" userId="60d91a9c-a42c-4cc8-ad01-70c31ac073b3" providerId="ADAL" clId="{0B6F0EAA-4E42-4E77-94D9-0AD6DEEEA417}" dt="2024-04-29T07:59:38.087" v="88953"/>
          <ac:spMkLst>
            <pc:docMk/>
            <pc:sldMk cId="2243385438" sldId="2147374730"/>
            <ac:spMk id="15" creationId="{427948D6-DBEA-7DE8-B273-5220494E7E12}"/>
          </ac:spMkLst>
        </pc:spChg>
      </pc:sldChg>
      <pc:sldChg chg="add del">
        <pc:chgData name="Allen Hsu" userId="60d91a9c-a42c-4cc8-ad01-70c31ac073b3" providerId="ADAL" clId="{0B6F0EAA-4E42-4E77-94D9-0AD6DEEEA417}" dt="2024-04-15T05:12:19.785" v="26783" actId="2696"/>
        <pc:sldMkLst>
          <pc:docMk/>
          <pc:sldMk cId="2573299640" sldId="2147374730"/>
        </pc:sldMkLst>
      </pc:sldChg>
      <pc:sldChg chg="add del">
        <pc:chgData name="Allen Hsu" userId="60d91a9c-a42c-4cc8-ad01-70c31ac073b3" providerId="ADAL" clId="{0B6F0EAA-4E42-4E77-94D9-0AD6DEEEA417}" dt="2024-04-15T05:14:14.576" v="26840" actId="2696"/>
        <pc:sldMkLst>
          <pc:docMk/>
          <pc:sldMk cId="3593663404" sldId="2147374730"/>
        </pc:sldMkLst>
      </pc:sldChg>
      <pc:sldChg chg="new del">
        <pc:chgData name="Allen Hsu" userId="60d91a9c-a42c-4cc8-ad01-70c31ac073b3" providerId="ADAL" clId="{0B6F0EAA-4E42-4E77-94D9-0AD6DEEEA417}" dt="2024-04-15T05:12:04.757" v="26781" actId="47"/>
        <pc:sldMkLst>
          <pc:docMk/>
          <pc:sldMk cId="2818301145" sldId="2147374731"/>
        </pc:sldMkLst>
      </pc:sldChg>
      <pc:sldChg chg="new del">
        <pc:chgData name="Allen Hsu" userId="60d91a9c-a42c-4cc8-ad01-70c31ac073b3" providerId="ADAL" clId="{0B6F0EAA-4E42-4E77-94D9-0AD6DEEEA417}" dt="2024-04-15T05:12:04.757" v="26781" actId="47"/>
        <pc:sldMkLst>
          <pc:docMk/>
          <pc:sldMk cId="3951685231" sldId="2147374732"/>
        </pc:sldMkLst>
      </pc:sldChg>
      <pc:sldChg chg="new del">
        <pc:chgData name="Allen Hsu" userId="60d91a9c-a42c-4cc8-ad01-70c31ac073b3" providerId="ADAL" clId="{0B6F0EAA-4E42-4E77-94D9-0AD6DEEEA417}" dt="2024-04-15T05:12:04.757" v="26781" actId="47"/>
        <pc:sldMkLst>
          <pc:docMk/>
          <pc:sldMk cId="3394239703" sldId="2147374733"/>
        </pc:sldMkLst>
      </pc:sldChg>
      <pc:sldChg chg="add del">
        <pc:chgData name="Allen Hsu" userId="60d91a9c-a42c-4cc8-ad01-70c31ac073b3" providerId="ADAL" clId="{0B6F0EAA-4E42-4E77-94D9-0AD6DEEEA417}" dt="2024-04-15T05:13:10.964" v="26805" actId="2696"/>
        <pc:sldMkLst>
          <pc:docMk/>
          <pc:sldMk cId="36848091" sldId="2147374734"/>
        </pc:sldMkLst>
      </pc:sldChg>
      <pc:sldChg chg="addSp modSp add mod">
        <pc:chgData name="Allen Hsu" userId="60d91a9c-a42c-4cc8-ad01-70c31ac073b3" providerId="ADAL" clId="{0B6F0EAA-4E42-4E77-94D9-0AD6DEEEA417}" dt="2024-04-15T06:20:27.836" v="27963" actId="20577"/>
        <pc:sldMkLst>
          <pc:docMk/>
          <pc:sldMk cId="118542679" sldId="2147374734"/>
        </pc:sldMkLst>
        <pc:spChg chg="mod">
          <ac:chgData name="Allen Hsu" userId="60d91a9c-a42c-4cc8-ad01-70c31ac073b3" providerId="ADAL" clId="{0B6F0EAA-4E42-4E77-94D9-0AD6DEEEA417}" dt="2024-04-15T05:29:08.774" v="27265"/>
          <ac:spMkLst>
            <pc:docMk/>
            <pc:sldMk cId="118542679" sldId="2147374734"/>
            <ac:spMk id="4" creationId="{47CDF7EF-9673-C000-6B9A-3FDCC2CE7B2D}"/>
          </ac:spMkLst>
        </pc:spChg>
        <pc:spChg chg="add mod">
          <ac:chgData name="Allen Hsu" userId="60d91a9c-a42c-4cc8-ad01-70c31ac073b3" providerId="ADAL" clId="{0B6F0EAA-4E42-4E77-94D9-0AD6DEEEA417}" dt="2024-04-15T06:20:27.836" v="27963" actId="20577"/>
          <ac:spMkLst>
            <pc:docMk/>
            <pc:sldMk cId="118542679" sldId="2147374734"/>
            <ac:spMk id="7" creationId="{7EC6DF7C-2B06-DBEB-F3FD-E46887386686}"/>
          </ac:spMkLst>
        </pc:spChg>
        <pc:spChg chg="mod">
          <ac:chgData name="Allen Hsu" userId="60d91a9c-a42c-4cc8-ad01-70c31ac073b3" providerId="ADAL" clId="{0B6F0EAA-4E42-4E77-94D9-0AD6DEEEA417}" dt="2024-04-15T06:15:38.151" v="27868" actId="14100"/>
          <ac:spMkLst>
            <pc:docMk/>
            <pc:sldMk cId="118542679" sldId="2147374734"/>
            <ac:spMk id="30" creationId="{92567EFE-A5F1-851B-942F-64CD7771ED2A}"/>
          </ac:spMkLst>
        </pc:spChg>
        <pc:picChg chg="add mod">
          <ac:chgData name="Allen Hsu" userId="60d91a9c-a42c-4cc8-ad01-70c31ac073b3" providerId="ADAL" clId="{0B6F0EAA-4E42-4E77-94D9-0AD6DEEEA417}" dt="2024-04-15T05:35:34.049" v="27290" actId="1076"/>
          <ac:picMkLst>
            <pc:docMk/>
            <pc:sldMk cId="118542679" sldId="2147374734"/>
            <ac:picMk id="5" creationId="{E11BB03C-D5C4-3FEE-27C3-C6465945BF79}"/>
          </ac:picMkLst>
        </pc:picChg>
        <pc:picChg chg="mod">
          <ac:chgData name="Allen Hsu" userId="60d91a9c-a42c-4cc8-ad01-70c31ac073b3" providerId="ADAL" clId="{0B6F0EAA-4E42-4E77-94D9-0AD6DEEEA417}" dt="2024-04-15T05:28:39.425" v="27234" actId="1076"/>
          <ac:picMkLst>
            <pc:docMk/>
            <pc:sldMk cId="118542679" sldId="2147374734"/>
            <ac:picMk id="8" creationId="{04B95C0B-29FE-11C9-C7D7-EF373E5D8AE4}"/>
          </ac:picMkLst>
        </pc:picChg>
        <pc:picChg chg="mod">
          <ac:chgData name="Allen Hsu" userId="60d91a9c-a42c-4cc8-ad01-70c31ac073b3" providerId="ADAL" clId="{0B6F0EAA-4E42-4E77-94D9-0AD6DEEEA417}" dt="2024-04-15T05:29:01.836" v="27263" actId="14100"/>
          <ac:picMkLst>
            <pc:docMk/>
            <pc:sldMk cId="118542679" sldId="2147374734"/>
            <ac:picMk id="1026" creationId="{CC4C0633-D23E-FAB0-615D-2946EE8AD6E0}"/>
          </ac:picMkLst>
        </pc:picChg>
      </pc:sldChg>
      <pc:sldChg chg="add del">
        <pc:chgData name="Allen Hsu" userId="60d91a9c-a42c-4cc8-ad01-70c31ac073b3" providerId="ADAL" clId="{0B6F0EAA-4E42-4E77-94D9-0AD6DEEEA417}" dt="2024-04-15T05:12:19.785" v="26783" actId="2696"/>
        <pc:sldMkLst>
          <pc:docMk/>
          <pc:sldMk cId="585338994" sldId="2147374734"/>
        </pc:sldMkLst>
      </pc:sldChg>
      <pc:sldChg chg="add del">
        <pc:chgData name="Allen Hsu" userId="60d91a9c-a42c-4cc8-ad01-70c31ac073b3" providerId="ADAL" clId="{0B6F0EAA-4E42-4E77-94D9-0AD6DEEEA417}" dt="2024-04-15T05:14:14.576" v="26840" actId="2696"/>
        <pc:sldMkLst>
          <pc:docMk/>
          <pc:sldMk cId="1065990692" sldId="2147374734"/>
        </pc:sldMkLst>
      </pc:sldChg>
      <pc:sldChg chg="addSp modSp new del mod modShow modNotesTx">
        <pc:chgData name="Allen Hsu" userId="60d91a9c-a42c-4cc8-ad01-70c31ac073b3" providerId="ADAL" clId="{0B6F0EAA-4E42-4E77-94D9-0AD6DEEEA417}" dt="2024-04-15T05:12:01.943" v="26780" actId="2696"/>
        <pc:sldMkLst>
          <pc:docMk/>
          <pc:sldMk cId="3095763025" sldId="2147374734"/>
        </pc:sldMkLst>
        <pc:spChg chg="mod">
          <ac:chgData name="Allen Hsu" userId="60d91a9c-a42c-4cc8-ad01-70c31ac073b3" providerId="ADAL" clId="{0B6F0EAA-4E42-4E77-94D9-0AD6DEEEA417}" dt="2024-04-15T03:05:54.734" v="26356" actId="20577"/>
          <ac:spMkLst>
            <pc:docMk/>
            <pc:sldMk cId="3095763025" sldId="2147374734"/>
            <ac:spMk id="2" creationId="{9106C4B2-8412-014A-8727-B065A706C1EC}"/>
          </ac:spMkLst>
        </pc:spChg>
        <pc:spChg chg="mod">
          <ac:chgData name="Allen Hsu" userId="60d91a9c-a42c-4cc8-ad01-70c31ac073b3" providerId="ADAL" clId="{0B6F0EAA-4E42-4E77-94D9-0AD6DEEEA417}" dt="2024-04-15T02:21:54.819" v="25147" actId="20577"/>
          <ac:spMkLst>
            <pc:docMk/>
            <pc:sldMk cId="3095763025" sldId="2147374734"/>
            <ac:spMk id="4" creationId="{47CDF7EF-9673-C000-6B9A-3FDCC2CE7B2D}"/>
          </ac:spMkLst>
        </pc:spChg>
        <pc:spChg chg="add mod">
          <ac:chgData name="Allen Hsu" userId="60d91a9c-a42c-4cc8-ad01-70c31ac073b3" providerId="ADAL" clId="{0B6F0EAA-4E42-4E77-94D9-0AD6DEEEA417}" dt="2024-04-15T02:14:18.565" v="24686" actId="1582"/>
          <ac:spMkLst>
            <pc:docMk/>
            <pc:sldMk cId="3095763025" sldId="2147374734"/>
            <ac:spMk id="11" creationId="{7A8AB768-07DD-C09E-A0E4-8EA51F951E09}"/>
          </ac:spMkLst>
        </pc:spChg>
        <pc:spChg chg="add mod">
          <ac:chgData name="Allen Hsu" userId="60d91a9c-a42c-4cc8-ad01-70c31ac073b3" providerId="ADAL" clId="{0B6F0EAA-4E42-4E77-94D9-0AD6DEEEA417}" dt="2024-04-15T02:15:03.198" v="24773" actId="20577"/>
          <ac:spMkLst>
            <pc:docMk/>
            <pc:sldMk cId="3095763025" sldId="2147374734"/>
            <ac:spMk id="12" creationId="{2C0F8CE0-F61A-4CBB-0566-9050F58B80E5}"/>
          </ac:spMkLst>
        </pc:spChg>
        <pc:spChg chg="add mod">
          <ac:chgData name="Allen Hsu" userId="60d91a9c-a42c-4cc8-ad01-70c31ac073b3" providerId="ADAL" clId="{0B6F0EAA-4E42-4E77-94D9-0AD6DEEEA417}" dt="2024-04-15T02:15:26.220" v="24782" actId="1035"/>
          <ac:spMkLst>
            <pc:docMk/>
            <pc:sldMk cId="3095763025" sldId="2147374734"/>
            <ac:spMk id="13" creationId="{B65C438C-9282-E3F6-53BB-05BF07AF0F1D}"/>
          </ac:spMkLst>
        </pc:spChg>
        <pc:spChg chg="add mod">
          <ac:chgData name="Allen Hsu" userId="60d91a9c-a42c-4cc8-ad01-70c31ac073b3" providerId="ADAL" clId="{0B6F0EAA-4E42-4E77-94D9-0AD6DEEEA417}" dt="2024-04-15T02:15:21.640" v="24779" actId="20577"/>
          <ac:spMkLst>
            <pc:docMk/>
            <pc:sldMk cId="3095763025" sldId="2147374734"/>
            <ac:spMk id="14" creationId="{2079F675-2D60-566B-93F5-61B70A0F9154}"/>
          </ac:spMkLst>
        </pc:spChg>
        <pc:spChg chg="add mod">
          <ac:chgData name="Allen Hsu" userId="60d91a9c-a42c-4cc8-ad01-70c31ac073b3" providerId="ADAL" clId="{0B6F0EAA-4E42-4E77-94D9-0AD6DEEEA417}" dt="2024-04-15T02:15:43.835" v="24786" actId="14100"/>
          <ac:spMkLst>
            <pc:docMk/>
            <pc:sldMk cId="3095763025" sldId="2147374734"/>
            <ac:spMk id="15" creationId="{63798D17-9537-8E15-DBAB-861FF30558BC}"/>
          </ac:spMkLst>
        </pc:spChg>
        <pc:spChg chg="add mod">
          <ac:chgData name="Allen Hsu" userId="60d91a9c-a42c-4cc8-ad01-70c31ac073b3" providerId="ADAL" clId="{0B6F0EAA-4E42-4E77-94D9-0AD6DEEEA417}" dt="2024-04-15T02:15:51.428" v="24801" actId="20577"/>
          <ac:spMkLst>
            <pc:docMk/>
            <pc:sldMk cId="3095763025" sldId="2147374734"/>
            <ac:spMk id="16" creationId="{D9068413-F867-DB98-71BA-930AD7014AF9}"/>
          </ac:spMkLst>
        </pc:spChg>
        <pc:spChg chg="add mod">
          <ac:chgData name="Allen Hsu" userId="60d91a9c-a42c-4cc8-ad01-70c31ac073b3" providerId="ADAL" clId="{0B6F0EAA-4E42-4E77-94D9-0AD6DEEEA417}" dt="2024-04-15T02:25:27.915" v="25205" actId="14100"/>
          <ac:spMkLst>
            <pc:docMk/>
            <pc:sldMk cId="3095763025" sldId="2147374734"/>
            <ac:spMk id="21" creationId="{12328ED4-56DA-DE0E-926A-ED803017878B}"/>
          </ac:spMkLst>
        </pc:spChg>
        <pc:spChg chg="add mod">
          <ac:chgData name="Allen Hsu" userId="60d91a9c-a42c-4cc8-ad01-70c31ac073b3" providerId="ADAL" clId="{0B6F0EAA-4E42-4E77-94D9-0AD6DEEEA417}" dt="2024-04-15T02:25:33.654" v="25212" actId="20577"/>
          <ac:spMkLst>
            <pc:docMk/>
            <pc:sldMk cId="3095763025" sldId="2147374734"/>
            <ac:spMk id="22" creationId="{B703D06D-6CFB-606A-222F-ACC967A49226}"/>
          </ac:spMkLst>
        </pc:spChg>
        <pc:spChg chg="add mod">
          <ac:chgData name="Allen Hsu" userId="60d91a9c-a42c-4cc8-ad01-70c31ac073b3" providerId="ADAL" clId="{0B6F0EAA-4E42-4E77-94D9-0AD6DEEEA417}" dt="2024-04-15T02:26:21.889" v="25218" actId="208"/>
          <ac:spMkLst>
            <pc:docMk/>
            <pc:sldMk cId="3095763025" sldId="2147374734"/>
            <ac:spMk id="23" creationId="{66A3D012-1292-3635-0F62-5372540AE719}"/>
          </ac:spMkLst>
        </pc:spChg>
        <pc:spChg chg="add mod">
          <ac:chgData name="Allen Hsu" userId="60d91a9c-a42c-4cc8-ad01-70c31ac073b3" providerId="ADAL" clId="{0B6F0EAA-4E42-4E77-94D9-0AD6DEEEA417}" dt="2024-04-15T02:26:52.150" v="25248" actId="1076"/>
          <ac:spMkLst>
            <pc:docMk/>
            <pc:sldMk cId="3095763025" sldId="2147374734"/>
            <ac:spMk id="24" creationId="{D4677A70-ED9C-DFAD-8A27-9FE2ACD9B5BD}"/>
          </ac:spMkLst>
        </pc:spChg>
        <pc:spChg chg="add mod">
          <ac:chgData name="Allen Hsu" userId="60d91a9c-a42c-4cc8-ad01-70c31ac073b3" providerId="ADAL" clId="{0B6F0EAA-4E42-4E77-94D9-0AD6DEEEA417}" dt="2024-04-15T02:27:34.266" v="25281" actId="1076"/>
          <ac:spMkLst>
            <pc:docMk/>
            <pc:sldMk cId="3095763025" sldId="2147374734"/>
            <ac:spMk id="25" creationId="{88159F96-9C4B-D575-A924-6672BE0253D1}"/>
          </ac:spMkLst>
        </pc:spChg>
        <pc:spChg chg="add mod">
          <ac:chgData name="Allen Hsu" userId="60d91a9c-a42c-4cc8-ad01-70c31ac073b3" providerId="ADAL" clId="{0B6F0EAA-4E42-4E77-94D9-0AD6DEEEA417}" dt="2024-04-15T02:27:52.262" v="25308" actId="20577"/>
          <ac:spMkLst>
            <pc:docMk/>
            <pc:sldMk cId="3095763025" sldId="2147374734"/>
            <ac:spMk id="26" creationId="{2D4C24FF-8DB4-F8BD-5C60-8ADDF88C720B}"/>
          </ac:spMkLst>
        </pc:spChg>
        <pc:spChg chg="add mod">
          <ac:chgData name="Allen Hsu" userId="60d91a9c-a42c-4cc8-ad01-70c31ac073b3" providerId="ADAL" clId="{0B6F0EAA-4E42-4E77-94D9-0AD6DEEEA417}" dt="2024-04-15T02:28:15.661" v="25328" actId="20577"/>
          <ac:spMkLst>
            <pc:docMk/>
            <pc:sldMk cId="3095763025" sldId="2147374734"/>
            <ac:spMk id="27" creationId="{A2AED9CE-EB76-5952-1485-5625EC2B42D7}"/>
          </ac:spMkLst>
        </pc:spChg>
        <pc:spChg chg="add mod">
          <ac:chgData name="Allen Hsu" userId="60d91a9c-a42c-4cc8-ad01-70c31ac073b3" providerId="ADAL" clId="{0B6F0EAA-4E42-4E77-94D9-0AD6DEEEA417}" dt="2024-04-15T02:28:29.404" v="25344" actId="20577"/>
          <ac:spMkLst>
            <pc:docMk/>
            <pc:sldMk cId="3095763025" sldId="2147374734"/>
            <ac:spMk id="28" creationId="{979BBE35-20D7-FC33-C520-01E6EF87CBD7}"/>
          </ac:spMkLst>
        </pc:spChg>
        <pc:spChg chg="add mod">
          <ac:chgData name="Allen Hsu" userId="60d91a9c-a42c-4cc8-ad01-70c31ac073b3" providerId="ADAL" clId="{0B6F0EAA-4E42-4E77-94D9-0AD6DEEEA417}" dt="2024-04-15T02:28:46.341" v="25362" actId="20577"/>
          <ac:spMkLst>
            <pc:docMk/>
            <pc:sldMk cId="3095763025" sldId="2147374734"/>
            <ac:spMk id="29" creationId="{59C2EC2B-A0E1-94BC-9516-68EA0F0B23EF}"/>
          </ac:spMkLst>
        </pc:spChg>
        <pc:spChg chg="add mod">
          <ac:chgData name="Allen Hsu" userId="60d91a9c-a42c-4cc8-ad01-70c31ac073b3" providerId="ADAL" clId="{0B6F0EAA-4E42-4E77-94D9-0AD6DEEEA417}" dt="2024-04-15T02:50:20.687" v="25819" actId="20577"/>
          <ac:spMkLst>
            <pc:docMk/>
            <pc:sldMk cId="3095763025" sldId="2147374734"/>
            <ac:spMk id="30" creationId="{92567EFE-A5F1-851B-942F-64CD7771ED2A}"/>
          </ac:spMkLst>
        </pc:spChg>
        <pc:picChg chg="add mod">
          <ac:chgData name="Allen Hsu" userId="60d91a9c-a42c-4cc8-ad01-70c31ac073b3" providerId="ADAL" clId="{0B6F0EAA-4E42-4E77-94D9-0AD6DEEEA417}" dt="2024-04-15T02:24:54.160" v="25155" actId="1076"/>
          <ac:picMkLst>
            <pc:docMk/>
            <pc:sldMk cId="3095763025" sldId="2147374734"/>
            <ac:picMk id="6" creationId="{25C1078D-DBCE-7E8C-804A-CDC220854948}"/>
          </ac:picMkLst>
        </pc:picChg>
        <pc:picChg chg="add mod">
          <ac:chgData name="Allen Hsu" userId="60d91a9c-a42c-4cc8-ad01-70c31ac073b3" providerId="ADAL" clId="{0B6F0EAA-4E42-4E77-94D9-0AD6DEEEA417}" dt="2024-04-15T02:12:35.111" v="24680" actId="1076"/>
          <ac:picMkLst>
            <pc:docMk/>
            <pc:sldMk cId="3095763025" sldId="2147374734"/>
            <ac:picMk id="8" creationId="{04B95C0B-29FE-11C9-C7D7-EF373E5D8AE4}"/>
          </ac:picMkLst>
        </pc:picChg>
        <pc:picChg chg="add mod">
          <ac:chgData name="Allen Hsu" userId="60d91a9c-a42c-4cc8-ad01-70c31ac073b3" providerId="ADAL" clId="{0B6F0EAA-4E42-4E77-94D9-0AD6DEEEA417}" dt="2024-04-15T02:13:42.492" v="24682" actId="1076"/>
          <ac:picMkLst>
            <pc:docMk/>
            <pc:sldMk cId="3095763025" sldId="2147374734"/>
            <ac:picMk id="10" creationId="{5900C92E-5211-5852-5F86-DF011CE7A7BC}"/>
          </ac:picMkLst>
        </pc:picChg>
        <pc:picChg chg="add mod">
          <ac:chgData name="Allen Hsu" userId="60d91a9c-a42c-4cc8-ad01-70c31ac073b3" providerId="ADAL" clId="{0B6F0EAA-4E42-4E77-94D9-0AD6DEEEA417}" dt="2024-04-15T02:21:25.999" v="25094" actId="1076"/>
          <ac:picMkLst>
            <pc:docMk/>
            <pc:sldMk cId="3095763025" sldId="2147374734"/>
            <ac:picMk id="18" creationId="{BF6BDD72-CB7F-8CDC-1543-EC975631B658}"/>
          </ac:picMkLst>
        </pc:picChg>
        <pc:picChg chg="add mod">
          <ac:chgData name="Allen Hsu" userId="60d91a9c-a42c-4cc8-ad01-70c31ac073b3" providerId="ADAL" clId="{0B6F0EAA-4E42-4E77-94D9-0AD6DEEEA417}" dt="2024-04-15T02:24:32.516" v="25151" actId="1076"/>
          <ac:picMkLst>
            <pc:docMk/>
            <pc:sldMk cId="3095763025" sldId="2147374734"/>
            <ac:picMk id="20" creationId="{E04A9B9B-3FDA-726B-8EE9-9EFF63D97329}"/>
          </ac:picMkLst>
        </pc:picChg>
        <pc:picChg chg="add mod">
          <ac:chgData name="Allen Hsu" userId="60d91a9c-a42c-4cc8-ad01-70c31ac073b3" providerId="ADAL" clId="{0B6F0EAA-4E42-4E77-94D9-0AD6DEEEA417}" dt="2024-04-15T03:02:01.725" v="26134" actId="14100"/>
          <ac:picMkLst>
            <pc:docMk/>
            <pc:sldMk cId="3095763025" sldId="2147374734"/>
            <ac:picMk id="32" creationId="{58638991-7F9B-ED8E-787D-D172B94648E7}"/>
          </ac:picMkLst>
        </pc:picChg>
        <pc:picChg chg="add mod">
          <ac:chgData name="Allen Hsu" userId="60d91a9c-a42c-4cc8-ad01-70c31ac073b3" providerId="ADAL" clId="{0B6F0EAA-4E42-4E77-94D9-0AD6DEEEA417}" dt="2024-04-15T02:45:13.134" v="25709" actId="1076"/>
          <ac:picMkLst>
            <pc:docMk/>
            <pc:sldMk cId="3095763025" sldId="2147374734"/>
            <ac:picMk id="1026" creationId="{CC4C0633-D23E-FAB0-615D-2946EE8AD6E0}"/>
          </ac:picMkLst>
        </pc:picChg>
      </pc:sldChg>
      <pc:sldChg chg="add del">
        <pc:chgData name="Allen Hsu" userId="60d91a9c-a42c-4cc8-ad01-70c31ac073b3" providerId="ADAL" clId="{0B6F0EAA-4E42-4E77-94D9-0AD6DEEEA417}" dt="2024-04-15T05:14:14.576" v="26840" actId="2696"/>
        <pc:sldMkLst>
          <pc:docMk/>
          <pc:sldMk cId="1366891325" sldId="2147374735"/>
        </pc:sldMkLst>
      </pc:sldChg>
      <pc:sldChg chg="add">
        <pc:chgData name="Allen Hsu" userId="60d91a9c-a42c-4cc8-ad01-70c31ac073b3" providerId="ADAL" clId="{0B6F0EAA-4E42-4E77-94D9-0AD6DEEEA417}" dt="2024-04-15T05:14:58.662" v="26841"/>
        <pc:sldMkLst>
          <pc:docMk/>
          <pc:sldMk cId="3296400351" sldId="2147374735"/>
        </pc:sldMkLst>
      </pc:sldChg>
      <pc:sldChg chg="add del">
        <pc:chgData name="Allen Hsu" userId="60d91a9c-a42c-4cc8-ad01-70c31ac073b3" providerId="ADAL" clId="{0B6F0EAA-4E42-4E77-94D9-0AD6DEEEA417}" dt="2024-04-15T05:13:10.964" v="26805" actId="2696"/>
        <pc:sldMkLst>
          <pc:docMk/>
          <pc:sldMk cId="3396163651" sldId="2147374735"/>
        </pc:sldMkLst>
      </pc:sldChg>
      <pc:sldChg chg="modSp new del mod ord modShow modNotesTx">
        <pc:chgData name="Allen Hsu" userId="60d91a9c-a42c-4cc8-ad01-70c31ac073b3" providerId="ADAL" clId="{0B6F0EAA-4E42-4E77-94D9-0AD6DEEEA417}" dt="2024-04-15T05:12:01.943" v="26780" actId="2696"/>
        <pc:sldMkLst>
          <pc:docMk/>
          <pc:sldMk cId="3645505168" sldId="2147374735"/>
        </pc:sldMkLst>
        <pc:spChg chg="mod">
          <ac:chgData name="Allen Hsu" userId="60d91a9c-a42c-4cc8-ad01-70c31ac073b3" providerId="ADAL" clId="{0B6F0EAA-4E42-4E77-94D9-0AD6DEEEA417}" dt="2024-04-15T05:11:43.757" v="26777" actId="20577"/>
          <ac:spMkLst>
            <pc:docMk/>
            <pc:sldMk cId="3645505168" sldId="2147374735"/>
            <ac:spMk id="2" creationId="{F1FDB434-91AE-66EC-6C33-5B777DF59E28}"/>
          </ac:spMkLst>
        </pc:spChg>
        <pc:spChg chg="mod">
          <ac:chgData name="Allen Hsu" userId="60d91a9c-a42c-4cc8-ad01-70c31ac073b3" providerId="ADAL" clId="{0B6F0EAA-4E42-4E77-94D9-0AD6DEEEA417}" dt="2024-04-15T04:03:15.668" v="26737" actId="14"/>
          <ac:spMkLst>
            <pc:docMk/>
            <pc:sldMk cId="3645505168" sldId="2147374735"/>
            <ac:spMk id="4" creationId="{689F12B6-B0EF-2FCE-E903-5D8B99A75124}"/>
          </ac:spMkLst>
        </pc:spChg>
      </pc:sldChg>
      <pc:sldChg chg="add del">
        <pc:chgData name="Allen Hsu" userId="60d91a9c-a42c-4cc8-ad01-70c31ac073b3" providerId="ADAL" clId="{0B6F0EAA-4E42-4E77-94D9-0AD6DEEEA417}" dt="2024-04-15T05:12:19.785" v="26783" actId="2696"/>
        <pc:sldMkLst>
          <pc:docMk/>
          <pc:sldMk cId="3824113204" sldId="2147374735"/>
        </pc:sldMkLst>
      </pc:sldChg>
      <pc:sldChg chg="add del">
        <pc:chgData name="Allen Hsu" userId="60d91a9c-a42c-4cc8-ad01-70c31ac073b3" providerId="ADAL" clId="{0B6F0EAA-4E42-4E77-94D9-0AD6DEEEA417}" dt="2024-04-15T05:14:14.576" v="26840" actId="2696"/>
        <pc:sldMkLst>
          <pc:docMk/>
          <pc:sldMk cId="1328380444" sldId="2147374736"/>
        </pc:sldMkLst>
      </pc:sldChg>
      <pc:sldChg chg="modSp new del mod">
        <pc:chgData name="Allen Hsu" userId="60d91a9c-a42c-4cc8-ad01-70c31ac073b3" providerId="ADAL" clId="{0B6F0EAA-4E42-4E77-94D9-0AD6DEEEA417}" dt="2024-04-15T05:13:10.964" v="26805" actId="2696"/>
        <pc:sldMkLst>
          <pc:docMk/>
          <pc:sldMk cId="1674386067" sldId="2147374736"/>
        </pc:sldMkLst>
        <pc:spChg chg="mod">
          <ac:chgData name="Allen Hsu" userId="60d91a9c-a42c-4cc8-ad01-70c31ac073b3" providerId="ADAL" clId="{0B6F0EAA-4E42-4E77-94D9-0AD6DEEEA417}" dt="2024-04-15T05:12:49.841" v="26798" actId="20577"/>
          <ac:spMkLst>
            <pc:docMk/>
            <pc:sldMk cId="1674386067" sldId="2147374736"/>
            <ac:spMk id="4" creationId="{F5D62CBF-3B41-EE8F-118B-9C890CEDEAA1}"/>
          </ac:spMkLst>
        </pc:spChg>
      </pc:sldChg>
      <pc:sldChg chg="add">
        <pc:chgData name="Allen Hsu" userId="60d91a9c-a42c-4cc8-ad01-70c31ac073b3" providerId="ADAL" clId="{0B6F0EAA-4E42-4E77-94D9-0AD6DEEEA417}" dt="2024-04-15T05:14:58.662" v="26841"/>
        <pc:sldMkLst>
          <pc:docMk/>
          <pc:sldMk cId="3364647490" sldId="2147374736"/>
        </pc:sldMkLst>
      </pc:sldChg>
      <pc:sldChg chg="modSp add del mod">
        <pc:chgData name="Allen Hsu" userId="60d91a9c-a42c-4cc8-ad01-70c31ac073b3" providerId="ADAL" clId="{0B6F0EAA-4E42-4E77-94D9-0AD6DEEEA417}" dt="2024-04-15T05:13:10.964" v="26805" actId="2696"/>
        <pc:sldMkLst>
          <pc:docMk/>
          <pc:sldMk cId="751322895" sldId="2147374737"/>
        </pc:sldMkLst>
        <pc:spChg chg="mod">
          <ac:chgData name="Allen Hsu" userId="60d91a9c-a42c-4cc8-ad01-70c31ac073b3" providerId="ADAL" clId="{0B6F0EAA-4E42-4E77-94D9-0AD6DEEEA417}" dt="2024-04-15T05:12:58.497" v="26804" actId="20577"/>
          <ac:spMkLst>
            <pc:docMk/>
            <pc:sldMk cId="751322895" sldId="2147374737"/>
            <ac:spMk id="4" creationId="{F5D62CBF-3B41-EE8F-118B-9C890CEDEAA1}"/>
          </ac:spMkLst>
        </pc:spChg>
      </pc:sldChg>
      <pc:sldChg chg="add">
        <pc:chgData name="Allen Hsu" userId="60d91a9c-a42c-4cc8-ad01-70c31ac073b3" providerId="ADAL" clId="{0B6F0EAA-4E42-4E77-94D9-0AD6DEEEA417}" dt="2024-04-15T05:14:58.662" v="26841"/>
        <pc:sldMkLst>
          <pc:docMk/>
          <pc:sldMk cId="3800390766" sldId="2147374737"/>
        </pc:sldMkLst>
      </pc:sldChg>
      <pc:sldChg chg="add del">
        <pc:chgData name="Allen Hsu" userId="60d91a9c-a42c-4cc8-ad01-70c31ac073b3" providerId="ADAL" clId="{0B6F0EAA-4E42-4E77-94D9-0AD6DEEEA417}" dt="2024-04-15T05:14:14.576" v="26840" actId="2696"/>
        <pc:sldMkLst>
          <pc:docMk/>
          <pc:sldMk cId="3812713203" sldId="2147374737"/>
        </pc:sldMkLst>
      </pc:sldChg>
      <pc:sldChg chg="add">
        <pc:chgData name="Allen Hsu" userId="60d91a9c-a42c-4cc8-ad01-70c31ac073b3" providerId="ADAL" clId="{0B6F0EAA-4E42-4E77-94D9-0AD6DEEEA417}" dt="2024-04-15T05:14:58.662" v="26841"/>
        <pc:sldMkLst>
          <pc:docMk/>
          <pc:sldMk cId="1008956215" sldId="2147374738"/>
        </pc:sldMkLst>
      </pc:sldChg>
      <pc:sldChg chg="modSp new del mod">
        <pc:chgData name="Allen Hsu" userId="60d91a9c-a42c-4cc8-ad01-70c31ac073b3" providerId="ADAL" clId="{0B6F0EAA-4E42-4E77-94D9-0AD6DEEEA417}" dt="2024-04-15T05:14:14.576" v="26840" actId="2696"/>
        <pc:sldMkLst>
          <pc:docMk/>
          <pc:sldMk cId="1843127539" sldId="2147374738"/>
        </pc:sldMkLst>
        <pc:spChg chg="mod">
          <ac:chgData name="Allen Hsu" userId="60d91a9c-a42c-4cc8-ad01-70c31ac073b3" providerId="ADAL" clId="{0B6F0EAA-4E42-4E77-94D9-0AD6DEEEA417}" dt="2024-04-15T05:13:43.513" v="26839" actId="20577"/>
          <ac:spMkLst>
            <pc:docMk/>
            <pc:sldMk cId="1843127539" sldId="2147374738"/>
            <ac:spMk id="4" creationId="{70A6262E-EAEE-D3C1-13C2-BE008A7D8B24}"/>
          </ac:spMkLst>
        </pc:spChg>
      </pc:sldChg>
      <pc:sldChg chg="modSp new mod">
        <pc:chgData name="Allen Hsu" userId="60d91a9c-a42c-4cc8-ad01-70c31ac073b3" providerId="ADAL" clId="{0B6F0EAA-4E42-4E77-94D9-0AD6DEEEA417}" dt="2024-04-15T05:15:12.490" v="26865" actId="20577"/>
        <pc:sldMkLst>
          <pc:docMk/>
          <pc:sldMk cId="547355607" sldId="2147374739"/>
        </pc:sldMkLst>
        <pc:spChg chg="mod">
          <ac:chgData name="Allen Hsu" userId="60d91a9c-a42c-4cc8-ad01-70c31ac073b3" providerId="ADAL" clId="{0B6F0EAA-4E42-4E77-94D9-0AD6DEEEA417}" dt="2024-04-15T05:15:12.490" v="26865" actId="20577"/>
          <ac:spMkLst>
            <pc:docMk/>
            <pc:sldMk cId="547355607" sldId="2147374739"/>
            <ac:spMk id="4" creationId="{D8A3AB7F-5BFC-3F6E-4F4C-B56AA1E98DD5}"/>
          </ac:spMkLst>
        </pc:spChg>
      </pc:sldChg>
      <pc:sldChg chg="addSp delSp modSp new del mod modClrScheme chgLayout">
        <pc:chgData name="Allen Hsu" userId="60d91a9c-a42c-4cc8-ad01-70c31ac073b3" providerId="ADAL" clId="{0B6F0EAA-4E42-4E77-94D9-0AD6DEEEA417}" dt="2024-04-15T05:21:44.311" v="27046" actId="2696"/>
        <pc:sldMkLst>
          <pc:docMk/>
          <pc:sldMk cId="517760717" sldId="2147374740"/>
        </pc:sldMkLst>
        <pc:spChg chg="mod ord">
          <ac:chgData name="Allen Hsu" userId="60d91a9c-a42c-4cc8-ad01-70c31ac073b3" providerId="ADAL" clId="{0B6F0EAA-4E42-4E77-94D9-0AD6DEEEA417}" dt="2024-04-15T05:18:12.144" v="26867" actId="700"/>
          <ac:spMkLst>
            <pc:docMk/>
            <pc:sldMk cId="517760717" sldId="2147374740"/>
            <ac:spMk id="2" creationId="{1CF2F753-5870-192C-1039-593FB46995BC}"/>
          </ac:spMkLst>
        </pc:spChg>
        <pc:spChg chg="del mod ord">
          <ac:chgData name="Allen Hsu" userId="60d91a9c-a42c-4cc8-ad01-70c31ac073b3" providerId="ADAL" clId="{0B6F0EAA-4E42-4E77-94D9-0AD6DEEEA417}" dt="2024-04-15T05:18:12.144" v="26867" actId="700"/>
          <ac:spMkLst>
            <pc:docMk/>
            <pc:sldMk cId="517760717" sldId="2147374740"/>
            <ac:spMk id="3" creationId="{63CC6E2D-CAFC-D63D-8A9D-3025C46B1FF1}"/>
          </ac:spMkLst>
        </pc:spChg>
        <pc:spChg chg="del mod ord">
          <ac:chgData name="Allen Hsu" userId="60d91a9c-a42c-4cc8-ad01-70c31ac073b3" providerId="ADAL" clId="{0B6F0EAA-4E42-4E77-94D9-0AD6DEEEA417}" dt="2024-04-15T05:18:12.144" v="26867" actId="700"/>
          <ac:spMkLst>
            <pc:docMk/>
            <pc:sldMk cId="517760717" sldId="2147374740"/>
            <ac:spMk id="4" creationId="{A58436E9-F4CF-47C2-D2CD-582EE02000B2}"/>
          </ac:spMkLst>
        </pc:spChg>
        <pc:spChg chg="add mod ord">
          <ac:chgData name="Allen Hsu" userId="60d91a9c-a42c-4cc8-ad01-70c31ac073b3" providerId="ADAL" clId="{0B6F0EAA-4E42-4E77-94D9-0AD6DEEEA417}" dt="2024-04-15T05:18:54.543" v="26910" actId="20577"/>
          <ac:spMkLst>
            <pc:docMk/>
            <pc:sldMk cId="517760717" sldId="2147374740"/>
            <ac:spMk id="5" creationId="{196CB4EB-A37E-90C9-077D-99BEDF74DB53}"/>
          </ac:spMkLst>
        </pc:spChg>
        <pc:spChg chg="add mod ord">
          <ac:chgData name="Allen Hsu" userId="60d91a9c-a42c-4cc8-ad01-70c31ac073b3" providerId="ADAL" clId="{0B6F0EAA-4E42-4E77-94D9-0AD6DEEEA417}" dt="2024-04-15T05:18:21.067" v="26871" actId="20577"/>
          <ac:spMkLst>
            <pc:docMk/>
            <pc:sldMk cId="517760717" sldId="2147374740"/>
            <ac:spMk id="6" creationId="{D9156583-91BC-26D7-37D4-9DDB76DB80EA}"/>
          </ac:spMkLst>
        </pc:spChg>
      </pc:sldChg>
      <pc:sldChg chg="add">
        <pc:chgData name="Allen Hsu" userId="60d91a9c-a42c-4cc8-ad01-70c31ac073b3" providerId="ADAL" clId="{0B6F0EAA-4E42-4E77-94D9-0AD6DEEEA417}" dt="2024-04-15T05:21:47.891" v="27047"/>
        <pc:sldMkLst>
          <pc:docMk/>
          <pc:sldMk cId="3424842877" sldId="2147374740"/>
        </pc:sldMkLst>
      </pc:sldChg>
      <pc:sldChg chg="modSp new del mod">
        <pc:chgData name="Allen Hsu" userId="60d91a9c-a42c-4cc8-ad01-70c31ac073b3" providerId="ADAL" clId="{0B6F0EAA-4E42-4E77-94D9-0AD6DEEEA417}" dt="2024-04-15T05:21:44.311" v="27046" actId="2696"/>
        <pc:sldMkLst>
          <pc:docMk/>
          <pc:sldMk cId="2096529097" sldId="2147374741"/>
        </pc:sldMkLst>
        <pc:spChg chg="mod">
          <ac:chgData name="Allen Hsu" userId="60d91a9c-a42c-4cc8-ad01-70c31ac073b3" providerId="ADAL" clId="{0B6F0EAA-4E42-4E77-94D9-0AD6DEEEA417}" dt="2024-04-15T05:21:07.492" v="27045" actId="20577"/>
          <ac:spMkLst>
            <pc:docMk/>
            <pc:sldMk cId="2096529097" sldId="2147374741"/>
            <ac:spMk id="4" creationId="{8F3C0802-8AED-3D7D-DCA8-33CEC3571263}"/>
          </ac:spMkLst>
        </pc:spChg>
      </pc:sldChg>
      <pc:sldChg chg="addSp modSp add mod modNotesTx">
        <pc:chgData name="Allen Hsu" userId="60d91a9c-a42c-4cc8-ad01-70c31ac073b3" providerId="ADAL" clId="{0B6F0EAA-4E42-4E77-94D9-0AD6DEEEA417}" dt="2024-04-15T09:55:09.154" v="29650" actId="20577"/>
        <pc:sldMkLst>
          <pc:docMk/>
          <pc:sldMk cId="2103526350" sldId="2147374741"/>
        </pc:sldMkLst>
        <pc:spChg chg="mod">
          <ac:chgData name="Allen Hsu" userId="60d91a9c-a42c-4cc8-ad01-70c31ac073b3" providerId="ADAL" clId="{0B6F0EAA-4E42-4E77-94D9-0AD6DEEEA417}" dt="2024-04-15T05:22:10.109" v="27089" actId="20577"/>
          <ac:spMkLst>
            <pc:docMk/>
            <pc:sldMk cId="2103526350" sldId="2147374741"/>
            <ac:spMk id="2" creationId="{2EEE04F6-097A-8EA3-79C9-3A5F5573EAA4}"/>
          </ac:spMkLst>
        </pc:spChg>
        <pc:spChg chg="mod">
          <ac:chgData name="Allen Hsu" userId="60d91a9c-a42c-4cc8-ad01-70c31ac073b3" providerId="ADAL" clId="{0B6F0EAA-4E42-4E77-94D9-0AD6DEEEA417}" dt="2024-04-15T09:55:09.154" v="29650" actId="20577"/>
          <ac:spMkLst>
            <pc:docMk/>
            <pc:sldMk cId="2103526350" sldId="2147374741"/>
            <ac:spMk id="4" creationId="{8F3C0802-8AED-3D7D-DCA8-33CEC3571263}"/>
          </ac:spMkLst>
        </pc:spChg>
        <pc:spChg chg="add mod">
          <ac:chgData name="Allen Hsu" userId="60d91a9c-a42c-4cc8-ad01-70c31ac073b3" providerId="ADAL" clId="{0B6F0EAA-4E42-4E77-94D9-0AD6DEEEA417}" dt="2024-04-15T05:46:23.184" v="27345" actId="122"/>
          <ac:spMkLst>
            <pc:docMk/>
            <pc:sldMk cId="2103526350" sldId="2147374741"/>
            <ac:spMk id="6" creationId="{7645D03D-8F33-126B-BF40-03344776070C}"/>
          </ac:spMkLst>
        </pc:spChg>
        <pc:picChg chg="add mod">
          <ac:chgData name="Allen Hsu" userId="60d91a9c-a42c-4cc8-ad01-70c31ac073b3" providerId="ADAL" clId="{0B6F0EAA-4E42-4E77-94D9-0AD6DEEEA417}" dt="2024-04-15T08:48:36.618" v="28953" actId="1076"/>
          <ac:picMkLst>
            <pc:docMk/>
            <pc:sldMk cId="2103526350" sldId="2147374741"/>
            <ac:picMk id="5" creationId="{3BA23895-631D-F581-69CB-43CF74471DCE}"/>
          </ac:picMkLst>
        </pc:picChg>
        <pc:picChg chg="add mod">
          <ac:chgData name="Allen Hsu" userId="60d91a9c-a42c-4cc8-ad01-70c31ac073b3" providerId="ADAL" clId="{0B6F0EAA-4E42-4E77-94D9-0AD6DEEEA417}" dt="2024-04-15T09:01:23.575" v="29131" actId="1076"/>
          <ac:picMkLst>
            <pc:docMk/>
            <pc:sldMk cId="2103526350" sldId="2147374741"/>
            <ac:picMk id="8" creationId="{386C317E-70DA-F03A-B3A9-E0B04C455E54}"/>
          </ac:picMkLst>
        </pc:picChg>
        <pc:picChg chg="add mod">
          <ac:chgData name="Allen Hsu" userId="60d91a9c-a42c-4cc8-ad01-70c31ac073b3" providerId="ADAL" clId="{0B6F0EAA-4E42-4E77-94D9-0AD6DEEEA417}" dt="2024-04-15T09:01:53.970" v="29153" actId="1076"/>
          <ac:picMkLst>
            <pc:docMk/>
            <pc:sldMk cId="2103526350" sldId="2147374741"/>
            <ac:picMk id="10" creationId="{0D25961E-7833-6403-AD6F-C807367C6A82}"/>
          </ac:picMkLst>
        </pc:picChg>
        <pc:picChg chg="add mod">
          <ac:chgData name="Allen Hsu" userId="60d91a9c-a42c-4cc8-ad01-70c31ac073b3" providerId="ADAL" clId="{0B6F0EAA-4E42-4E77-94D9-0AD6DEEEA417}" dt="2024-04-15T09:15:02.122" v="29576" actId="1076"/>
          <ac:picMkLst>
            <pc:docMk/>
            <pc:sldMk cId="2103526350" sldId="2147374741"/>
            <ac:picMk id="12" creationId="{10A2FFE1-2170-D47F-4162-65954F978EBF}"/>
          </ac:picMkLst>
        </pc:picChg>
      </pc:sldChg>
      <pc:sldChg chg="modSp mod ord">
        <pc:chgData name="Allen Hsu" userId="60d91a9c-a42c-4cc8-ad01-70c31ac073b3" providerId="ADAL" clId="{0B6F0EAA-4E42-4E77-94D9-0AD6DEEEA417}" dt="2024-04-16T01:19:28.494" v="29665" actId="20577"/>
        <pc:sldMkLst>
          <pc:docMk/>
          <pc:sldMk cId="513900830" sldId="2147374742"/>
        </pc:sldMkLst>
        <pc:spChg chg="mod">
          <ac:chgData name="Allen Hsu" userId="60d91a9c-a42c-4cc8-ad01-70c31ac073b3" providerId="ADAL" clId="{0B6F0EAA-4E42-4E77-94D9-0AD6DEEEA417}" dt="2024-04-16T01:19:28.494" v="29665" actId="20577"/>
          <ac:spMkLst>
            <pc:docMk/>
            <pc:sldMk cId="513900830" sldId="2147374742"/>
            <ac:spMk id="2" creationId="{6A2F6EA4-73E7-AB12-44A0-4736EAF28532}"/>
          </ac:spMkLst>
        </pc:spChg>
        <pc:spChg chg="mod">
          <ac:chgData name="Allen Hsu" userId="60d91a9c-a42c-4cc8-ad01-70c31ac073b3" providerId="ADAL" clId="{0B6F0EAA-4E42-4E77-94D9-0AD6DEEEA417}" dt="2024-04-16T01:17:35.072" v="29651" actId="20578"/>
          <ac:spMkLst>
            <pc:docMk/>
            <pc:sldMk cId="513900830" sldId="2147374742"/>
            <ac:spMk id="4" creationId="{B77D9128-C564-3699-EEF8-C0D623D384BA}"/>
          </ac:spMkLst>
        </pc:spChg>
      </pc:sldChg>
      <pc:sldChg chg="delSp modSp new del mod">
        <pc:chgData name="Allen Hsu" userId="60d91a9c-a42c-4cc8-ad01-70c31ac073b3" providerId="ADAL" clId="{0B6F0EAA-4E42-4E77-94D9-0AD6DEEEA417}" dt="2024-04-15T05:31:12.473" v="27288" actId="47"/>
        <pc:sldMkLst>
          <pc:docMk/>
          <pc:sldMk cId="1394769796" sldId="2147374742"/>
        </pc:sldMkLst>
        <pc:spChg chg="mod">
          <ac:chgData name="Allen Hsu" userId="60d91a9c-a42c-4cc8-ad01-70c31ac073b3" providerId="ADAL" clId="{0B6F0EAA-4E42-4E77-94D9-0AD6DEEEA417}" dt="2024-04-15T05:29:37.967" v="27287" actId="20577"/>
          <ac:spMkLst>
            <pc:docMk/>
            <pc:sldMk cId="1394769796" sldId="2147374742"/>
            <ac:spMk id="2" creationId="{7DA7D286-290C-46E9-1609-A2769E85FB0E}"/>
          </ac:spMkLst>
        </pc:spChg>
        <pc:spChg chg="del">
          <ac:chgData name="Allen Hsu" userId="60d91a9c-a42c-4cc8-ad01-70c31ac073b3" providerId="ADAL" clId="{0B6F0EAA-4E42-4E77-94D9-0AD6DEEEA417}" dt="2024-04-15T05:29:32.003" v="27267" actId="478"/>
          <ac:spMkLst>
            <pc:docMk/>
            <pc:sldMk cId="1394769796" sldId="2147374742"/>
            <ac:spMk id="4" creationId="{2E8F374B-1F6D-180B-6A04-2F29F5EF5AE3}"/>
          </ac:spMkLst>
        </pc:spChg>
      </pc:sldChg>
      <pc:sldChg chg="modSp new mod">
        <pc:chgData name="Allen Hsu" userId="60d91a9c-a42c-4cc8-ad01-70c31ac073b3" providerId="ADAL" clId="{0B6F0EAA-4E42-4E77-94D9-0AD6DEEEA417}" dt="2024-04-15T06:09:41.660" v="27722"/>
        <pc:sldMkLst>
          <pc:docMk/>
          <pc:sldMk cId="3199638067" sldId="2147374743"/>
        </pc:sldMkLst>
        <pc:spChg chg="mod">
          <ac:chgData name="Allen Hsu" userId="60d91a9c-a42c-4cc8-ad01-70c31ac073b3" providerId="ADAL" clId="{0B6F0EAA-4E42-4E77-94D9-0AD6DEEEA417}" dt="2024-04-15T06:09:41.660" v="27722"/>
          <ac:spMkLst>
            <pc:docMk/>
            <pc:sldMk cId="3199638067" sldId="2147374743"/>
            <ac:spMk id="2" creationId="{6EF23940-7B9B-DF29-E615-0841A84ABBA4}"/>
          </ac:spMkLst>
        </pc:spChg>
        <pc:spChg chg="mod">
          <ac:chgData name="Allen Hsu" userId="60d91a9c-a42c-4cc8-ad01-70c31ac073b3" providerId="ADAL" clId="{0B6F0EAA-4E42-4E77-94D9-0AD6DEEEA417}" dt="2024-04-15T06:09:20.169" v="27716" actId="21"/>
          <ac:spMkLst>
            <pc:docMk/>
            <pc:sldMk cId="3199638067" sldId="2147374743"/>
            <ac:spMk id="4" creationId="{3E8F894E-BA5B-674A-D6B8-F5F9CE952C3A}"/>
          </ac:spMkLst>
        </pc:spChg>
      </pc:sldChg>
      <pc:sldChg chg="modSp new mod">
        <pc:chgData name="Allen Hsu" userId="60d91a9c-a42c-4cc8-ad01-70c31ac073b3" providerId="ADAL" clId="{0B6F0EAA-4E42-4E77-94D9-0AD6DEEEA417}" dt="2024-04-15T06:09:26.533" v="27719" actId="21"/>
        <pc:sldMkLst>
          <pc:docMk/>
          <pc:sldMk cId="2730721604" sldId="2147374744"/>
        </pc:sldMkLst>
        <pc:spChg chg="mod">
          <ac:chgData name="Allen Hsu" userId="60d91a9c-a42c-4cc8-ad01-70c31ac073b3" providerId="ADAL" clId="{0B6F0EAA-4E42-4E77-94D9-0AD6DEEEA417}" dt="2024-04-15T06:09:26.533" v="27719" actId="21"/>
          <ac:spMkLst>
            <pc:docMk/>
            <pc:sldMk cId="2730721604" sldId="2147374744"/>
            <ac:spMk id="4" creationId="{3CABF5FF-D1FE-5CB4-C53E-48701AED016F}"/>
          </ac:spMkLst>
        </pc:spChg>
      </pc:sldChg>
      <pc:sldChg chg="modSp new mod">
        <pc:chgData name="Allen Hsu" userId="60d91a9c-a42c-4cc8-ad01-70c31ac073b3" providerId="ADAL" clId="{0B6F0EAA-4E42-4E77-94D9-0AD6DEEEA417}" dt="2024-04-15T06:10:03.778" v="27723" actId="21"/>
        <pc:sldMkLst>
          <pc:docMk/>
          <pc:sldMk cId="1784171021" sldId="2147374745"/>
        </pc:sldMkLst>
        <pc:spChg chg="mod">
          <ac:chgData name="Allen Hsu" userId="60d91a9c-a42c-4cc8-ad01-70c31ac073b3" providerId="ADAL" clId="{0B6F0EAA-4E42-4E77-94D9-0AD6DEEEA417}" dt="2024-04-15T06:10:03.778" v="27723" actId="21"/>
          <ac:spMkLst>
            <pc:docMk/>
            <pc:sldMk cId="1784171021" sldId="2147374745"/>
            <ac:spMk id="4" creationId="{CA432FEE-911B-763F-2E70-8BF7655BE9D7}"/>
          </ac:spMkLst>
        </pc:spChg>
      </pc:sldChg>
      <pc:sldChg chg="addSp modSp new mod">
        <pc:chgData name="Allen Hsu" userId="60d91a9c-a42c-4cc8-ad01-70c31ac073b3" providerId="ADAL" clId="{0B6F0EAA-4E42-4E77-94D9-0AD6DEEEA417}" dt="2024-04-15T07:35:24.745" v="28877" actId="20577"/>
        <pc:sldMkLst>
          <pc:docMk/>
          <pc:sldMk cId="4099301676" sldId="2147374746"/>
        </pc:sldMkLst>
        <pc:spChg chg="mod">
          <ac:chgData name="Allen Hsu" userId="60d91a9c-a42c-4cc8-ad01-70c31ac073b3" providerId="ADAL" clId="{0B6F0EAA-4E42-4E77-94D9-0AD6DEEEA417}" dt="2024-04-15T06:10:08.346" v="27726" actId="21"/>
          <ac:spMkLst>
            <pc:docMk/>
            <pc:sldMk cId="4099301676" sldId="2147374746"/>
            <ac:spMk id="4" creationId="{05AA96C8-B621-F757-E317-E29EBDB1AA29}"/>
          </ac:spMkLst>
        </pc:spChg>
        <pc:graphicFrameChg chg="add mod modGraphic">
          <ac:chgData name="Allen Hsu" userId="60d91a9c-a42c-4cc8-ad01-70c31ac073b3" providerId="ADAL" clId="{0B6F0EAA-4E42-4E77-94D9-0AD6DEEEA417}" dt="2024-04-15T07:35:24.745" v="28877" actId="20577"/>
          <ac:graphicFrameMkLst>
            <pc:docMk/>
            <pc:sldMk cId="4099301676" sldId="2147374746"/>
            <ac:graphicFrameMk id="6" creationId="{CF6B7E7B-4AC8-E139-E1F7-F4535CCEEA69}"/>
          </ac:graphicFrameMkLst>
        </pc:graphicFrameChg>
      </pc:sldChg>
      <pc:sldChg chg="modSp new mod">
        <pc:chgData name="Allen Hsu" userId="60d91a9c-a42c-4cc8-ad01-70c31ac073b3" providerId="ADAL" clId="{0B6F0EAA-4E42-4E77-94D9-0AD6DEEEA417}" dt="2024-04-15T06:10:10.360" v="27728"/>
        <pc:sldMkLst>
          <pc:docMk/>
          <pc:sldMk cId="491286865" sldId="2147374747"/>
        </pc:sldMkLst>
        <pc:spChg chg="mod">
          <ac:chgData name="Allen Hsu" userId="60d91a9c-a42c-4cc8-ad01-70c31ac073b3" providerId="ADAL" clId="{0B6F0EAA-4E42-4E77-94D9-0AD6DEEEA417}" dt="2024-04-15T06:10:10.360" v="27728"/>
          <ac:spMkLst>
            <pc:docMk/>
            <pc:sldMk cId="491286865" sldId="2147374747"/>
            <ac:spMk id="4" creationId="{61BD626D-F211-6CD3-4BFB-24DEEC21A5AD}"/>
          </ac:spMkLst>
        </pc:spChg>
      </pc:sldChg>
      <pc:sldChg chg="addSp delSp modSp new mod modNotesTx">
        <pc:chgData name="Allen Hsu" userId="60d91a9c-a42c-4cc8-ad01-70c31ac073b3" providerId="ADAL" clId="{0B6F0EAA-4E42-4E77-94D9-0AD6DEEEA417}" dt="2024-04-29T07:59:38.087" v="88953"/>
        <pc:sldMkLst>
          <pc:docMk/>
          <pc:sldMk cId="3884708354" sldId="2147374748"/>
        </pc:sldMkLst>
        <pc:spChg chg="mod">
          <ac:chgData name="Allen Hsu" userId="60d91a9c-a42c-4cc8-ad01-70c31ac073b3" providerId="ADAL" clId="{0B6F0EAA-4E42-4E77-94D9-0AD6DEEEA417}" dt="2024-04-15T06:52:12.112" v="28453" actId="20577"/>
          <ac:spMkLst>
            <pc:docMk/>
            <pc:sldMk cId="3884708354" sldId="2147374748"/>
            <ac:spMk id="2" creationId="{BB23B5F7-527E-239D-5B43-FCE079BD94CE}"/>
          </ac:spMkLst>
        </pc:spChg>
        <pc:spChg chg="del">
          <ac:chgData name="Allen Hsu" userId="60d91a9c-a42c-4cc8-ad01-70c31ac073b3" providerId="ADAL" clId="{0B6F0EAA-4E42-4E77-94D9-0AD6DEEEA417}" dt="2024-04-15T06:48:12.907" v="28351" actId="3680"/>
          <ac:spMkLst>
            <pc:docMk/>
            <pc:sldMk cId="3884708354" sldId="2147374748"/>
            <ac:spMk id="4" creationId="{47AC4DFB-E6AF-EE87-EE75-D1B61D73E663}"/>
          </ac:spMkLst>
        </pc:spChg>
        <pc:graphicFrameChg chg="add mod ord modGraphic">
          <ac:chgData name="Allen Hsu" userId="60d91a9c-a42c-4cc8-ad01-70c31ac073b3" providerId="ADAL" clId="{0B6F0EAA-4E42-4E77-94D9-0AD6DEEEA417}" dt="2024-04-29T07:59:38.087" v="88953"/>
          <ac:graphicFrameMkLst>
            <pc:docMk/>
            <pc:sldMk cId="3884708354" sldId="2147374748"/>
            <ac:graphicFrameMk id="5" creationId="{53FDFE5E-8E31-F38C-A4C1-D67968D65466}"/>
          </ac:graphicFrameMkLst>
        </pc:graphicFrameChg>
      </pc:sldChg>
      <pc:sldChg chg="delSp add del mod">
        <pc:chgData name="Allen Hsu" userId="60d91a9c-a42c-4cc8-ad01-70c31ac073b3" providerId="ADAL" clId="{0B6F0EAA-4E42-4E77-94D9-0AD6DEEEA417}" dt="2024-04-15T06:11:11.833" v="27732" actId="47"/>
        <pc:sldMkLst>
          <pc:docMk/>
          <pc:sldMk cId="4172207795" sldId="2147374748"/>
        </pc:sldMkLst>
        <pc:graphicFrameChg chg="del">
          <ac:chgData name="Allen Hsu" userId="60d91a9c-a42c-4cc8-ad01-70c31ac073b3" providerId="ADAL" clId="{0B6F0EAA-4E42-4E77-94D9-0AD6DEEEA417}" dt="2024-04-15T06:11:06.601" v="27730" actId="21"/>
          <ac:graphicFrameMkLst>
            <pc:docMk/>
            <pc:sldMk cId="4172207795" sldId="2147374748"/>
            <ac:graphicFrameMk id="6" creationId="{CF6B7E7B-4AC8-E139-E1F7-F4535CCEEA69}"/>
          </ac:graphicFrameMkLst>
        </pc:graphicFrameChg>
      </pc:sldChg>
      <pc:sldChg chg="addSp delSp modSp new mod">
        <pc:chgData name="Allen Hsu" userId="60d91a9c-a42c-4cc8-ad01-70c31ac073b3" providerId="ADAL" clId="{0B6F0EAA-4E42-4E77-94D9-0AD6DEEEA417}" dt="2024-04-29T07:59:38.087" v="88953"/>
        <pc:sldMkLst>
          <pc:docMk/>
          <pc:sldMk cId="642384235" sldId="2147374749"/>
        </pc:sldMkLst>
        <pc:spChg chg="mod">
          <ac:chgData name="Allen Hsu" userId="60d91a9c-a42c-4cc8-ad01-70c31ac073b3" providerId="ADAL" clId="{0B6F0EAA-4E42-4E77-94D9-0AD6DEEEA417}" dt="2024-04-15T07:00:16.669" v="28612" actId="20577"/>
          <ac:spMkLst>
            <pc:docMk/>
            <pc:sldMk cId="642384235" sldId="2147374749"/>
            <ac:spMk id="2" creationId="{F37E0D28-D6EA-29F9-D787-2A61AC213662}"/>
          </ac:spMkLst>
        </pc:spChg>
        <pc:spChg chg="del">
          <ac:chgData name="Allen Hsu" userId="60d91a9c-a42c-4cc8-ad01-70c31ac073b3" providerId="ADAL" clId="{0B6F0EAA-4E42-4E77-94D9-0AD6DEEEA417}" dt="2024-04-15T07:09:42.487" v="28717" actId="3680"/>
          <ac:spMkLst>
            <pc:docMk/>
            <pc:sldMk cId="642384235" sldId="2147374749"/>
            <ac:spMk id="4" creationId="{876775A1-E9AF-3F0B-48B6-B0932BC02A66}"/>
          </ac:spMkLst>
        </pc:spChg>
        <pc:graphicFrameChg chg="add mod ord modGraphic">
          <ac:chgData name="Allen Hsu" userId="60d91a9c-a42c-4cc8-ad01-70c31ac073b3" providerId="ADAL" clId="{0B6F0EAA-4E42-4E77-94D9-0AD6DEEEA417}" dt="2024-04-29T07:59:38.087" v="88953"/>
          <ac:graphicFrameMkLst>
            <pc:docMk/>
            <pc:sldMk cId="642384235" sldId="2147374749"/>
            <ac:graphicFrameMk id="5" creationId="{98B9ADD0-12A2-8005-E188-1DBEB1AB88B0}"/>
          </ac:graphicFrameMkLst>
        </pc:graphicFrameChg>
      </pc:sldChg>
      <pc:sldChg chg="modSp new mod">
        <pc:chgData name="Allen Hsu" userId="60d91a9c-a42c-4cc8-ad01-70c31ac073b3" providerId="ADAL" clId="{0B6F0EAA-4E42-4E77-94D9-0AD6DEEEA417}" dt="2024-04-15T09:21:40.382" v="29599" actId="20577"/>
        <pc:sldMkLst>
          <pc:docMk/>
          <pc:sldMk cId="1945003098" sldId="2147374750"/>
        </pc:sldMkLst>
        <pc:spChg chg="mod">
          <ac:chgData name="Allen Hsu" userId="60d91a9c-a42c-4cc8-ad01-70c31ac073b3" providerId="ADAL" clId="{0B6F0EAA-4E42-4E77-94D9-0AD6DEEEA417}" dt="2024-04-15T09:21:40.382" v="29599" actId="20577"/>
          <ac:spMkLst>
            <pc:docMk/>
            <pc:sldMk cId="1945003098" sldId="2147374750"/>
            <ac:spMk id="4" creationId="{49273AFF-7E16-18CF-4B42-816D2F581817}"/>
          </ac:spMkLst>
        </pc:spChg>
      </pc:sldChg>
      <pc:sldChg chg="modSp new mod">
        <pc:chgData name="Allen Hsu" userId="60d91a9c-a42c-4cc8-ad01-70c31ac073b3" providerId="ADAL" clId="{0B6F0EAA-4E42-4E77-94D9-0AD6DEEEA417}" dt="2024-04-16T01:20:24.648" v="29676" actId="20577"/>
        <pc:sldMkLst>
          <pc:docMk/>
          <pc:sldMk cId="2128344387" sldId="2147374751"/>
        </pc:sldMkLst>
        <pc:spChg chg="mod">
          <ac:chgData name="Allen Hsu" userId="60d91a9c-a42c-4cc8-ad01-70c31ac073b3" providerId="ADAL" clId="{0B6F0EAA-4E42-4E77-94D9-0AD6DEEEA417}" dt="2024-04-16T01:20:24.648" v="29676" actId="20577"/>
          <ac:spMkLst>
            <pc:docMk/>
            <pc:sldMk cId="2128344387" sldId="2147374751"/>
            <ac:spMk id="4" creationId="{E43C2325-7C32-3BD8-9E87-CE51A2482954}"/>
          </ac:spMkLst>
        </pc:spChg>
      </pc:sldChg>
      <pc:sldChg chg="addSp modSp add ord">
        <pc:chgData name="Allen Hsu" userId="60d91a9c-a42c-4cc8-ad01-70c31ac073b3" providerId="ADAL" clId="{0B6F0EAA-4E42-4E77-94D9-0AD6DEEEA417}" dt="2024-04-22T05:39:33.398" v="59157"/>
        <pc:sldMkLst>
          <pc:docMk/>
          <pc:sldMk cId="3752422425" sldId="2147374752"/>
        </pc:sldMkLst>
        <pc:spChg chg="mod">
          <ac:chgData name="Allen Hsu" userId="60d91a9c-a42c-4cc8-ad01-70c31ac073b3" providerId="ADAL" clId="{0B6F0EAA-4E42-4E77-94D9-0AD6DEEEA417}" dt="2024-04-22T05:39:33.398" v="59157"/>
          <ac:spMkLst>
            <pc:docMk/>
            <pc:sldMk cId="3752422425" sldId="2147374752"/>
            <ac:spMk id="11" creationId="{BF9F8F58-C3A2-9B83-5642-5DC94AD76C50}"/>
          </ac:spMkLst>
        </pc:spChg>
        <pc:spChg chg="mod">
          <ac:chgData name="Allen Hsu" userId="60d91a9c-a42c-4cc8-ad01-70c31ac073b3" providerId="ADAL" clId="{0B6F0EAA-4E42-4E77-94D9-0AD6DEEEA417}" dt="2024-04-22T05:39:33.398" v="59157"/>
          <ac:spMkLst>
            <pc:docMk/>
            <pc:sldMk cId="3752422425" sldId="2147374752"/>
            <ac:spMk id="15" creationId="{CD0D5AA8-2AD0-875E-2A96-D212BAB19FC4}"/>
          </ac:spMkLst>
        </pc:spChg>
        <pc:spChg chg="mod">
          <ac:chgData name="Allen Hsu" userId="60d91a9c-a42c-4cc8-ad01-70c31ac073b3" providerId="ADAL" clId="{0B6F0EAA-4E42-4E77-94D9-0AD6DEEEA417}" dt="2024-04-22T05:39:33.398" v="59157"/>
          <ac:spMkLst>
            <pc:docMk/>
            <pc:sldMk cId="3752422425" sldId="2147374752"/>
            <ac:spMk id="17" creationId="{BC69395E-1190-8620-81AF-2D3E32ED6BE9}"/>
          </ac:spMkLst>
        </pc:spChg>
        <pc:spChg chg="mod">
          <ac:chgData name="Allen Hsu" userId="60d91a9c-a42c-4cc8-ad01-70c31ac073b3" providerId="ADAL" clId="{0B6F0EAA-4E42-4E77-94D9-0AD6DEEEA417}" dt="2024-04-22T05:39:33.398" v="59157"/>
          <ac:spMkLst>
            <pc:docMk/>
            <pc:sldMk cId="3752422425" sldId="2147374752"/>
            <ac:spMk id="18" creationId="{75A9FAF2-1C68-3017-1751-5051497962BF}"/>
          </ac:spMkLst>
        </pc:spChg>
        <pc:spChg chg="mod">
          <ac:chgData name="Allen Hsu" userId="60d91a9c-a42c-4cc8-ad01-70c31ac073b3" providerId="ADAL" clId="{0B6F0EAA-4E42-4E77-94D9-0AD6DEEEA417}" dt="2024-04-22T05:39:33.398" v="59157"/>
          <ac:spMkLst>
            <pc:docMk/>
            <pc:sldMk cId="3752422425" sldId="2147374752"/>
            <ac:spMk id="19" creationId="{3AE1AA74-FD8C-0056-F656-E6095A04EC5D}"/>
          </ac:spMkLst>
        </pc:spChg>
        <pc:spChg chg="mod">
          <ac:chgData name="Allen Hsu" userId="60d91a9c-a42c-4cc8-ad01-70c31ac073b3" providerId="ADAL" clId="{0B6F0EAA-4E42-4E77-94D9-0AD6DEEEA417}" dt="2024-04-22T05:39:33.398" v="59157"/>
          <ac:spMkLst>
            <pc:docMk/>
            <pc:sldMk cId="3752422425" sldId="2147374752"/>
            <ac:spMk id="20" creationId="{34251E01-55E7-B16F-45D4-94FBB917B3F1}"/>
          </ac:spMkLst>
        </pc:spChg>
        <pc:spChg chg="mod">
          <ac:chgData name="Allen Hsu" userId="60d91a9c-a42c-4cc8-ad01-70c31ac073b3" providerId="ADAL" clId="{0B6F0EAA-4E42-4E77-94D9-0AD6DEEEA417}" dt="2024-04-22T05:39:33.398" v="59157"/>
          <ac:spMkLst>
            <pc:docMk/>
            <pc:sldMk cId="3752422425" sldId="2147374752"/>
            <ac:spMk id="21" creationId="{B6F298B7-114C-0A2D-C2D7-A973231D5373}"/>
          </ac:spMkLst>
        </pc:spChg>
        <pc:spChg chg="mod">
          <ac:chgData name="Allen Hsu" userId="60d91a9c-a42c-4cc8-ad01-70c31ac073b3" providerId="ADAL" clId="{0B6F0EAA-4E42-4E77-94D9-0AD6DEEEA417}" dt="2024-04-22T05:39:33.398" v="59157"/>
          <ac:spMkLst>
            <pc:docMk/>
            <pc:sldMk cId="3752422425" sldId="2147374752"/>
            <ac:spMk id="22" creationId="{183F0E22-159E-AF9D-2837-8DFB6C8B3902}"/>
          </ac:spMkLst>
        </pc:spChg>
        <pc:spChg chg="mod">
          <ac:chgData name="Allen Hsu" userId="60d91a9c-a42c-4cc8-ad01-70c31ac073b3" providerId="ADAL" clId="{0B6F0EAA-4E42-4E77-94D9-0AD6DEEEA417}" dt="2024-04-22T05:39:33.398" v="59157"/>
          <ac:spMkLst>
            <pc:docMk/>
            <pc:sldMk cId="3752422425" sldId="2147374752"/>
            <ac:spMk id="23" creationId="{612EFAA4-E227-4D78-70C0-B378E6D857DB}"/>
          </ac:spMkLst>
        </pc:spChg>
        <pc:spChg chg="mod">
          <ac:chgData name="Allen Hsu" userId="60d91a9c-a42c-4cc8-ad01-70c31ac073b3" providerId="ADAL" clId="{0B6F0EAA-4E42-4E77-94D9-0AD6DEEEA417}" dt="2024-04-22T05:39:33.398" v="59157"/>
          <ac:spMkLst>
            <pc:docMk/>
            <pc:sldMk cId="3752422425" sldId="2147374752"/>
            <ac:spMk id="25" creationId="{CCCA2AEB-9CF1-2F4D-439B-037EE06042A8}"/>
          </ac:spMkLst>
        </pc:spChg>
        <pc:spChg chg="mod">
          <ac:chgData name="Allen Hsu" userId="60d91a9c-a42c-4cc8-ad01-70c31ac073b3" providerId="ADAL" clId="{0B6F0EAA-4E42-4E77-94D9-0AD6DEEEA417}" dt="2024-04-22T05:39:33.398" v="59157"/>
          <ac:spMkLst>
            <pc:docMk/>
            <pc:sldMk cId="3752422425" sldId="2147374752"/>
            <ac:spMk id="26" creationId="{0AFB857D-8C93-3EA5-8E13-5C0839EF7127}"/>
          </ac:spMkLst>
        </pc:spChg>
        <pc:spChg chg="mod">
          <ac:chgData name="Allen Hsu" userId="60d91a9c-a42c-4cc8-ad01-70c31ac073b3" providerId="ADAL" clId="{0B6F0EAA-4E42-4E77-94D9-0AD6DEEEA417}" dt="2024-04-22T05:39:33.398" v="59157"/>
          <ac:spMkLst>
            <pc:docMk/>
            <pc:sldMk cId="3752422425" sldId="2147374752"/>
            <ac:spMk id="27" creationId="{078C1A16-1406-71E9-968C-82B16ABA5D1F}"/>
          </ac:spMkLst>
        </pc:spChg>
        <pc:spChg chg="mod">
          <ac:chgData name="Allen Hsu" userId="60d91a9c-a42c-4cc8-ad01-70c31ac073b3" providerId="ADAL" clId="{0B6F0EAA-4E42-4E77-94D9-0AD6DEEEA417}" dt="2024-04-22T05:39:33.398" v="59157"/>
          <ac:spMkLst>
            <pc:docMk/>
            <pc:sldMk cId="3752422425" sldId="2147374752"/>
            <ac:spMk id="28" creationId="{DA601ED2-12BE-7752-FC16-29C09932CB72}"/>
          </ac:spMkLst>
        </pc:spChg>
        <pc:grpChg chg="add mod">
          <ac:chgData name="Allen Hsu" userId="60d91a9c-a42c-4cc8-ad01-70c31ac073b3" providerId="ADAL" clId="{0B6F0EAA-4E42-4E77-94D9-0AD6DEEEA417}" dt="2024-04-22T05:39:33.398" v="59157"/>
          <ac:grpSpMkLst>
            <pc:docMk/>
            <pc:sldMk cId="3752422425" sldId="2147374752"/>
            <ac:grpSpMk id="7" creationId="{10B8A897-6B0D-46C6-EFEB-13983A38675C}"/>
          </ac:grpSpMkLst>
        </pc:grpChg>
        <pc:grpChg chg="mod">
          <ac:chgData name="Allen Hsu" userId="60d91a9c-a42c-4cc8-ad01-70c31ac073b3" providerId="ADAL" clId="{0B6F0EAA-4E42-4E77-94D9-0AD6DEEEA417}" dt="2024-04-22T05:39:33.398" v="59157"/>
          <ac:grpSpMkLst>
            <pc:docMk/>
            <pc:sldMk cId="3752422425" sldId="2147374752"/>
            <ac:grpSpMk id="8" creationId="{938236B6-B6EC-5C29-E0F6-67C6DA55B88C}"/>
          </ac:grpSpMkLst>
        </pc:grpChg>
        <pc:picChg chg="mod">
          <ac:chgData name="Allen Hsu" userId="60d91a9c-a42c-4cc8-ad01-70c31ac073b3" providerId="ADAL" clId="{0B6F0EAA-4E42-4E77-94D9-0AD6DEEEA417}" dt="2024-04-22T05:39:33.398" v="59157"/>
          <ac:picMkLst>
            <pc:docMk/>
            <pc:sldMk cId="3752422425" sldId="2147374752"/>
            <ac:picMk id="14" creationId="{CD2D5399-65FE-C3B2-7DB9-E8459D407BAD}"/>
          </ac:picMkLst>
        </pc:picChg>
      </pc:sldChg>
      <pc:sldChg chg="addSp delSp modSp new del mod">
        <pc:chgData name="Allen Hsu" userId="60d91a9c-a42c-4cc8-ad01-70c31ac073b3" providerId="ADAL" clId="{0B6F0EAA-4E42-4E77-94D9-0AD6DEEEA417}" dt="2024-04-22T03:42:37.550" v="57181" actId="2696"/>
        <pc:sldMkLst>
          <pc:docMk/>
          <pc:sldMk cId="4009442237" sldId="2147374752"/>
        </pc:sldMkLst>
        <pc:spChg chg="mod">
          <ac:chgData name="Allen Hsu" userId="60d91a9c-a42c-4cc8-ad01-70c31ac073b3" providerId="ADAL" clId="{0B6F0EAA-4E42-4E77-94D9-0AD6DEEEA417}" dt="2024-04-16T03:10:48.777" v="31367" actId="1076"/>
          <ac:spMkLst>
            <pc:docMk/>
            <pc:sldMk cId="4009442237" sldId="2147374752"/>
            <ac:spMk id="2" creationId="{4013F4F6-F543-6831-50F5-84E85EEDFEA9}"/>
          </ac:spMkLst>
        </pc:spChg>
        <pc:spChg chg="del">
          <ac:chgData name="Allen Hsu" userId="60d91a9c-a42c-4cc8-ad01-70c31ac073b3" providerId="ADAL" clId="{0B6F0EAA-4E42-4E77-94D9-0AD6DEEEA417}" dt="2024-04-16T03:04:34.149" v="31302" actId="478"/>
          <ac:spMkLst>
            <pc:docMk/>
            <pc:sldMk cId="4009442237" sldId="2147374752"/>
            <ac:spMk id="4" creationId="{606FA8B8-765B-DB2D-9DA7-D7492765A3FE}"/>
          </ac:spMkLst>
        </pc:spChg>
        <pc:spChg chg="add mod">
          <ac:chgData name="Allen Hsu" userId="60d91a9c-a42c-4cc8-ad01-70c31ac073b3" providerId="ADAL" clId="{0B6F0EAA-4E42-4E77-94D9-0AD6DEEEA417}" dt="2024-04-22T01:21:13.561" v="55007" actId="164"/>
          <ac:spMkLst>
            <pc:docMk/>
            <pc:sldMk cId="4009442237" sldId="2147374752"/>
            <ac:spMk id="4" creationId="{D90110C2-3A84-FCB7-B1F7-D02372817309}"/>
          </ac:spMkLst>
        </pc:spChg>
        <pc:spChg chg="add mod">
          <ac:chgData name="Allen Hsu" userId="60d91a9c-a42c-4cc8-ad01-70c31ac073b3" providerId="ADAL" clId="{0B6F0EAA-4E42-4E77-94D9-0AD6DEEEA417}" dt="2024-04-16T03:04:56.394" v="31305" actId="108"/>
          <ac:spMkLst>
            <pc:docMk/>
            <pc:sldMk cId="4009442237" sldId="2147374752"/>
            <ac:spMk id="6" creationId="{47BBF378-AA5A-A525-C4E6-E34E1DC9BDF1}"/>
          </ac:spMkLst>
        </pc:spChg>
        <pc:spChg chg="add mod">
          <ac:chgData name="Allen Hsu" userId="60d91a9c-a42c-4cc8-ad01-70c31ac073b3" providerId="ADAL" clId="{0B6F0EAA-4E42-4E77-94D9-0AD6DEEEA417}" dt="2024-04-16T03:10:48.413" v="31366" actId="2085"/>
          <ac:spMkLst>
            <pc:docMk/>
            <pc:sldMk cId="4009442237" sldId="2147374752"/>
            <ac:spMk id="10" creationId="{488941BD-BBCE-DF27-60F4-E1CDA5167AC2}"/>
          </ac:spMkLst>
        </pc:spChg>
        <pc:spChg chg="add mod">
          <ac:chgData name="Allen Hsu" userId="60d91a9c-a42c-4cc8-ad01-70c31ac073b3" providerId="ADAL" clId="{0B6F0EAA-4E42-4E77-94D9-0AD6DEEEA417}" dt="2024-04-16T03:14:20.516" v="31431" actId="1076"/>
          <ac:spMkLst>
            <pc:docMk/>
            <pc:sldMk cId="4009442237" sldId="2147374752"/>
            <ac:spMk id="32" creationId="{1BAE9EFC-A80F-E293-2D10-E343982277ED}"/>
          </ac:spMkLst>
        </pc:spChg>
        <pc:spChg chg="add mod topLvl">
          <ac:chgData name="Allen Hsu" userId="60d91a9c-a42c-4cc8-ad01-70c31ac073b3" providerId="ADAL" clId="{0B6F0EAA-4E42-4E77-94D9-0AD6DEEEA417}" dt="2024-04-16T03:14:14.493" v="31429" actId="164"/>
          <ac:spMkLst>
            <pc:docMk/>
            <pc:sldMk cId="4009442237" sldId="2147374752"/>
            <ac:spMk id="37" creationId="{DCDEBCBE-F60F-B987-BB86-E40117657E36}"/>
          </ac:spMkLst>
        </pc:spChg>
        <pc:spChg chg="add mod topLvl">
          <ac:chgData name="Allen Hsu" userId="60d91a9c-a42c-4cc8-ad01-70c31ac073b3" providerId="ADAL" clId="{0B6F0EAA-4E42-4E77-94D9-0AD6DEEEA417}" dt="2024-04-16T03:14:14.493" v="31429" actId="164"/>
          <ac:spMkLst>
            <pc:docMk/>
            <pc:sldMk cId="4009442237" sldId="2147374752"/>
            <ac:spMk id="38" creationId="{4779C912-8A22-4F11-B81E-B8AFB459EE6D}"/>
          </ac:spMkLst>
        </pc:spChg>
        <pc:spChg chg="add mod topLvl">
          <ac:chgData name="Allen Hsu" userId="60d91a9c-a42c-4cc8-ad01-70c31ac073b3" providerId="ADAL" clId="{0B6F0EAA-4E42-4E77-94D9-0AD6DEEEA417}" dt="2024-04-16T03:14:14.493" v="31429" actId="164"/>
          <ac:spMkLst>
            <pc:docMk/>
            <pc:sldMk cId="4009442237" sldId="2147374752"/>
            <ac:spMk id="39" creationId="{5B23E6EB-C593-E034-F3D3-9825AA66EA54}"/>
          </ac:spMkLst>
        </pc:spChg>
        <pc:spChg chg="add mod topLvl">
          <ac:chgData name="Allen Hsu" userId="60d91a9c-a42c-4cc8-ad01-70c31ac073b3" providerId="ADAL" clId="{0B6F0EAA-4E42-4E77-94D9-0AD6DEEEA417}" dt="2024-04-16T03:14:14.493" v="31429" actId="164"/>
          <ac:spMkLst>
            <pc:docMk/>
            <pc:sldMk cId="4009442237" sldId="2147374752"/>
            <ac:spMk id="40" creationId="{48ABF807-5995-CAEC-571A-AFDD0533BEFB}"/>
          </ac:spMkLst>
        </pc:spChg>
        <pc:spChg chg="add mod topLvl">
          <ac:chgData name="Allen Hsu" userId="60d91a9c-a42c-4cc8-ad01-70c31ac073b3" providerId="ADAL" clId="{0B6F0EAA-4E42-4E77-94D9-0AD6DEEEA417}" dt="2024-04-16T03:14:14.493" v="31429" actId="164"/>
          <ac:spMkLst>
            <pc:docMk/>
            <pc:sldMk cId="4009442237" sldId="2147374752"/>
            <ac:spMk id="41" creationId="{03EE7AAC-CB5B-7435-7C74-FE1FCEBE5B67}"/>
          </ac:spMkLst>
        </pc:spChg>
        <pc:spChg chg="add mod topLvl">
          <ac:chgData name="Allen Hsu" userId="60d91a9c-a42c-4cc8-ad01-70c31ac073b3" providerId="ADAL" clId="{0B6F0EAA-4E42-4E77-94D9-0AD6DEEEA417}" dt="2024-04-16T03:14:14.493" v="31429" actId="164"/>
          <ac:spMkLst>
            <pc:docMk/>
            <pc:sldMk cId="4009442237" sldId="2147374752"/>
            <ac:spMk id="42" creationId="{442C2128-8F57-3F87-4EAD-63B02A209FB0}"/>
          </ac:spMkLst>
        </pc:spChg>
        <pc:spChg chg="add mod topLvl">
          <ac:chgData name="Allen Hsu" userId="60d91a9c-a42c-4cc8-ad01-70c31ac073b3" providerId="ADAL" clId="{0B6F0EAA-4E42-4E77-94D9-0AD6DEEEA417}" dt="2024-04-16T03:14:14.493" v="31429" actId="164"/>
          <ac:spMkLst>
            <pc:docMk/>
            <pc:sldMk cId="4009442237" sldId="2147374752"/>
            <ac:spMk id="43" creationId="{F4DCD8E8-A7C0-F39D-6AD5-5073F31A7ED3}"/>
          </ac:spMkLst>
        </pc:spChg>
        <pc:spChg chg="add mod topLvl">
          <ac:chgData name="Allen Hsu" userId="60d91a9c-a42c-4cc8-ad01-70c31ac073b3" providerId="ADAL" clId="{0B6F0EAA-4E42-4E77-94D9-0AD6DEEEA417}" dt="2024-04-16T03:14:14.493" v="31429" actId="164"/>
          <ac:spMkLst>
            <pc:docMk/>
            <pc:sldMk cId="4009442237" sldId="2147374752"/>
            <ac:spMk id="44" creationId="{40A6D787-549A-2073-178F-EAA453B12DFB}"/>
          </ac:spMkLst>
        </pc:spChg>
        <pc:spChg chg="add mod topLvl">
          <ac:chgData name="Allen Hsu" userId="60d91a9c-a42c-4cc8-ad01-70c31ac073b3" providerId="ADAL" clId="{0B6F0EAA-4E42-4E77-94D9-0AD6DEEEA417}" dt="2024-04-16T03:14:14.493" v="31429" actId="164"/>
          <ac:spMkLst>
            <pc:docMk/>
            <pc:sldMk cId="4009442237" sldId="2147374752"/>
            <ac:spMk id="45" creationId="{3FA76B56-D305-117F-0DA7-0ECDC6AB0A5E}"/>
          </ac:spMkLst>
        </pc:spChg>
        <pc:spChg chg="add mod topLvl">
          <ac:chgData name="Allen Hsu" userId="60d91a9c-a42c-4cc8-ad01-70c31ac073b3" providerId="ADAL" clId="{0B6F0EAA-4E42-4E77-94D9-0AD6DEEEA417}" dt="2024-04-16T03:14:14.493" v="31429" actId="164"/>
          <ac:spMkLst>
            <pc:docMk/>
            <pc:sldMk cId="4009442237" sldId="2147374752"/>
            <ac:spMk id="46" creationId="{D6BBA714-72EC-B456-A2AA-07E8C13D94C6}"/>
          </ac:spMkLst>
        </pc:spChg>
        <pc:spChg chg="add mod topLvl">
          <ac:chgData name="Allen Hsu" userId="60d91a9c-a42c-4cc8-ad01-70c31ac073b3" providerId="ADAL" clId="{0B6F0EAA-4E42-4E77-94D9-0AD6DEEEA417}" dt="2024-04-16T03:14:14.493" v="31429" actId="164"/>
          <ac:spMkLst>
            <pc:docMk/>
            <pc:sldMk cId="4009442237" sldId="2147374752"/>
            <ac:spMk id="47" creationId="{7CC551A9-8A1C-CD3E-22A7-57BBAD03388F}"/>
          </ac:spMkLst>
        </pc:spChg>
        <pc:spChg chg="add mod topLvl">
          <ac:chgData name="Allen Hsu" userId="60d91a9c-a42c-4cc8-ad01-70c31ac073b3" providerId="ADAL" clId="{0B6F0EAA-4E42-4E77-94D9-0AD6DEEEA417}" dt="2024-04-16T03:14:14.493" v="31429" actId="164"/>
          <ac:spMkLst>
            <pc:docMk/>
            <pc:sldMk cId="4009442237" sldId="2147374752"/>
            <ac:spMk id="48" creationId="{15F5B987-1CE3-ED11-D76F-FA1C440EB5D9}"/>
          </ac:spMkLst>
        </pc:spChg>
        <pc:spChg chg="add mod">
          <ac:chgData name="Allen Hsu" userId="60d91a9c-a42c-4cc8-ad01-70c31ac073b3" providerId="ADAL" clId="{0B6F0EAA-4E42-4E77-94D9-0AD6DEEEA417}" dt="2024-04-16T03:15:04.335" v="31448" actId="207"/>
          <ac:spMkLst>
            <pc:docMk/>
            <pc:sldMk cId="4009442237" sldId="2147374752"/>
            <ac:spMk id="51" creationId="{7F4B9ABD-F6C9-EFE7-1CDB-162B225EE7F1}"/>
          </ac:spMkLst>
        </pc:spChg>
        <pc:spChg chg="add mod">
          <ac:chgData name="Allen Hsu" userId="60d91a9c-a42c-4cc8-ad01-70c31ac073b3" providerId="ADAL" clId="{0B6F0EAA-4E42-4E77-94D9-0AD6DEEEA417}" dt="2024-04-22T01:17:35.976" v="54942" actId="693"/>
          <ac:spMkLst>
            <pc:docMk/>
            <pc:sldMk cId="4009442237" sldId="2147374752"/>
            <ac:spMk id="56" creationId="{3692EB5F-24E4-298A-32C3-95E1DFB268D6}"/>
          </ac:spMkLst>
        </pc:spChg>
        <pc:spChg chg="add mod">
          <ac:chgData name="Allen Hsu" userId="60d91a9c-a42c-4cc8-ad01-70c31ac073b3" providerId="ADAL" clId="{0B6F0EAA-4E42-4E77-94D9-0AD6DEEEA417}" dt="2024-04-16T03:16:14.997" v="31499" actId="12"/>
          <ac:spMkLst>
            <pc:docMk/>
            <pc:sldMk cId="4009442237" sldId="2147374752"/>
            <ac:spMk id="61" creationId="{696426E5-A625-2F17-F5F3-1746D6BE70C0}"/>
          </ac:spMkLst>
        </pc:spChg>
        <pc:spChg chg="add mod">
          <ac:chgData name="Allen Hsu" userId="60d91a9c-a42c-4cc8-ad01-70c31ac073b3" providerId="ADAL" clId="{0B6F0EAA-4E42-4E77-94D9-0AD6DEEEA417}" dt="2024-04-22T01:17:38.366" v="54943" actId="1076"/>
          <ac:spMkLst>
            <pc:docMk/>
            <pc:sldMk cId="4009442237" sldId="2147374752"/>
            <ac:spMk id="62" creationId="{A9FDF94D-4EA4-B5E5-66EF-EFB4B7474427}"/>
          </ac:spMkLst>
        </pc:spChg>
        <pc:spChg chg="add del mod">
          <ac:chgData name="Allen Hsu" userId="60d91a9c-a42c-4cc8-ad01-70c31ac073b3" providerId="ADAL" clId="{0B6F0EAA-4E42-4E77-94D9-0AD6DEEEA417}" dt="2024-04-16T03:18:22.402" v="31644" actId="478"/>
          <ac:spMkLst>
            <pc:docMk/>
            <pc:sldMk cId="4009442237" sldId="2147374752"/>
            <ac:spMk id="63" creationId="{0E17E995-6EDD-0707-7EF4-084BCB2BA95D}"/>
          </ac:spMkLst>
        </pc:spChg>
        <pc:grpChg chg="add mod ord">
          <ac:chgData name="Allen Hsu" userId="60d91a9c-a42c-4cc8-ad01-70c31ac073b3" providerId="ADAL" clId="{0B6F0EAA-4E42-4E77-94D9-0AD6DEEEA417}" dt="2024-04-22T01:21:16.400" v="55008" actId="167"/>
          <ac:grpSpMkLst>
            <pc:docMk/>
            <pc:sldMk cId="4009442237" sldId="2147374752"/>
            <ac:grpSpMk id="5" creationId="{327FBC82-35C3-752E-CCB8-34844D4AD229}"/>
          </ac:grpSpMkLst>
        </pc:grpChg>
        <pc:grpChg chg="add del mod ord">
          <ac:chgData name="Allen Hsu" userId="60d91a9c-a42c-4cc8-ad01-70c31ac073b3" providerId="ADAL" clId="{0B6F0EAA-4E42-4E77-94D9-0AD6DEEEA417}" dt="2024-04-16T03:14:09.414" v="31428" actId="165"/>
          <ac:grpSpMkLst>
            <pc:docMk/>
            <pc:sldMk cId="4009442237" sldId="2147374752"/>
            <ac:grpSpMk id="49" creationId="{377F1CE9-6EB7-E405-198B-07A7E57D6FF8}"/>
          </ac:grpSpMkLst>
        </pc:grpChg>
        <pc:grpChg chg="add mod ord">
          <ac:chgData name="Allen Hsu" userId="60d91a9c-a42c-4cc8-ad01-70c31ac073b3" providerId="ADAL" clId="{0B6F0EAA-4E42-4E77-94D9-0AD6DEEEA417}" dt="2024-04-22T01:21:13.561" v="55007" actId="164"/>
          <ac:grpSpMkLst>
            <pc:docMk/>
            <pc:sldMk cId="4009442237" sldId="2147374752"/>
            <ac:grpSpMk id="50" creationId="{13B47B98-A839-CB77-662B-023484FB8A26}"/>
          </ac:grpSpMkLst>
        </pc:grpChg>
        <pc:picChg chg="add del mod">
          <ac:chgData name="Allen Hsu" userId="60d91a9c-a42c-4cc8-ad01-70c31ac073b3" providerId="ADAL" clId="{0B6F0EAA-4E42-4E77-94D9-0AD6DEEEA417}" dt="2024-04-16T03:06:02.538" v="31308" actId="478"/>
          <ac:picMkLst>
            <pc:docMk/>
            <pc:sldMk cId="4009442237" sldId="2147374752"/>
            <ac:picMk id="7" creationId="{542ABE8F-D6BB-C108-6712-A867373C873E}"/>
          </ac:picMkLst>
        </pc:picChg>
        <pc:picChg chg="add del mod">
          <ac:chgData name="Allen Hsu" userId="60d91a9c-a42c-4cc8-ad01-70c31ac073b3" providerId="ADAL" clId="{0B6F0EAA-4E42-4E77-94D9-0AD6DEEEA417}" dt="2024-04-16T03:06:47.898" v="31312" actId="478"/>
          <ac:picMkLst>
            <pc:docMk/>
            <pc:sldMk cId="4009442237" sldId="2147374752"/>
            <ac:picMk id="8" creationId="{06549673-9D00-9DE5-14B9-2B8EA4209A62}"/>
          </ac:picMkLst>
        </pc:picChg>
        <pc:picChg chg="add mod ord topLvl modCrop">
          <ac:chgData name="Allen Hsu" userId="60d91a9c-a42c-4cc8-ad01-70c31ac073b3" providerId="ADAL" clId="{0B6F0EAA-4E42-4E77-94D9-0AD6DEEEA417}" dt="2024-04-16T03:14:14.493" v="31429" actId="164"/>
          <ac:picMkLst>
            <pc:docMk/>
            <pc:sldMk cId="4009442237" sldId="2147374752"/>
            <ac:picMk id="9" creationId="{ECCB22C3-B946-48B6-92D2-657084B332B1}"/>
          </ac:picMkLst>
        </pc:picChg>
        <pc:cxnChg chg="add mod">
          <ac:chgData name="Allen Hsu" userId="60d91a9c-a42c-4cc8-ad01-70c31ac073b3" providerId="ADAL" clId="{0B6F0EAA-4E42-4E77-94D9-0AD6DEEEA417}" dt="2024-04-16T03:10:23.200" v="31357" actId="14100"/>
          <ac:cxnSpMkLst>
            <pc:docMk/>
            <pc:sldMk cId="4009442237" sldId="2147374752"/>
            <ac:cxnSpMk id="12" creationId="{6A083CD2-423A-DB25-6F44-5F3255C1ED1B}"/>
          </ac:cxnSpMkLst>
        </pc:cxnChg>
        <pc:cxnChg chg="add mod">
          <ac:chgData name="Allen Hsu" userId="60d91a9c-a42c-4cc8-ad01-70c31ac073b3" providerId="ADAL" clId="{0B6F0EAA-4E42-4E77-94D9-0AD6DEEEA417}" dt="2024-04-16T03:10:29.648" v="31359" actId="14100"/>
          <ac:cxnSpMkLst>
            <pc:docMk/>
            <pc:sldMk cId="4009442237" sldId="2147374752"/>
            <ac:cxnSpMk id="13" creationId="{9857F6F8-03B9-EBB5-8780-990EE05E409B}"/>
          </ac:cxnSpMkLst>
        </pc:cxnChg>
        <pc:cxnChg chg="add del mod">
          <ac:chgData name="Allen Hsu" userId="60d91a9c-a42c-4cc8-ad01-70c31ac073b3" providerId="ADAL" clId="{0B6F0EAA-4E42-4E77-94D9-0AD6DEEEA417}" dt="2024-04-16T03:10:31.593" v="31360" actId="14100"/>
          <ac:cxnSpMkLst>
            <pc:docMk/>
            <pc:sldMk cId="4009442237" sldId="2147374752"/>
            <ac:cxnSpMk id="16" creationId="{7D374313-42D2-0851-9B41-B96A35C50950}"/>
          </ac:cxnSpMkLst>
        </pc:cxnChg>
        <pc:cxnChg chg="add mod">
          <ac:chgData name="Allen Hsu" userId="60d91a9c-a42c-4cc8-ad01-70c31ac073b3" providerId="ADAL" clId="{0B6F0EAA-4E42-4E77-94D9-0AD6DEEEA417}" dt="2024-04-16T03:14:42.228" v="31437" actId="14100"/>
          <ac:cxnSpMkLst>
            <pc:docMk/>
            <pc:sldMk cId="4009442237" sldId="2147374752"/>
            <ac:cxnSpMk id="24" creationId="{34A12CFB-07DC-EB0D-0CB7-59CB8DB7D310}"/>
          </ac:cxnSpMkLst>
        </pc:cxnChg>
        <pc:cxnChg chg="add mod ord topLvl">
          <ac:chgData name="Allen Hsu" userId="60d91a9c-a42c-4cc8-ad01-70c31ac073b3" providerId="ADAL" clId="{0B6F0EAA-4E42-4E77-94D9-0AD6DEEEA417}" dt="2024-04-16T03:14:25.153" v="31432" actId="166"/>
          <ac:cxnSpMkLst>
            <pc:docMk/>
            <pc:sldMk cId="4009442237" sldId="2147374752"/>
            <ac:cxnSpMk id="33" creationId="{CBF12929-E027-537D-960D-695AC26E24E3}"/>
          </ac:cxnSpMkLst>
        </pc:cxnChg>
        <pc:cxnChg chg="add mod">
          <ac:chgData name="Allen Hsu" userId="60d91a9c-a42c-4cc8-ad01-70c31ac073b3" providerId="ADAL" clId="{0B6F0EAA-4E42-4E77-94D9-0AD6DEEEA417}" dt="2024-04-16T03:15:09.396" v="31449" actId="208"/>
          <ac:cxnSpMkLst>
            <pc:docMk/>
            <pc:sldMk cId="4009442237" sldId="2147374752"/>
            <ac:cxnSpMk id="52" creationId="{F6CB36CA-6253-0198-18AB-A99A2B41AB1D}"/>
          </ac:cxnSpMkLst>
        </pc:cxnChg>
        <pc:cxnChg chg="add mod">
          <ac:chgData name="Allen Hsu" userId="60d91a9c-a42c-4cc8-ad01-70c31ac073b3" providerId="ADAL" clId="{0B6F0EAA-4E42-4E77-94D9-0AD6DEEEA417}" dt="2024-04-16T03:17:02.678" v="31553" actId="208"/>
          <ac:cxnSpMkLst>
            <pc:docMk/>
            <pc:sldMk cId="4009442237" sldId="2147374752"/>
            <ac:cxnSpMk id="57" creationId="{7F544455-4183-5195-9FB7-1BD364069FDC}"/>
          </ac:cxnSpMkLst>
        </pc:cxnChg>
      </pc:sldChg>
      <pc:sldChg chg="addSp delSp modSp new mod ord modShow modNotesTx">
        <pc:chgData name="Allen Hsu" userId="60d91a9c-a42c-4cc8-ad01-70c31ac073b3" providerId="ADAL" clId="{0B6F0EAA-4E42-4E77-94D9-0AD6DEEEA417}" dt="2024-04-22T03:31:11.045" v="57096" actId="729"/>
        <pc:sldMkLst>
          <pc:docMk/>
          <pc:sldMk cId="4151003376" sldId="2147374753"/>
        </pc:sldMkLst>
        <pc:spChg chg="del mod">
          <ac:chgData name="Allen Hsu" userId="60d91a9c-a42c-4cc8-ad01-70c31ac073b3" providerId="ADAL" clId="{0B6F0EAA-4E42-4E77-94D9-0AD6DEEEA417}" dt="2024-04-16T07:57:22.524" v="32908" actId="478"/>
          <ac:spMkLst>
            <pc:docMk/>
            <pc:sldMk cId="4151003376" sldId="2147374753"/>
            <ac:spMk id="4" creationId="{1B3E3B06-FDC4-0D2B-EA42-BD32776A3A73}"/>
          </ac:spMkLst>
        </pc:spChg>
        <pc:spChg chg="add del mod">
          <ac:chgData name="Allen Hsu" userId="60d91a9c-a42c-4cc8-ad01-70c31ac073b3" providerId="ADAL" clId="{0B6F0EAA-4E42-4E77-94D9-0AD6DEEEA417}" dt="2024-04-19T03:04:28.870" v="46461" actId="478"/>
          <ac:spMkLst>
            <pc:docMk/>
            <pc:sldMk cId="4151003376" sldId="2147374753"/>
            <ac:spMk id="4" creationId="{27C2DB45-3D6D-70D9-D852-46FFF903B8F0}"/>
          </ac:spMkLst>
        </pc:spChg>
        <pc:spChg chg="add mod">
          <ac:chgData name="Allen Hsu" userId="60d91a9c-a42c-4cc8-ad01-70c31ac073b3" providerId="ADAL" clId="{0B6F0EAA-4E42-4E77-94D9-0AD6DEEEA417}" dt="2024-04-22T01:27:25.356" v="55164" actId="20577"/>
          <ac:spMkLst>
            <pc:docMk/>
            <pc:sldMk cId="4151003376" sldId="2147374753"/>
            <ac:spMk id="4" creationId="{F2B52E1C-9458-038B-D990-53207D223625}"/>
          </ac:spMkLst>
        </pc:spChg>
        <pc:spChg chg="add mod">
          <ac:chgData name="Allen Hsu" userId="60d91a9c-a42c-4cc8-ad01-70c31ac073b3" providerId="ADAL" clId="{0B6F0EAA-4E42-4E77-94D9-0AD6DEEEA417}" dt="2024-04-16T07:57:41.387" v="32922" actId="1076"/>
          <ac:spMkLst>
            <pc:docMk/>
            <pc:sldMk cId="4151003376" sldId="2147374753"/>
            <ac:spMk id="6" creationId="{149A3E2F-40E5-1056-B6EC-E8A4E90001D9}"/>
          </ac:spMkLst>
        </pc:spChg>
        <pc:spChg chg="add mod">
          <ac:chgData name="Allen Hsu" userId="60d91a9c-a42c-4cc8-ad01-70c31ac073b3" providerId="ADAL" clId="{0B6F0EAA-4E42-4E77-94D9-0AD6DEEEA417}" dt="2024-04-16T07:57:35.928" v="32921" actId="1076"/>
          <ac:spMkLst>
            <pc:docMk/>
            <pc:sldMk cId="4151003376" sldId="2147374753"/>
            <ac:spMk id="7" creationId="{762D915A-9960-778E-9C4D-66C609495B91}"/>
          </ac:spMkLst>
        </pc:spChg>
        <pc:spChg chg="add mod">
          <ac:chgData name="Allen Hsu" userId="60d91a9c-a42c-4cc8-ad01-70c31ac073b3" providerId="ADAL" clId="{0B6F0EAA-4E42-4E77-94D9-0AD6DEEEA417}" dt="2024-04-19T03:06:17.108" v="46505" actId="1076"/>
          <ac:spMkLst>
            <pc:docMk/>
            <pc:sldMk cId="4151003376" sldId="2147374753"/>
            <ac:spMk id="8" creationId="{B3EB4B21-0491-144C-598B-26CA849199EC}"/>
          </ac:spMkLst>
        </pc:spChg>
        <pc:spChg chg="add mod">
          <ac:chgData name="Allen Hsu" userId="60d91a9c-a42c-4cc8-ad01-70c31ac073b3" providerId="ADAL" clId="{0B6F0EAA-4E42-4E77-94D9-0AD6DEEEA417}" dt="2024-04-19T03:06:17.108" v="46505" actId="1076"/>
          <ac:spMkLst>
            <pc:docMk/>
            <pc:sldMk cId="4151003376" sldId="2147374753"/>
            <ac:spMk id="9" creationId="{274E9AB8-8A3A-78A3-2F25-A329E12977BD}"/>
          </ac:spMkLst>
        </pc:spChg>
        <pc:spChg chg="add del mod">
          <ac:chgData name="Allen Hsu" userId="60d91a9c-a42c-4cc8-ad01-70c31ac073b3" providerId="ADAL" clId="{0B6F0EAA-4E42-4E77-94D9-0AD6DEEEA417}" dt="2024-04-16T07:57:25.225" v="32909" actId="478"/>
          <ac:spMkLst>
            <pc:docMk/>
            <pc:sldMk cId="4151003376" sldId="2147374753"/>
            <ac:spMk id="9" creationId="{484CE6A6-6511-5A75-7A2C-4047F3B5843E}"/>
          </ac:spMkLst>
        </pc:spChg>
        <pc:spChg chg="add mod">
          <ac:chgData name="Allen Hsu" userId="60d91a9c-a42c-4cc8-ad01-70c31ac073b3" providerId="ADAL" clId="{0B6F0EAA-4E42-4E77-94D9-0AD6DEEEA417}" dt="2024-04-16T08:10:40.512" v="32934" actId="207"/>
          <ac:spMkLst>
            <pc:docMk/>
            <pc:sldMk cId="4151003376" sldId="2147374753"/>
            <ac:spMk id="10" creationId="{0FD0877E-9AF4-63C7-92E6-8525B8D14E99}"/>
          </ac:spMkLst>
        </pc:spChg>
        <pc:spChg chg="add mod">
          <ac:chgData name="Allen Hsu" userId="60d91a9c-a42c-4cc8-ad01-70c31ac073b3" providerId="ADAL" clId="{0B6F0EAA-4E42-4E77-94D9-0AD6DEEEA417}" dt="2024-04-16T08:23:45.692" v="33126" actId="1076"/>
          <ac:spMkLst>
            <pc:docMk/>
            <pc:sldMk cId="4151003376" sldId="2147374753"/>
            <ac:spMk id="11" creationId="{92E8094B-DE3B-D892-3F83-06266BBD4E6C}"/>
          </ac:spMkLst>
        </pc:spChg>
        <pc:spChg chg="add mod">
          <ac:chgData name="Allen Hsu" userId="60d91a9c-a42c-4cc8-ad01-70c31ac073b3" providerId="ADAL" clId="{0B6F0EAA-4E42-4E77-94D9-0AD6DEEEA417}" dt="2024-04-16T08:11:05.035" v="32947" actId="207"/>
          <ac:spMkLst>
            <pc:docMk/>
            <pc:sldMk cId="4151003376" sldId="2147374753"/>
            <ac:spMk id="12" creationId="{D0B1A02C-E231-5DC3-90ED-8C35519F50C0}"/>
          </ac:spMkLst>
        </pc:spChg>
        <pc:spChg chg="add mod">
          <ac:chgData name="Allen Hsu" userId="60d91a9c-a42c-4cc8-ad01-70c31ac073b3" providerId="ADAL" clId="{0B6F0EAA-4E42-4E77-94D9-0AD6DEEEA417}" dt="2024-04-16T08:23:45.692" v="33126" actId="1076"/>
          <ac:spMkLst>
            <pc:docMk/>
            <pc:sldMk cId="4151003376" sldId="2147374753"/>
            <ac:spMk id="13" creationId="{A9E82E20-3338-EC14-852A-80888706D632}"/>
          </ac:spMkLst>
        </pc:spChg>
        <pc:spChg chg="add mod">
          <ac:chgData name="Allen Hsu" userId="60d91a9c-a42c-4cc8-ad01-70c31ac073b3" providerId="ADAL" clId="{0B6F0EAA-4E42-4E77-94D9-0AD6DEEEA417}" dt="2024-04-16T09:30:33.889" v="34055" actId="207"/>
          <ac:spMkLst>
            <pc:docMk/>
            <pc:sldMk cId="4151003376" sldId="2147374753"/>
            <ac:spMk id="14" creationId="{8B62CE4A-2F9C-A56D-1608-1684A5ED78B2}"/>
          </ac:spMkLst>
        </pc:spChg>
        <pc:spChg chg="add mod">
          <ac:chgData name="Allen Hsu" userId="60d91a9c-a42c-4cc8-ad01-70c31ac073b3" providerId="ADAL" clId="{0B6F0EAA-4E42-4E77-94D9-0AD6DEEEA417}" dt="2024-04-22T01:27:43.955" v="55165" actId="21"/>
          <ac:spMkLst>
            <pc:docMk/>
            <pc:sldMk cId="4151003376" sldId="2147374753"/>
            <ac:spMk id="15" creationId="{C5F7CAC2-5241-FDB3-4515-FFDED65CF1F6}"/>
          </ac:spMkLst>
        </pc:spChg>
        <pc:spChg chg="add mod">
          <ac:chgData name="Allen Hsu" userId="60d91a9c-a42c-4cc8-ad01-70c31ac073b3" providerId="ADAL" clId="{0B6F0EAA-4E42-4E77-94D9-0AD6DEEEA417}" dt="2024-04-19T03:06:17.108" v="46505" actId="1076"/>
          <ac:spMkLst>
            <pc:docMk/>
            <pc:sldMk cId="4151003376" sldId="2147374753"/>
            <ac:spMk id="16" creationId="{DA8312BA-C9F1-814C-F2F5-3B861B52F3E6}"/>
          </ac:spMkLst>
        </pc:spChg>
        <pc:spChg chg="add mod">
          <ac:chgData name="Allen Hsu" userId="60d91a9c-a42c-4cc8-ad01-70c31ac073b3" providerId="ADAL" clId="{0B6F0EAA-4E42-4E77-94D9-0AD6DEEEA417}" dt="2024-04-19T03:06:17.108" v="46505" actId="1076"/>
          <ac:spMkLst>
            <pc:docMk/>
            <pc:sldMk cId="4151003376" sldId="2147374753"/>
            <ac:spMk id="19" creationId="{9BDE2285-68CE-E279-82CA-A7A4903BA190}"/>
          </ac:spMkLst>
        </pc:spChg>
        <pc:spChg chg="add mod">
          <ac:chgData name="Allen Hsu" userId="60d91a9c-a42c-4cc8-ad01-70c31ac073b3" providerId="ADAL" clId="{0B6F0EAA-4E42-4E77-94D9-0AD6DEEEA417}" dt="2024-04-19T03:06:17.108" v="46505" actId="1076"/>
          <ac:spMkLst>
            <pc:docMk/>
            <pc:sldMk cId="4151003376" sldId="2147374753"/>
            <ac:spMk id="20" creationId="{FC2C653A-C49A-1CB6-337F-58EF311A7145}"/>
          </ac:spMkLst>
        </pc:spChg>
        <pc:spChg chg="add mod">
          <ac:chgData name="Allen Hsu" userId="60d91a9c-a42c-4cc8-ad01-70c31ac073b3" providerId="ADAL" clId="{0B6F0EAA-4E42-4E77-94D9-0AD6DEEEA417}" dt="2024-04-19T03:06:17.108" v="46505" actId="1076"/>
          <ac:spMkLst>
            <pc:docMk/>
            <pc:sldMk cId="4151003376" sldId="2147374753"/>
            <ac:spMk id="21" creationId="{59FE072E-B1B9-BB07-CC93-EFFFBBC8B35B}"/>
          </ac:spMkLst>
        </pc:spChg>
        <pc:spChg chg="add mod">
          <ac:chgData name="Allen Hsu" userId="60d91a9c-a42c-4cc8-ad01-70c31ac073b3" providerId="ADAL" clId="{0B6F0EAA-4E42-4E77-94D9-0AD6DEEEA417}" dt="2024-04-19T03:06:17.108" v="46505" actId="1076"/>
          <ac:spMkLst>
            <pc:docMk/>
            <pc:sldMk cId="4151003376" sldId="2147374753"/>
            <ac:spMk id="22" creationId="{A5BF05D5-86BE-94D3-0987-49AD95421772}"/>
          </ac:spMkLst>
        </pc:spChg>
        <pc:spChg chg="add mod">
          <ac:chgData name="Allen Hsu" userId="60d91a9c-a42c-4cc8-ad01-70c31ac073b3" providerId="ADAL" clId="{0B6F0EAA-4E42-4E77-94D9-0AD6DEEEA417}" dt="2024-04-22T01:29:41.444" v="55190" actId="1076"/>
          <ac:spMkLst>
            <pc:docMk/>
            <pc:sldMk cId="4151003376" sldId="2147374753"/>
            <ac:spMk id="23" creationId="{BD9B0517-FC01-91C0-158A-0C3BACAF84B4}"/>
          </ac:spMkLst>
        </pc:spChg>
        <pc:spChg chg="add mod">
          <ac:chgData name="Allen Hsu" userId="60d91a9c-a42c-4cc8-ad01-70c31ac073b3" providerId="ADAL" clId="{0B6F0EAA-4E42-4E77-94D9-0AD6DEEEA417}" dt="2024-04-22T01:29:41.444" v="55190" actId="1076"/>
          <ac:spMkLst>
            <pc:docMk/>
            <pc:sldMk cId="4151003376" sldId="2147374753"/>
            <ac:spMk id="24" creationId="{D4E85E29-C913-832C-7FF4-5A13621DA625}"/>
          </ac:spMkLst>
        </pc:spChg>
        <pc:spChg chg="add mod">
          <ac:chgData name="Allen Hsu" userId="60d91a9c-a42c-4cc8-ad01-70c31ac073b3" providerId="ADAL" clId="{0B6F0EAA-4E42-4E77-94D9-0AD6DEEEA417}" dt="2024-04-22T01:29:41.444" v="55190" actId="1076"/>
          <ac:spMkLst>
            <pc:docMk/>
            <pc:sldMk cId="4151003376" sldId="2147374753"/>
            <ac:spMk id="25" creationId="{06166D36-8871-84AD-B08B-0829434B9B45}"/>
          </ac:spMkLst>
        </pc:spChg>
        <pc:spChg chg="add mod">
          <ac:chgData name="Allen Hsu" userId="60d91a9c-a42c-4cc8-ad01-70c31ac073b3" providerId="ADAL" clId="{0B6F0EAA-4E42-4E77-94D9-0AD6DEEEA417}" dt="2024-04-22T01:29:41.444" v="55190" actId="1076"/>
          <ac:spMkLst>
            <pc:docMk/>
            <pc:sldMk cId="4151003376" sldId="2147374753"/>
            <ac:spMk id="26" creationId="{816C8D74-F389-8238-621A-3EA40957DE6A}"/>
          </ac:spMkLst>
        </pc:spChg>
        <pc:spChg chg="add mod">
          <ac:chgData name="Allen Hsu" userId="60d91a9c-a42c-4cc8-ad01-70c31ac073b3" providerId="ADAL" clId="{0B6F0EAA-4E42-4E77-94D9-0AD6DEEEA417}" dt="2024-04-22T01:29:41.444" v="55190" actId="1076"/>
          <ac:spMkLst>
            <pc:docMk/>
            <pc:sldMk cId="4151003376" sldId="2147374753"/>
            <ac:spMk id="27" creationId="{1D88758F-ED74-7201-5CA0-44CAC068B51F}"/>
          </ac:spMkLst>
        </pc:spChg>
        <pc:spChg chg="add mod">
          <ac:chgData name="Allen Hsu" userId="60d91a9c-a42c-4cc8-ad01-70c31ac073b3" providerId="ADAL" clId="{0B6F0EAA-4E42-4E77-94D9-0AD6DEEEA417}" dt="2024-04-22T01:29:41.444" v="55190" actId="1076"/>
          <ac:spMkLst>
            <pc:docMk/>
            <pc:sldMk cId="4151003376" sldId="2147374753"/>
            <ac:spMk id="28" creationId="{EB00D957-390A-1664-89D1-CCB4CC5D00F7}"/>
          </ac:spMkLst>
        </pc:spChg>
        <pc:spChg chg="add mod">
          <ac:chgData name="Allen Hsu" userId="60d91a9c-a42c-4cc8-ad01-70c31ac073b3" providerId="ADAL" clId="{0B6F0EAA-4E42-4E77-94D9-0AD6DEEEA417}" dt="2024-04-22T01:29:41.444" v="55190" actId="1076"/>
          <ac:spMkLst>
            <pc:docMk/>
            <pc:sldMk cId="4151003376" sldId="2147374753"/>
            <ac:spMk id="29" creationId="{E1657AA0-2310-FC45-5B3E-43533549E898}"/>
          </ac:spMkLst>
        </pc:spChg>
        <pc:spChg chg="add mod">
          <ac:chgData name="Allen Hsu" userId="60d91a9c-a42c-4cc8-ad01-70c31ac073b3" providerId="ADAL" clId="{0B6F0EAA-4E42-4E77-94D9-0AD6DEEEA417}" dt="2024-04-22T01:29:41.444" v="55190" actId="1076"/>
          <ac:spMkLst>
            <pc:docMk/>
            <pc:sldMk cId="4151003376" sldId="2147374753"/>
            <ac:spMk id="30" creationId="{EC7E9331-E844-8879-EAA9-DEF65C56EEF7}"/>
          </ac:spMkLst>
        </pc:spChg>
        <pc:spChg chg="add mod">
          <ac:chgData name="Allen Hsu" userId="60d91a9c-a42c-4cc8-ad01-70c31ac073b3" providerId="ADAL" clId="{0B6F0EAA-4E42-4E77-94D9-0AD6DEEEA417}" dt="2024-04-22T01:29:41.444" v="55190" actId="1076"/>
          <ac:spMkLst>
            <pc:docMk/>
            <pc:sldMk cId="4151003376" sldId="2147374753"/>
            <ac:spMk id="31" creationId="{C0C1CEA3-78C8-418C-A235-80B1F2A5267D}"/>
          </ac:spMkLst>
        </pc:spChg>
        <pc:spChg chg="add mod">
          <ac:chgData name="Allen Hsu" userId="60d91a9c-a42c-4cc8-ad01-70c31ac073b3" providerId="ADAL" clId="{0B6F0EAA-4E42-4E77-94D9-0AD6DEEEA417}" dt="2024-04-22T01:29:41.444" v="55190" actId="1076"/>
          <ac:spMkLst>
            <pc:docMk/>
            <pc:sldMk cId="4151003376" sldId="2147374753"/>
            <ac:spMk id="32" creationId="{B39AA1F8-A2C6-E902-3488-3B0F7EB0F92E}"/>
          </ac:spMkLst>
        </pc:spChg>
        <pc:spChg chg="add mod">
          <ac:chgData name="Allen Hsu" userId="60d91a9c-a42c-4cc8-ad01-70c31ac073b3" providerId="ADAL" clId="{0B6F0EAA-4E42-4E77-94D9-0AD6DEEEA417}" dt="2024-04-19T03:13:57.412" v="46883" actId="571"/>
          <ac:spMkLst>
            <pc:docMk/>
            <pc:sldMk cId="4151003376" sldId="2147374753"/>
            <ac:spMk id="33" creationId="{17339541-BF8E-2390-0229-FECDEFF0F072}"/>
          </ac:spMkLst>
        </pc:spChg>
        <pc:spChg chg="add mod">
          <ac:chgData name="Allen Hsu" userId="60d91a9c-a42c-4cc8-ad01-70c31ac073b3" providerId="ADAL" clId="{0B6F0EAA-4E42-4E77-94D9-0AD6DEEEA417}" dt="2024-04-22T01:32:52.669" v="55202" actId="1076"/>
          <ac:spMkLst>
            <pc:docMk/>
            <pc:sldMk cId="4151003376" sldId="2147374753"/>
            <ac:spMk id="33" creationId="{38D9254E-BA5B-92D2-4470-B5031AE2D5A4}"/>
          </ac:spMkLst>
        </pc:spChg>
        <pc:spChg chg="add mod">
          <ac:chgData name="Allen Hsu" userId="60d91a9c-a42c-4cc8-ad01-70c31ac073b3" providerId="ADAL" clId="{0B6F0EAA-4E42-4E77-94D9-0AD6DEEEA417}" dt="2024-04-19T03:13:57.412" v="46883" actId="571"/>
          <ac:spMkLst>
            <pc:docMk/>
            <pc:sldMk cId="4151003376" sldId="2147374753"/>
            <ac:spMk id="34" creationId="{0F1CF942-E718-4C4A-2424-86391C1284D5}"/>
          </ac:spMkLst>
        </pc:spChg>
        <pc:spChg chg="add mod">
          <ac:chgData name="Allen Hsu" userId="60d91a9c-a42c-4cc8-ad01-70c31ac073b3" providerId="ADAL" clId="{0B6F0EAA-4E42-4E77-94D9-0AD6DEEEA417}" dt="2024-04-19T03:13:57.412" v="46883" actId="571"/>
          <ac:spMkLst>
            <pc:docMk/>
            <pc:sldMk cId="4151003376" sldId="2147374753"/>
            <ac:spMk id="35" creationId="{E588E5A6-ED75-669A-23F7-3F58D36029B2}"/>
          </ac:spMkLst>
        </pc:spChg>
        <pc:graphicFrameChg chg="add del mod modGraphic">
          <ac:chgData name="Allen Hsu" userId="60d91a9c-a42c-4cc8-ad01-70c31ac073b3" providerId="ADAL" clId="{0B6F0EAA-4E42-4E77-94D9-0AD6DEEEA417}" dt="2024-04-19T03:01:07.889" v="46277" actId="478"/>
          <ac:graphicFrameMkLst>
            <pc:docMk/>
            <pc:sldMk cId="4151003376" sldId="2147374753"/>
            <ac:graphicFrameMk id="5" creationId="{48D2CF8D-E538-FEE6-38F9-25EC2EA8DD74}"/>
          </ac:graphicFrameMkLst>
        </pc:graphicFrameChg>
        <pc:graphicFrameChg chg="add del">
          <ac:chgData name="Allen Hsu" userId="60d91a9c-a42c-4cc8-ad01-70c31ac073b3" providerId="ADAL" clId="{0B6F0EAA-4E42-4E77-94D9-0AD6DEEEA417}" dt="2024-04-16T09:06:44.653" v="33795" actId="478"/>
          <ac:graphicFrameMkLst>
            <pc:docMk/>
            <pc:sldMk cId="4151003376" sldId="2147374753"/>
            <ac:graphicFrameMk id="16" creationId="{23696823-E4D9-A8D5-BB34-6D974E407615}"/>
          </ac:graphicFrameMkLst>
        </pc:graphicFrameChg>
        <pc:graphicFrameChg chg="add mod modGraphic">
          <ac:chgData name="Allen Hsu" userId="60d91a9c-a42c-4cc8-ad01-70c31ac073b3" providerId="ADAL" clId="{0B6F0EAA-4E42-4E77-94D9-0AD6DEEEA417}" dt="2024-04-19T03:13:28.853" v="46863" actId="1076"/>
          <ac:graphicFrameMkLst>
            <pc:docMk/>
            <pc:sldMk cId="4151003376" sldId="2147374753"/>
            <ac:graphicFrameMk id="17" creationId="{883B6C8F-08BC-561C-0662-2F2D9377E15D}"/>
          </ac:graphicFrameMkLst>
        </pc:graphicFrameChg>
        <pc:graphicFrameChg chg="add mod modGraphic">
          <ac:chgData name="Allen Hsu" userId="60d91a9c-a42c-4cc8-ad01-70c31ac073b3" providerId="ADAL" clId="{0B6F0EAA-4E42-4E77-94D9-0AD6DEEEA417}" dt="2024-04-16T09:28:44.969" v="33960" actId="20577"/>
          <ac:graphicFrameMkLst>
            <pc:docMk/>
            <pc:sldMk cId="4151003376" sldId="2147374753"/>
            <ac:graphicFrameMk id="18" creationId="{6E5029AF-7465-341C-4E7B-E63C07771022}"/>
          </ac:graphicFrameMkLst>
        </pc:graphicFrameChg>
        <pc:picChg chg="add mod">
          <ac:chgData name="Allen Hsu" userId="60d91a9c-a42c-4cc8-ad01-70c31ac073b3" providerId="ADAL" clId="{0B6F0EAA-4E42-4E77-94D9-0AD6DEEEA417}" dt="2024-04-16T08:10:31.851" v="32932" actId="1076"/>
          <ac:picMkLst>
            <pc:docMk/>
            <pc:sldMk cId="4151003376" sldId="2147374753"/>
            <ac:picMk id="1026" creationId="{37558917-7882-9407-0E1A-709AA919A88B}"/>
          </ac:picMkLst>
        </pc:picChg>
      </pc:sldChg>
      <pc:sldChg chg="addSp delSp modSp new mod modShow">
        <pc:chgData name="Allen Hsu" userId="60d91a9c-a42c-4cc8-ad01-70c31ac073b3" providerId="ADAL" clId="{0B6F0EAA-4E42-4E77-94D9-0AD6DEEEA417}" dt="2024-05-08T01:05:41.623" v="99417" actId="14100"/>
        <pc:sldMkLst>
          <pc:docMk/>
          <pc:sldMk cId="4245545519" sldId="2147374754"/>
        </pc:sldMkLst>
        <pc:spChg chg="del mod">
          <ac:chgData name="Allen Hsu" userId="60d91a9c-a42c-4cc8-ad01-70c31ac073b3" providerId="ADAL" clId="{0B6F0EAA-4E42-4E77-94D9-0AD6DEEEA417}" dt="2024-04-16T08:12:07.813" v="32959" actId="478"/>
          <ac:spMkLst>
            <pc:docMk/>
            <pc:sldMk cId="4245545519" sldId="2147374754"/>
            <ac:spMk id="4" creationId="{107F7DAF-9FE1-FF0D-0AC5-AB53ADD4C6E8}"/>
          </ac:spMkLst>
        </pc:spChg>
        <pc:spChg chg="add mod">
          <ac:chgData name="Allen Hsu" userId="60d91a9c-a42c-4cc8-ad01-70c31ac073b3" providerId="ADAL" clId="{0B6F0EAA-4E42-4E77-94D9-0AD6DEEEA417}" dt="2024-04-26T07:47:56.769" v="84098" actId="1076"/>
          <ac:spMkLst>
            <pc:docMk/>
            <pc:sldMk cId="4245545519" sldId="2147374754"/>
            <ac:spMk id="4" creationId="{2068DEA4-421F-825A-9DF5-8F7387DCC5E8}"/>
          </ac:spMkLst>
        </pc:spChg>
        <pc:spChg chg="add mod">
          <ac:chgData name="Allen Hsu" userId="60d91a9c-a42c-4cc8-ad01-70c31ac073b3" providerId="ADAL" clId="{0B6F0EAA-4E42-4E77-94D9-0AD6DEEEA417}" dt="2024-04-26T07:47:56.769" v="84098" actId="1076"/>
          <ac:spMkLst>
            <pc:docMk/>
            <pc:sldMk cId="4245545519" sldId="2147374754"/>
            <ac:spMk id="5" creationId="{65FF2028-A6E2-481E-2B9E-967E552663A8}"/>
          </ac:spMkLst>
        </pc:spChg>
        <pc:spChg chg="add mod">
          <ac:chgData name="Allen Hsu" userId="60d91a9c-a42c-4cc8-ad01-70c31ac073b3" providerId="ADAL" clId="{0B6F0EAA-4E42-4E77-94D9-0AD6DEEEA417}" dt="2024-04-16T03:24:06.183" v="31671" actId="108"/>
          <ac:spMkLst>
            <pc:docMk/>
            <pc:sldMk cId="4245545519" sldId="2147374754"/>
            <ac:spMk id="6" creationId="{5A62D236-402F-FD57-9B9D-93B111BBB5AB}"/>
          </ac:spMkLst>
        </pc:spChg>
        <pc:spChg chg="add mod">
          <ac:chgData name="Allen Hsu" userId="60d91a9c-a42c-4cc8-ad01-70c31ac073b3" providerId="ADAL" clId="{0B6F0EAA-4E42-4E77-94D9-0AD6DEEEA417}" dt="2024-04-16T08:12:06.618" v="32958" actId="1076"/>
          <ac:spMkLst>
            <pc:docMk/>
            <pc:sldMk cId="4245545519" sldId="2147374754"/>
            <ac:spMk id="7" creationId="{B196CAC5-9F7D-090C-D4EA-04E2B26F3AC1}"/>
          </ac:spMkLst>
        </pc:spChg>
        <pc:spChg chg="add mod ord">
          <ac:chgData name="Allen Hsu" userId="60d91a9c-a42c-4cc8-ad01-70c31ac073b3" providerId="ADAL" clId="{0B6F0EAA-4E42-4E77-94D9-0AD6DEEEA417}" dt="2024-04-16T08:12:49.598" v="32971" actId="167"/>
          <ac:spMkLst>
            <pc:docMk/>
            <pc:sldMk cId="4245545519" sldId="2147374754"/>
            <ac:spMk id="8" creationId="{41F33C37-3BCD-F68E-BF8D-CDE33E095E0A}"/>
          </ac:spMkLst>
        </pc:spChg>
        <pc:spChg chg="add mod">
          <ac:chgData name="Allen Hsu" userId="60d91a9c-a42c-4cc8-ad01-70c31ac073b3" providerId="ADAL" clId="{0B6F0EAA-4E42-4E77-94D9-0AD6DEEEA417}" dt="2024-04-26T07:47:56.769" v="84098" actId="1076"/>
          <ac:spMkLst>
            <pc:docMk/>
            <pc:sldMk cId="4245545519" sldId="2147374754"/>
            <ac:spMk id="8" creationId="{61601EB5-921B-DE04-73D6-BFD9A23F7D18}"/>
          </ac:spMkLst>
        </pc:spChg>
        <pc:spChg chg="add mod">
          <ac:chgData name="Allen Hsu" userId="60d91a9c-a42c-4cc8-ad01-70c31ac073b3" providerId="ADAL" clId="{0B6F0EAA-4E42-4E77-94D9-0AD6DEEEA417}" dt="2024-04-16T08:23:53.582" v="33127" actId="1076"/>
          <ac:spMkLst>
            <pc:docMk/>
            <pc:sldMk cId="4245545519" sldId="2147374754"/>
            <ac:spMk id="9" creationId="{0FE033C6-133B-A836-FDD8-FF69C7448348}"/>
          </ac:spMkLst>
        </pc:spChg>
        <pc:spChg chg="add mod">
          <ac:chgData name="Allen Hsu" userId="60d91a9c-a42c-4cc8-ad01-70c31ac073b3" providerId="ADAL" clId="{0B6F0EAA-4E42-4E77-94D9-0AD6DEEEA417}" dt="2024-04-24T08:32:12.144" v="76134" actId="571"/>
          <ac:spMkLst>
            <pc:docMk/>
            <pc:sldMk cId="4245545519" sldId="2147374754"/>
            <ac:spMk id="9" creationId="{60A0AE63-84D1-B584-78D3-7F43C5AA6B85}"/>
          </ac:spMkLst>
        </pc:spChg>
        <pc:spChg chg="add mod">
          <ac:chgData name="Allen Hsu" userId="60d91a9c-a42c-4cc8-ad01-70c31ac073b3" providerId="ADAL" clId="{0B6F0EAA-4E42-4E77-94D9-0AD6DEEEA417}" dt="2024-04-29T06:26:22.723" v="87561" actId="1076"/>
          <ac:spMkLst>
            <pc:docMk/>
            <pc:sldMk cId="4245545519" sldId="2147374754"/>
            <ac:spMk id="9" creationId="{B4D46FE4-142A-261B-9F3D-AFF1FD1DF17F}"/>
          </ac:spMkLst>
        </pc:spChg>
        <pc:spChg chg="add mod ord">
          <ac:chgData name="Allen Hsu" userId="60d91a9c-a42c-4cc8-ad01-70c31ac073b3" providerId="ADAL" clId="{0B6F0EAA-4E42-4E77-94D9-0AD6DEEEA417}" dt="2024-04-16T08:12:44.816" v="32969" actId="167"/>
          <ac:spMkLst>
            <pc:docMk/>
            <pc:sldMk cId="4245545519" sldId="2147374754"/>
            <ac:spMk id="10" creationId="{EF9A383E-6733-C36C-ECD5-08E1B2338DA9}"/>
          </ac:spMkLst>
        </pc:spChg>
        <pc:spChg chg="add mod">
          <ac:chgData name="Allen Hsu" userId="60d91a9c-a42c-4cc8-ad01-70c31ac073b3" providerId="ADAL" clId="{0B6F0EAA-4E42-4E77-94D9-0AD6DEEEA417}" dt="2024-04-16T08:23:53.582" v="33127" actId="1076"/>
          <ac:spMkLst>
            <pc:docMk/>
            <pc:sldMk cId="4245545519" sldId="2147374754"/>
            <ac:spMk id="11" creationId="{9DE53B23-9ACD-A908-E002-144765C13855}"/>
          </ac:spMkLst>
        </pc:spChg>
        <pc:spChg chg="add del mod">
          <ac:chgData name="Allen Hsu" userId="60d91a9c-a42c-4cc8-ad01-70c31ac073b3" providerId="ADAL" clId="{0B6F0EAA-4E42-4E77-94D9-0AD6DEEEA417}" dt="2024-04-16T08:12:33.091" v="32966" actId="478"/>
          <ac:spMkLst>
            <pc:docMk/>
            <pc:sldMk cId="4245545519" sldId="2147374754"/>
            <ac:spMk id="12" creationId="{5967F11B-6BC0-2B4A-0C02-FE5C2F07E8E0}"/>
          </ac:spMkLst>
        </pc:spChg>
        <pc:spChg chg="add mod">
          <ac:chgData name="Allen Hsu" userId="60d91a9c-a42c-4cc8-ad01-70c31ac073b3" providerId="ADAL" clId="{0B6F0EAA-4E42-4E77-94D9-0AD6DEEEA417}" dt="2024-05-08T01:05:41.623" v="99417" actId="14100"/>
          <ac:spMkLst>
            <pc:docMk/>
            <pc:sldMk cId="4245545519" sldId="2147374754"/>
            <ac:spMk id="12" creationId="{CDB53314-7147-F911-E234-D3CA253D2EEA}"/>
          </ac:spMkLst>
        </pc:spChg>
        <pc:spChg chg="add mod">
          <ac:chgData name="Allen Hsu" userId="60d91a9c-a42c-4cc8-ad01-70c31ac073b3" providerId="ADAL" clId="{0B6F0EAA-4E42-4E77-94D9-0AD6DEEEA417}" dt="2024-04-24T08:32:12.144" v="76134" actId="571"/>
          <ac:spMkLst>
            <pc:docMk/>
            <pc:sldMk cId="4245545519" sldId="2147374754"/>
            <ac:spMk id="12" creationId="{D7A0DB72-DA05-F4AF-96F1-7B3446FDA093}"/>
          </ac:spMkLst>
        </pc:spChg>
        <pc:spChg chg="add mod ord">
          <ac:chgData name="Allen Hsu" userId="60d91a9c-a42c-4cc8-ad01-70c31ac073b3" providerId="ADAL" clId="{0B6F0EAA-4E42-4E77-94D9-0AD6DEEEA417}" dt="2024-04-16T08:12:47.012" v="32970" actId="167"/>
          <ac:spMkLst>
            <pc:docMk/>
            <pc:sldMk cId="4245545519" sldId="2147374754"/>
            <ac:spMk id="13" creationId="{505C6967-96BA-AE1C-3021-ACA9EF864FE0}"/>
          </ac:spMkLst>
        </pc:spChg>
        <pc:spChg chg="add mod">
          <ac:chgData name="Allen Hsu" userId="60d91a9c-a42c-4cc8-ad01-70c31ac073b3" providerId="ADAL" clId="{0B6F0EAA-4E42-4E77-94D9-0AD6DEEEA417}" dt="2024-04-29T06:26:22.723" v="87561" actId="1076"/>
          <ac:spMkLst>
            <pc:docMk/>
            <pc:sldMk cId="4245545519" sldId="2147374754"/>
            <ac:spMk id="13" creationId="{7D63BE29-C424-7A85-EF46-514322EFB8EA}"/>
          </ac:spMkLst>
        </pc:spChg>
        <pc:spChg chg="add mod">
          <ac:chgData name="Allen Hsu" userId="60d91a9c-a42c-4cc8-ad01-70c31ac073b3" providerId="ADAL" clId="{0B6F0EAA-4E42-4E77-94D9-0AD6DEEEA417}" dt="2024-04-24T08:32:12.144" v="76134" actId="571"/>
          <ac:spMkLst>
            <pc:docMk/>
            <pc:sldMk cId="4245545519" sldId="2147374754"/>
            <ac:spMk id="13" creationId="{A22411B6-BC02-1933-5946-34A3A4FE75D2}"/>
          </ac:spMkLst>
        </pc:spChg>
        <pc:spChg chg="add mod">
          <ac:chgData name="Allen Hsu" userId="60d91a9c-a42c-4cc8-ad01-70c31ac073b3" providerId="ADAL" clId="{0B6F0EAA-4E42-4E77-94D9-0AD6DEEEA417}" dt="2024-04-26T07:47:56.769" v="84098" actId="1076"/>
          <ac:spMkLst>
            <pc:docMk/>
            <pc:sldMk cId="4245545519" sldId="2147374754"/>
            <ac:spMk id="14" creationId="{468B48A2-72A4-DB55-5AAA-3F577DA94913}"/>
          </ac:spMkLst>
        </pc:spChg>
        <pc:spChg chg="add mod">
          <ac:chgData name="Allen Hsu" userId="60d91a9c-a42c-4cc8-ad01-70c31ac073b3" providerId="ADAL" clId="{0B6F0EAA-4E42-4E77-94D9-0AD6DEEEA417}" dt="2024-04-16T08:55:18.293" v="33531" actId="6549"/>
          <ac:spMkLst>
            <pc:docMk/>
            <pc:sldMk cId="4245545519" sldId="2147374754"/>
            <ac:spMk id="14" creationId="{583D55DC-6D20-D88C-6C66-C79AF8DD8C54}"/>
          </ac:spMkLst>
        </pc:spChg>
        <pc:spChg chg="add mod">
          <ac:chgData name="Allen Hsu" userId="60d91a9c-a42c-4cc8-ad01-70c31ac073b3" providerId="ADAL" clId="{0B6F0EAA-4E42-4E77-94D9-0AD6DEEEA417}" dt="2024-04-16T08:27:28.503" v="33197"/>
          <ac:spMkLst>
            <pc:docMk/>
            <pc:sldMk cId="4245545519" sldId="2147374754"/>
            <ac:spMk id="15" creationId="{C78DAE04-6ED0-AA91-8F63-FC33C9E3EB0A}"/>
          </ac:spMkLst>
        </pc:spChg>
        <pc:spChg chg="add del mod">
          <ac:chgData name="Allen Hsu" userId="60d91a9c-a42c-4cc8-ad01-70c31ac073b3" providerId="ADAL" clId="{0B6F0EAA-4E42-4E77-94D9-0AD6DEEEA417}" dt="2024-04-24T09:40:20.929" v="78218" actId="478"/>
          <ac:spMkLst>
            <pc:docMk/>
            <pc:sldMk cId="4245545519" sldId="2147374754"/>
            <ac:spMk id="17" creationId="{0FA2E99D-7EA4-71EB-5084-B83F94D3203E}"/>
          </ac:spMkLst>
        </pc:spChg>
        <pc:spChg chg="add mod">
          <ac:chgData name="Allen Hsu" userId="60d91a9c-a42c-4cc8-ad01-70c31ac073b3" providerId="ADAL" clId="{0B6F0EAA-4E42-4E77-94D9-0AD6DEEEA417}" dt="2024-04-26T07:47:56.769" v="84098" actId="1076"/>
          <ac:spMkLst>
            <pc:docMk/>
            <pc:sldMk cId="4245545519" sldId="2147374754"/>
            <ac:spMk id="18" creationId="{71FD3164-5746-3CCD-46B8-9415C28438F8}"/>
          </ac:spMkLst>
        </pc:spChg>
        <pc:spChg chg="add del mod">
          <ac:chgData name="Allen Hsu" userId="60d91a9c-a42c-4cc8-ad01-70c31ac073b3" providerId="ADAL" clId="{0B6F0EAA-4E42-4E77-94D9-0AD6DEEEA417}" dt="2024-04-16T09:00:23.430" v="33711" actId="478"/>
          <ac:spMkLst>
            <pc:docMk/>
            <pc:sldMk cId="4245545519" sldId="2147374754"/>
            <ac:spMk id="18" creationId="{CE02EC3F-8401-36A8-E88C-EB8EE7D76201}"/>
          </ac:spMkLst>
        </pc:spChg>
        <pc:spChg chg="add mod">
          <ac:chgData name="Allen Hsu" userId="60d91a9c-a42c-4cc8-ad01-70c31ac073b3" providerId="ADAL" clId="{0B6F0EAA-4E42-4E77-94D9-0AD6DEEEA417}" dt="2024-04-26T07:47:56.769" v="84098" actId="1076"/>
          <ac:spMkLst>
            <pc:docMk/>
            <pc:sldMk cId="4245545519" sldId="2147374754"/>
            <ac:spMk id="19" creationId="{67C7DDF1-C97A-AD6E-9559-159110680D28}"/>
          </ac:spMkLst>
        </pc:spChg>
        <pc:spChg chg="add mod">
          <ac:chgData name="Allen Hsu" userId="60d91a9c-a42c-4cc8-ad01-70c31ac073b3" providerId="ADAL" clId="{0B6F0EAA-4E42-4E77-94D9-0AD6DEEEA417}" dt="2024-04-24T09:24:34.788" v="77764"/>
          <ac:spMkLst>
            <pc:docMk/>
            <pc:sldMk cId="4245545519" sldId="2147374754"/>
            <ac:spMk id="21" creationId="{51467405-518A-10AC-5E8A-C7503819FAEA}"/>
          </ac:spMkLst>
        </pc:spChg>
        <pc:spChg chg="add mod">
          <ac:chgData name="Allen Hsu" userId="60d91a9c-a42c-4cc8-ad01-70c31ac073b3" providerId="ADAL" clId="{0B6F0EAA-4E42-4E77-94D9-0AD6DEEEA417}" dt="2024-04-29T06:25:59.506" v="87560" actId="20577"/>
          <ac:spMkLst>
            <pc:docMk/>
            <pc:sldMk cId="4245545519" sldId="2147374754"/>
            <ac:spMk id="24" creationId="{BE2BCF94-F8DE-84C3-3BDD-2323032F0FF0}"/>
          </ac:spMkLst>
        </pc:spChg>
        <pc:graphicFrameChg chg="add mod modGraphic">
          <ac:chgData name="Allen Hsu" userId="60d91a9c-a42c-4cc8-ad01-70c31ac073b3" providerId="ADAL" clId="{0B6F0EAA-4E42-4E77-94D9-0AD6DEEEA417}" dt="2024-05-06T09:47:39.351" v="99007" actId="20577"/>
          <ac:graphicFrameMkLst>
            <pc:docMk/>
            <pc:sldMk cId="4245545519" sldId="2147374754"/>
            <ac:graphicFrameMk id="16" creationId="{D7AA7F28-57E3-CD4E-D508-5C124683319F}"/>
          </ac:graphicFrameMkLst>
        </pc:graphicFrameChg>
        <pc:graphicFrameChg chg="del mod modGraphic">
          <ac:chgData name="Allen Hsu" userId="60d91a9c-a42c-4cc8-ad01-70c31ac073b3" providerId="ADAL" clId="{0B6F0EAA-4E42-4E77-94D9-0AD6DEEEA417}" dt="2024-05-06T09:45:25.821" v="98972" actId="478"/>
          <ac:graphicFrameMkLst>
            <pc:docMk/>
            <pc:sldMk cId="4245545519" sldId="2147374754"/>
            <ac:graphicFrameMk id="17" creationId="{0B2DB812-03D7-4562-F707-E6BC0970737B}"/>
          </ac:graphicFrameMkLst>
        </pc:graphicFrameChg>
        <pc:graphicFrameChg chg="add mod modGraphic">
          <ac:chgData name="Allen Hsu" userId="60d91a9c-a42c-4cc8-ad01-70c31ac073b3" providerId="ADAL" clId="{0B6F0EAA-4E42-4E77-94D9-0AD6DEEEA417}" dt="2024-04-25T02:29:50.870" v="79725" actId="2165"/>
          <ac:graphicFrameMkLst>
            <pc:docMk/>
            <pc:sldMk cId="4245545519" sldId="2147374754"/>
            <ac:graphicFrameMk id="20" creationId="{A7FD0FE5-6564-3361-AAEB-EDD4190A6148}"/>
          </ac:graphicFrameMkLst>
        </pc:graphicFrameChg>
        <pc:graphicFrameChg chg="add mod modGraphic">
          <ac:chgData name="Allen Hsu" userId="60d91a9c-a42c-4cc8-ad01-70c31ac073b3" providerId="ADAL" clId="{0B6F0EAA-4E42-4E77-94D9-0AD6DEEEA417}" dt="2024-04-24T09:28:52.562" v="77934" actId="20577"/>
          <ac:graphicFrameMkLst>
            <pc:docMk/>
            <pc:sldMk cId="4245545519" sldId="2147374754"/>
            <ac:graphicFrameMk id="22" creationId="{322EB912-4A5D-CC9F-3971-E51D155B122C}"/>
          </ac:graphicFrameMkLst>
        </pc:graphicFrameChg>
        <pc:graphicFrameChg chg="add mod modGraphic">
          <ac:chgData name="Allen Hsu" userId="60d91a9c-a42c-4cc8-ad01-70c31ac073b3" providerId="ADAL" clId="{0B6F0EAA-4E42-4E77-94D9-0AD6DEEEA417}" dt="2024-04-25T02:29:32.830" v="79724" actId="20577"/>
          <ac:graphicFrameMkLst>
            <pc:docMk/>
            <pc:sldMk cId="4245545519" sldId="2147374754"/>
            <ac:graphicFrameMk id="23" creationId="{7E007EDD-DE1F-EB77-B089-A9A43D26FFE0}"/>
          </ac:graphicFrameMkLst>
        </pc:graphicFrameChg>
      </pc:sldChg>
      <pc:sldChg chg="addSp delSp modSp new mod chgLayout modNotesTx">
        <pc:chgData name="Allen Hsu" userId="60d91a9c-a42c-4cc8-ad01-70c31ac073b3" providerId="ADAL" clId="{0B6F0EAA-4E42-4E77-94D9-0AD6DEEEA417}" dt="2024-04-29T09:36:34.152" v="89741" actId="20577"/>
        <pc:sldMkLst>
          <pc:docMk/>
          <pc:sldMk cId="2400571735" sldId="2147374755"/>
        </pc:sldMkLst>
        <pc:spChg chg="mod ord">
          <ac:chgData name="Allen Hsu" userId="60d91a9c-a42c-4cc8-ad01-70c31ac073b3" providerId="ADAL" clId="{0B6F0EAA-4E42-4E77-94D9-0AD6DEEEA417}" dt="2024-04-19T00:56:57.292" v="44680" actId="20577"/>
          <ac:spMkLst>
            <pc:docMk/>
            <pc:sldMk cId="2400571735" sldId="2147374755"/>
            <ac:spMk id="2" creationId="{538E97B2-42D7-78D2-879E-C734F3D536C6}"/>
          </ac:spMkLst>
        </pc:spChg>
        <pc:spChg chg="mod ord">
          <ac:chgData name="Allen Hsu" userId="60d91a9c-a42c-4cc8-ad01-70c31ac073b3" providerId="ADAL" clId="{0B6F0EAA-4E42-4E77-94D9-0AD6DEEEA417}" dt="2024-04-18T07:24:35.426" v="41788" actId="700"/>
          <ac:spMkLst>
            <pc:docMk/>
            <pc:sldMk cId="2400571735" sldId="2147374755"/>
            <ac:spMk id="3" creationId="{3D60F7C9-5B5D-FDE6-39FB-FBAC60615D8A}"/>
          </ac:spMkLst>
        </pc:spChg>
        <pc:spChg chg="add mod">
          <ac:chgData name="Allen Hsu" userId="60d91a9c-a42c-4cc8-ad01-70c31ac073b3" providerId="ADAL" clId="{0B6F0EAA-4E42-4E77-94D9-0AD6DEEEA417}" dt="2024-04-24T08:42:34.209" v="76417" actId="1076"/>
          <ac:spMkLst>
            <pc:docMk/>
            <pc:sldMk cId="2400571735" sldId="2147374755"/>
            <ac:spMk id="4" creationId="{5029A40A-C935-BA71-CCD7-2C868E0C1306}"/>
          </ac:spMkLst>
        </pc:spChg>
        <pc:spChg chg="del">
          <ac:chgData name="Allen Hsu" userId="60d91a9c-a42c-4cc8-ad01-70c31ac073b3" providerId="ADAL" clId="{0B6F0EAA-4E42-4E77-94D9-0AD6DEEEA417}" dt="2024-04-16T03:35:38.057" v="32090" actId="478"/>
          <ac:spMkLst>
            <pc:docMk/>
            <pc:sldMk cId="2400571735" sldId="2147374755"/>
            <ac:spMk id="4" creationId="{937F4FFD-5CFB-CCA2-3FA6-F70792C364D2}"/>
          </ac:spMkLst>
        </pc:spChg>
        <pc:spChg chg="add mod">
          <ac:chgData name="Allen Hsu" userId="60d91a9c-a42c-4cc8-ad01-70c31ac073b3" providerId="ADAL" clId="{0B6F0EAA-4E42-4E77-94D9-0AD6DEEEA417}" dt="2024-04-24T08:45:52.319" v="76553" actId="20577"/>
          <ac:spMkLst>
            <pc:docMk/>
            <pc:sldMk cId="2400571735" sldId="2147374755"/>
            <ac:spMk id="5" creationId="{9E3DF060-5D0B-8D8B-5663-90775976030C}"/>
          </ac:spMkLst>
        </pc:spChg>
        <pc:spChg chg="add mod">
          <ac:chgData name="Allen Hsu" userId="60d91a9c-a42c-4cc8-ad01-70c31ac073b3" providerId="ADAL" clId="{0B6F0EAA-4E42-4E77-94D9-0AD6DEEEA417}" dt="2024-04-16T03:33:20.066" v="32002" actId="108"/>
          <ac:spMkLst>
            <pc:docMk/>
            <pc:sldMk cId="2400571735" sldId="2147374755"/>
            <ac:spMk id="6" creationId="{4E4F1DCE-F435-91F2-9EAC-F3504ED5A666}"/>
          </ac:spMkLst>
        </pc:spChg>
        <pc:spChg chg="add mod ord">
          <ac:chgData name="Allen Hsu" userId="60d91a9c-a42c-4cc8-ad01-70c31ac073b3" providerId="ADAL" clId="{0B6F0EAA-4E42-4E77-94D9-0AD6DEEEA417}" dt="2024-04-18T08:37:00.097" v="43149" actId="21"/>
          <ac:spMkLst>
            <pc:docMk/>
            <pc:sldMk cId="2400571735" sldId="2147374755"/>
            <ac:spMk id="7" creationId="{14C836E2-09D7-0FAF-4E62-00C9EBEC3067}"/>
          </ac:spMkLst>
        </pc:spChg>
        <pc:spChg chg="add mod">
          <ac:chgData name="Allen Hsu" userId="60d91a9c-a42c-4cc8-ad01-70c31ac073b3" providerId="ADAL" clId="{0B6F0EAA-4E42-4E77-94D9-0AD6DEEEA417}" dt="2024-04-24T08:43:11.582" v="76492" actId="20577"/>
          <ac:spMkLst>
            <pc:docMk/>
            <pc:sldMk cId="2400571735" sldId="2147374755"/>
            <ac:spMk id="8" creationId="{133AA8FA-19D1-6FD2-2545-D2A8A47844C5}"/>
          </ac:spMkLst>
        </pc:spChg>
        <pc:spChg chg="add del mod">
          <ac:chgData name="Allen Hsu" userId="60d91a9c-a42c-4cc8-ad01-70c31ac073b3" providerId="ADAL" clId="{0B6F0EAA-4E42-4E77-94D9-0AD6DEEEA417}" dt="2024-04-18T07:23:13.091" v="41762" actId="21"/>
          <ac:spMkLst>
            <pc:docMk/>
            <pc:sldMk cId="2400571735" sldId="2147374755"/>
            <ac:spMk id="8" creationId="{BC7FB71B-CE20-C44B-B4E1-6532B5A240E6}"/>
          </ac:spMkLst>
        </pc:spChg>
        <pc:spChg chg="add mod">
          <ac:chgData name="Allen Hsu" userId="60d91a9c-a42c-4cc8-ad01-70c31ac073b3" providerId="ADAL" clId="{0B6F0EAA-4E42-4E77-94D9-0AD6DEEEA417}" dt="2024-04-24T08:47:18.760" v="76563"/>
          <ac:spMkLst>
            <pc:docMk/>
            <pc:sldMk cId="2400571735" sldId="2147374755"/>
            <ac:spMk id="9" creationId="{3AE84541-C07D-B764-144F-287662EA86F4}"/>
          </ac:spMkLst>
        </pc:spChg>
        <pc:spChg chg="add del mod">
          <ac:chgData name="Allen Hsu" userId="60d91a9c-a42c-4cc8-ad01-70c31ac073b3" providerId="ADAL" clId="{0B6F0EAA-4E42-4E77-94D9-0AD6DEEEA417}" dt="2024-04-18T07:23:13.091" v="41762" actId="21"/>
          <ac:spMkLst>
            <pc:docMk/>
            <pc:sldMk cId="2400571735" sldId="2147374755"/>
            <ac:spMk id="9" creationId="{7BF67C5D-BFE2-DB14-3B75-42026FAE4257}"/>
          </ac:spMkLst>
        </pc:spChg>
        <pc:spChg chg="add del mod">
          <ac:chgData name="Allen Hsu" userId="60d91a9c-a42c-4cc8-ad01-70c31ac073b3" providerId="ADAL" clId="{0B6F0EAA-4E42-4E77-94D9-0AD6DEEEA417}" dt="2024-04-18T07:23:13.091" v="41762" actId="21"/>
          <ac:spMkLst>
            <pc:docMk/>
            <pc:sldMk cId="2400571735" sldId="2147374755"/>
            <ac:spMk id="10" creationId="{665F64F1-FF4E-453E-FBAC-6E12D4D257BA}"/>
          </ac:spMkLst>
        </pc:spChg>
        <pc:spChg chg="add mod">
          <ac:chgData name="Allen Hsu" userId="60d91a9c-a42c-4cc8-ad01-70c31ac073b3" providerId="ADAL" clId="{0B6F0EAA-4E42-4E77-94D9-0AD6DEEEA417}" dt="2024-04-29T09:36:34.152" v="89741" actId="20577"/>
          <ac:spMkLst>
            <pc:docMk/>
            <pc:sldMk cId="2400571735" sldId="2147374755"/>
            <ac:spMk id="10" creationId="{AECF5F3B-B302-0575-98BD-FFF0225C16EB}"/>
          </ac:spMkLst>
        </pc:spChg>
        <pc:spChg chg="add del mod">
          <ac:chgData name="Allen Hsu" userId="60d91a9c-a42c-4cc8-ad01-70c31ac073b3" providerId="ADAL" clId="{0B6F0EAA-4E42-4E77-94D9-0AD6DEEEA417}" dt="2024-04-18T07:23:13.091" v="41762" actId="21"/>
          <ac:spMkLst>
            <pc:docMk/>
            <pc:sldMk cId="2400571735" sldId="2147374755"/>
            <ac:spMk id="11" creationId="{15A58676-FB2D-C92C-9D63-22073BB58EC7}"/>
          </ac:spMkLst>
        </pc:spChg>
        <pc:spChg chg="add del mod">
          <ac:chgData name="Allen Hsu" userId="60d91a9c-a42c-4cc8-ad01-70c31ac073b3" providerId="ADAL" clId="{0B6F0EAA-4E42-4E77-94D9-0AD6DEEEA417}" dt="2024-04-18T07:23:13.091" v="41762" actId="21"/>
          <ac:spMkLst>
            <pc:docMk/>
            <pc:sldMk cId="2400571735" sldId="2147374755"/>
            <ac:spMk id="12" creationId="{325BE09A-21B0-5643-8CE8-AC4BFDDB6B25}"/>
          </ac:spMkLst>
        </pc:spChg>
        <pc:spChg chg="add del mod">
          <ac:chgData name="Allen Hsu" userId="60d91a9c-a42c-4cc8-ad01-70c31ac073b3" providerId="ADAL" clId="{0B6F0EAA-4E42-4E77-94D9-0AD6DEEEA417}" dt="2024-04-18T07:23:13.091" v="41762" actId="21"/>
          <ac:spMkLst>
            <pc:docMk/>
            <pc:sldMk cId="2400571735" sldId="2147374755"/>
            <ac:spMk id="13" creationId="{A7C3EA43-82BB-19C2-C6BF-02FFD8027FFB}"/>
          </ac:spMkLst>
        </pc:spChg>
        <pc:spChg chg="add del mod">
          <ac:chgData name="Allen Hsu" userId="60d91a9c-a42c-4cc8-ad01-70c31ac073b3" providerId="ADAL" clId="{0B6F0EAA-4E42-4E77-94D9-0AD6DEEEA417}" dt="2024-04-18T07:23:13.091" v="41762" actId="21"/>
          <ac:spMkLst>
            <pc:docMk/>
            <pc:sldMk cId="2400571735" sldId="2147374755"/>
            <ac:spMk id="14" creationId="{CBA48DCE-6F75-9281-FE1C-10FE8D3CCD2A}"/>
          </ac:spMkLst>
        </pc:spChg>
        <pc:spChg chg="add del mod">
          <ac:chgData name="Allen Hsu" userId="60d91a9c-a42c-4cc8-ad01-70c31ac073b3" providerId="ADAL" clId="{0B6F0EAA-4E42-4E77-94D9-0AD6DEEEA417}" dt="2024-04-18T07:23:13.091" v="41762" actId="21"/>
          <ac:spMkLst>
            <pc:docMk/>
            <pc:sldMk cId="2400571735" sldId="2147374755"/>
            <ac:spMk id="19" creationId="{A8783742-5A04-C268-B262-2CA3C8B75D3F}"/>
          </ac:spMkLst>
        </pc:spChg>
        <pc:spChg chg="add del mod">
          <ac:chgData name="Allen Hsu" userId="60d91a9c-a42c-4cc8-ad01-70c31ac073b3" providerId="ADAL" clId="{0B6F0EAA-4E42-4E77-94D9-0AD6DEEEA417}" dt="2024-04-18T07:23:13.091" v="41762" actId="21"/>
          <ac:spMkLst>
            <pc:docMk/>
            <pc:sldMk cId="2400571735" sldId="2147374755"/>
            <ac:spMk id="20" creationId="{729E65E8-6E17-9002-69BF-2B210EC803F0}"/>
          </ac:spMkLst>
        </pc:spChg>
        <pc:spChg chg="add mod">
          <ac:chgData name="Allen Hsu" userId="60d91a9c-a42c-4cc8-ad01-70c31ac073b3" providerId="ADAL" clId="{0B6F0EAA-4E42-4E77-94D9-0AD6DEEEA417}" dt="2024-04-18T07:23:06.832" v="41761" actId="14100"/>
          <ac:spMkLst>
            <pc:docMk/>
            <pc:sldMk cId="2400571735" sldId="2147374755"/>
            <ac:spMk id="21" creationId="{C08BFA34-5705-CC7E-1CC7-4C1F8016B929}"/>
          </ac:spMkLst>
        </pc:spChg>
        <pc:spChg chg="add mod">
          <ac:chgData name="Allen Hsu" userId="60d91a9c-a42c-4cc8-ad01-70c31ac073b3" providerId="ADAL" clId="{0B6F0EAA-4E42-4E77-94D9-0AD6DEEEA417}" dt="2024-04-26T07:56:10.861" v="84340" actId="12"/>
          <ac:spMkLst>
            <pc:docMk/>
            <pc:sldMk cId="2400571735" sldId="2147374755"/>
            <ac:spMk id="23" creationId="{E05B5840-0EBF-D39E-84BD-675D2F0C6119}"/>
          </ac:spMkLst>
        </pc:spChg>
        <pc:spChg chg="mod">
          <ac:chgData name="Allen Hsu" userId="60d91a9c-a42c-4cc8-ad01-70c31ac073b3" providerId="ADAL" clId="{0B6F0EAA-4E42-4E77-94D9-0AD6DEEEA417}" dt="2024-04-18T08:42:30.777" v="43224"/>
          <ac:spMkLst>
            <pc:docMk/>
            <pc:sldMk cId="2400571735" sldId="2147374755"/>
            <ac:spMk id="26" creationId="{D2B7996A-C07A-8C08-F42C-BB2EE68A5C55}"/>
          </ac:spMkLst>
        </pc:spChg>
        <pc:spChg chg="mod">
          <ac:chgData name="Allen Hsu" userId="60d91a9c-a42c-4cc8-ad01-70c31ac073b3" providerId="ADAL" clId="{0B6F0EAA-4E42-4E77-94D9-0AD6DEEEA417}" dt="2024-04-18T08:42:30.777" v="43224"/>
          <ac:spMkLst>
            <pc:docMk/>
            <pc:sldMk cId="2400571735" sldId="2147374755"/>
            <ac:spMk id="27" creationId="{88E26BD0-DF6B-DFFF-9B48-BCF955F44CBE}"/>
          </ac:spMkLst>
        </pc:spChg>
        <pc:spChg chg="mod">
          <ac:chgData name="Allen Hsu" userId="60d91a9c-a42c-4cc8-ad01-70c31ac073b3" providerId="ADAL" clId="{0B6F0EAA-4E42-4E77-94D9-0AD6DEEEA417}" dt="2024-04-18T08:42:30.777" v="43224"/>
          <ac:spMkLst>
            <pc:docMk/>
            <pc:sldMk cId="2400571735" sldId="2147374755"/>
            <ac:spMk id="28" creationId="{7E1DF090-C5A0-DB8A-53A9-D7FACF91FB5E}"/>
          </ac:spMkLst>
        </pc:spChg>
        <pc:spChg chg="mod">
          <ac:chgData name="Allen Hsu" userId="60d91a9c-a42c-4cc8-ad01-70c31ac073b3" providerId="ADAL" clId="{0B6F0EAA-4E42-4E77-94D9-0AD6DEEEA417}" dt="2024-04-18T08:42:30.777" v="43224"/>
          <ac:spMkLst>
            <pc:docMk/>
            <pc:sldMk cId="2400571735" sldId="2147374755"/>
            <ac:spMk id="29" creationId="{42F69979-58CE-BE9A-0016-537B9946B069}"/>
          </ac:spMkLst>
        </pc:spChg>
        <pc:grpChg chg="add mod">
          <ac:chgData name="Allen Hsu" userId="60d91a9c-a42c-4cc8-ad01-70c31ac073b3" providerId="ADAL" clId="{0B6F0EAA-4E42-4E77-94D9-0AD6DEEEA417}" dt="2024-04-26T07:56:16.945" v="84341" actId="1076"/>
          <ac:grpSpMkLst>
            <pc:docMk/>
            <pc:sldMk cId="2400571735" sldId="2147374755"/>
            <ac:grpSpMk id="25" creationId="{1BD67E22-AD4C-EFAD-AD99-FCA73ADBA18C}"/>
          </ac:grpSpMkLst>
        </pc:grpChg>
        <pc:graphicFrameChg chg="add mod">
          <ac:chgData name="Allen Hsu" userId="60d91a9c-a42c-4cc8-ad01-70c31ac073b3" providerId="ADAL" clId="{0B6F0EAA-4E42-4E77-94D9-0AD6DEEEA417}" dt="2024-04-18T07:19:16.311" v="41697"/>
          <ac:graphicFrameMkLst>
            <pc:docMk/>
            <pc:sldMk cId="2400571735" sldId="2147374755"/>
            <ac:graphicFrameMk id="5" creationId="{EC919BEF-88C9-476F-1689-ADC36A25B2B4}"/>
          </ac:graphicFrameMkLst>
        </pc:graphicFrameChg>
        <pc:graphicFrameChg chg="add del mod modGraphic">
          <ac:chgData name="Allen Hsu" userId="60d91a9c-a42c-4cc8-ad01-70c31ac073b3" providerId="ADAL" clId="{0B6F0EAA-4E42-4E77-94D9-0AD6DEEEA417}" dt="2024-04-18T08:36:44.044" v="43147" actId="478"/>
          <ac:graphicFrameMkLst>
            <pc:docMk/>
            <pc:sldMk cId="2400571735" sldId="2147374755"/>
            <ac:graphicFrameMk id="15" creationId="{87905771-5E14-07CB-5F8E-F8F91DB40A02}"/>
          </ac:graphicFrameMkLst>
        </pc:graphicFrameChg>
        <pc:graphicFrameChg chg="add mod modGraphic">
          <ac:chgData name="Allen Hsu" userId="60d91a9c-a42c-4cc8-ad01-70c31ac073b3" providerId="ADAL" clId="{0B6F0EAA-4E42-4E77-94D9-0AD6DEEEA417}" dt="2024-04-26T01:19:19.033" v="81191" actId="20577"/>
          <ac:graphicFrameMkLst>
            <pc:docMk/>
            <pc:sldMk cId="2400571735" sldId="2147374755"/>
            <ac:graphicFrameMk id="22" creationId="{4422508B-0050-0806-E6BA-AA8C7938459B}"/>
          </ac:graphicFrameMkLst>
        </pc:graphicFrameChg>
        <pc:picChg chg="add del mod">
          <ac:chgData name="Allen Hsu" userId="60d91a9c-a42c-4cc8-ad01-70c31ac073b3" providerId="ADAL" clId="{0B6F0EAA-4E42-4E77-94D9-0AD6DEEEA417}" dt="2024-04-18T07:23:13.091" v="41762" actId="21"/>
          <ac:picMkLst>
            <pc:docMk/>
            <pc:sldMk cId="2400571735" sldId="2147374755"/>
            <ac:picMk id="4" creationId="{1F7B94F1-ECC2-9AE3-8B2B-F6B0888F3CD7}"/>
          </ac:picMkLst>
        </pc:picChg>
        <pc:picChg chg="add mod">
          <ac:chgData name="Allen Hsu" userId="60d91a9c-a42c-4cc8-ad01-70c31ac073b3" providerId="ADAL" clId="{0B6F0EAA-4E42-4E77-94D9-0AD6DEEEA417}" dt="2024-04-17T07:12:36.904" v="35032" actId="14100"/>
          <ac:picMkLst>
            <pc:docMk/>
            <pc:sldMk cId="2400571735" sldId="2147374755"/>
            <ac:picMk id="4" creationId="{F4B338C6-118B-9FE0-7D9D-8986062D72AA}"/>
          </ac:picMkLst>
        </pc:picChg>
        <pc:picChg chg="add mod">
          <ac:chgData name="Allen Hsu" userId="60d91a9c-a42c-4cc8-ad01-70c31ac073b3" providerId="ADAL" clId="{0B6F0EAA-4E42-4E77-94D9-0AD6DEEEA417}" dt="2024-04-17T07:12:39.321" v="35033" actId="1076"/>
          <ac:picMkLst>
            <pc:docMk/>
            <pc:sldMk cId="2400571735" sldId="2147374755"/>
            <ac:picMk id="5" creationId="{D4641B2E-2356-BC51-53A2-5F2642F05913}"/>
          </ac:picMkLst>
        </pc:picChg>
        <pc:picChg chg="add del mod">
          <ac:chgData name="Allen Hsu" userId="60d91a9c-a42c-4cc8-ad01-70c31ac073b3" providerId="ADAL" clId="{0B6F0EAA-4E42-4E77-94D9-0AD6DEEEA417}" dt="2024-04-18T07:24:46.711" v="41789" actId="21"/>
          <ac:picMkLst>
            <pc:docMk/>
            <pc:sldMk cId="2400571735" sldId="2147374755"/>
            <ac:picMk id="16" creationId="{85A369BF-C4E7-05D4-448F-99223CDFE927}"/>
          </ac:picMkLst>
        </pc:picChg>
        <pc:picChg chg="add del mod">
          <ac:chgData name="Allen Hsu" userId="60d91a9c-a42c-4cc8-ad01-70c31ac073b3" providerId="ADAL" clId="{0B6F0EAA-4E42-4E77-94D9-0AD6DEEEA417}" dt="2024-04-18T07:24:46.711" v="41789" actId="21"/>
          <ac:picMkLst>
            <pc:docMk/>
            <pc:sldMk cId="2400571735" sldId="2147374755"/>
            <ac:picMk id="18" creationId="{8909A590-25FF-B101-5F9F-A67F83470070}"/>
          </ac:picMkLst>
        </pc:picChg>
        <pc:picChg chg="add del mod modCrop">
          <ac:chgData name="Allen Hsu" userId="60d91a9c-a42c-4cc8-ad01-70c31ac073b3" providerId="ADAL" clId="{0B6F0EAA-4E42-4E77-94D9-0AD6DEEEA417}" dt="2024-04-17T09:01:16.597" v="36114" actId="478"/>
          <ac:picMkLst>
            <pc:docMk/>
            <pc:sldMk cId="2400571735" sldId="2147374755"/>
            <ac:picMk id="22" creationId="{A15E2EC4-5039-6341-AAE9-34C3111BE52D}"/>
          </ac:picMkLst>
        </pc:picChg>
        <pc:picChg chg="add del mod modCrop">
          <ac:chgData name="Allen Hsu" userId="60d91a9c-a42c-4cc8-ad01-70c31ac073b3" providerId="ADAL" clId="{0B6F0EAA-4E42-4E77-94D9-0AD6DEEEA417}" dt="2024-04-18T07:23:13.091" v="41762" actId="21"/>
          <ac:picMkLst>
            <pc:docMk/>
            <pc:sldMk cId="2400571735" sldId="2147374755"/>
            <ac:picMk id="24" creationId="{83C9D740-29A6-02F0-49EE-C1EF5E184771}"/>
          </ac:picMkLst>
        </pc:picChg>
      </pc:sldChg>
      <pc:sldChg chg="addSp delSp modSp new del mod">
        <pc:chgData name="Allen Hsu" userId="60d91a9c-a42c-4cc8-ad01-70c31ac073b3" providerId="ADAL" clId="{0B6F0EAA-4E42-4E77-94D9-0AD6DEEEA417}" dt="2024-04-16T03:37:40.733" v="32142" actId="47"/>
        <pc:sldMkLst>
          <pc:docMk/>
          <pc:sldMk cId="1453223509" sldId="2147374756"/>
        </pc:sldMkLst>
        <pc:spChg chg="add del mod">
          <ac:chgData name="Allen Hsu" userId="60d91a9c-a42c-4cc8-ad01-70c31ac073b3" providerId="ADAL" clId="{0B6F0EAA-4E42-4E77-94D9-0AD6DEEEA417}" dt="2024-04-16T03:37:30.318" v="32141" actId="21"/>
          <ac:spMkLst>
            <pc:docMk/>
            <pc:sldMk cId="1453223509" sldId="2147374756"/>
            <ac:spMk id="6" creationId="{621A4824-239D-8C18-F610-8DF2877BE6EC}"/>
          </ac:spMkLst>
        </pc:spChg>
      </pc:sldChg>
      <pc:sldChg chg="addSp delSp modSp new del mod modShow">
        <pc:chgData name="Allen Hsu" userId="60d91a9c-a42c-4cc8-ad01-70c31ac073b3" providerId="ADAL" clId="{0B6F0EAA-4E42-4E77-94D9-0AD6DEEEA417}" dt="2024-04-25T02:35:32.382" v="79776" actId="2696"/>
        <pc:sldMkLst>
          <pc:docMk/>
          <pc:sldMk cId="875438333" sldId="2147374757"/>
        </pc:sldMkLst>
        <pc:spChg chg="mod">
          <ac:chgData name="Allen Hsu" userId="60d91a9c-a42c-4cc8-ad01-70c31ac073b3" providerId="ADAL" clId="{0B6F0EAA-4E42-4E77-94D9-0AD6DEEEA417}" dt="2024-04-16T03:42:15.665" v="32449" actId="20577"/>
          <ac:spMkLst>
            <pc:docMk/>
            <pc:sldMk cId="875438333" sldId="2147374757"/>
            <ac:spMk id="2" creationId="{7FE6C16A-BC82-6859-138A-6FF64710D605}"/>
          </ac:spMkLst>
        </pc:spChg>
        <pc:spChg chg="del">
          <ac:chgData name="Allen Hsu" userId="60d91a9c-a42c-4cc8-ad01-70c31ac073b3" providerId="ADAL" clId="{0B6F0EAA-4E42-4E77-94D9-0AD6DEEEA417}" dt="2024-04-16T03:41:21.511" v="32345" actId="478"/>
          <ac:spMkLst>
            <pc:docMk/>
            <pc:sldMk cId="875438333" sldId="2147374757"/>
            <ac:spMk id="4" creationId="{CB4BF4D4-04A8-E0D9-E0C7-EF1FA1EA15BC}"/>
          </ac:spMkLst>
        </pc:spChg>
        <pc:spChg chg="mod">
          <ac:chgData name="Allen Hsu" userId="60d91a9c-a42c-4cc8-ad01-70c31ac073b3" providerId="ADAL" clId="{0B6F0EAA-4E42-4E77-94D9-0AD6DEEEA417}" dt="2024-04-17T09:14:31.721" v="36623" actId="571"/>
          <ac:spMkLst>
            <pc:docMk/>
            <pc:sldMk cId="875438333" sldId="2147374757"/>
            <ac:spMk id="5" creationId="{B4CFA77B-7FCB-F339-CE3C-F53C1AB1EA7A}"/>
          </ac:spMkLst>
        </pc:spChg>
        <pc:spChg chg="add mod">
          <ac:chgData name="Allen Hsu" userId="60d91a9c-a42c-4cc8-ad01-70c31ac073b3" providerId="ADAL" clId="{0B6F0EAA-4E42-4E77-94D9-0AD6DEEEA417}" dt="2024-04-16T03:34:42.042" v="32022" actId="108"/>
          <ac:spMkLst>
            <pc:docMk/>
            <pc:sldMk cId="875438333" sldId="2147374757"/>
            <ac:spMk id="6" creationId="{1860F10B-BC4C-DBD5-2EC0-F8748D6A6769}"/>
          </ac:spMkLst>
        </pc:spChg>
        <pc:spChg chg="mod">
          <ac:chgData name="Allen Hsu" userId="60d91a9c-a42c-4cc8-ad01-70c31ac073b3" providerId="ADAL" clId="{0B6F0EAA-4E42-4E77-94D9-0AD6DEEEA417}" dt="2024-04-16T03:43:36.232" v="32554"/>
          <ac:spMkLst>
            <pc:docMk/>
            <pc:sldMk cId="875438333" sldId="2147374757"/>
            <ac:spMk id="9" creationId="{81C10C4B-768F-0A19-4DB7-6C11ABC35850}"/>
          </ac:spMkLst>
        </pc:spChg>
        <pc:spChg chg="mod">
          <ac:chgData name="Allen Hsu" userId="60d91a9c-a42c-4cc8-ad01-70c31ac073b3" providerId="ADAL" clId="{0B6F0EAA-4E42-4E77-94D9-0AD6DEEEA417}" dt="2024-04-16T03:43:36.232" v="32554"/>
          <ac:spMkLst>
            <pc:docMk/>
            <pc:sldMk cId="875438333" sldId="2147374757"/>
            <ac:spMk id="10" creationId="{ABB0B919-B0C2-04FB-4FE2-0E794DDE5BF8}"/>
          </ac:spMkLst>
        </pc:spChg>
        <pc:spChg chg="mod">
          <ac:chgData name="Allen Hsu" userId="60d91a9c-a42c-4cc8-ad01-70c31ac073b3" providerId="ADAL" clId="{0B6F0EAA-4E42-4E77-94D9-0AD6DEEEA417}" dt="2024-04-16T03:43:36.232" v="32554"/>
          <ac:spMkLst>
            <pc:docMk/>
            <pc:sldMk cId="875438333" sldId="2147374757"/>
            <ac:spMk id="11" creationId="{CB99CE88-0BA3-7D4F-3448-FE1E94B00639}"/>
          </ac:spMkLst>
        </pc:spChg>
        <pc:spChg chg="mod">
          <ac:chgData name="Allen Hsu" userId="60d91a9c-a42c-4cc8-ad01-70c31ac073b3" providerId="ADAL" clId="{0B6F0EAA-4E42-4E77-94D9-0AD6DEEEA417}" dt="2024-04-16T03:43:36.232" v="32554"/>
          <ac:spMkLst>
            <pc:docMk/>
            <pc:sldMk cId="875438333" sldId="2147374757"/>
            <ac:spMk id="12" creationId="{440E7AC3-3815-C091-4E54-259E6B05875B}"/>
          </ac:spMkLst>
        </pc:spChg>
        <pc:spChg chg="add del mod">
          <ac:chgData name="Allen Hsu" userId="60d91a9c-a42c-4cc8-ad01-70c31ac073b3" providerId="ADAL" clId="{0B6F0EAA-4E42-4E77-94D9-0AD6DEEEA417}" dt="2024-04-17T09:18:13.254" v="36857" actId="478"/>
          <ac:spMkLst>
            <pc:docMk/>
            <pc:sldMk cId="875438333" sldId="2147374757"/>
            <ac:spMk id="13" creationId="{BB3F5920-C177-E4C9-42E7-2D24432F6116}"/>
          </ac:spMkLst>
        </pc:spChg>
        <pc:spChg chg="add del mod">
          <ac:chgData name="Allen Hsu" userId="60d91a9c-a42c-4cc8-ad01-70c31ac073b3" providerId="ADAL" clId="{0B6F0EAA-4E42-4E77-94D9-0AD6DEEEA417}" dt="2024-04-17T09:18:13.254" v="36857" actId="478"/>
          <ac:spMkLst>
            <pc:docMk/>
            <pc:sldMk cId="875438333" sldId="2147374757"/>
            <ac:spMk id="14" creationId="{26271037-BDAB-1453-4496-CB486C707042}"/>
          </ac:spMkLst>
        </pc:spChg>
        <pc:spChg chg="mod">
          <ac:chgData name="Allen Hsu" userId="60d91a9c-a42c-4cc8-ad01-70c31ac073b3" providerId="ADAL" clId="{0B6F0EAA-4E42-4E77-94D9-0AD6DEEEA417}" dt="2024-04-19T03:36:49.215" v="47512" actId="571"/>
          <ac:spMkLst>
            <pc:docMk/>
            <pc:sldMk cId="875438333" sldId="2147374757"/>
            <ac:spMk id="14" creationId="{3014411C-139B-C599-2BBB-724735119102}"/>
          </ac:spMkLst>
        </pc:spChg>
        <pc:spChg chg="mod">
          <ac:chgData name="Allen Hsu" userId="60d91a9c-a42c-4cc8-ad01-70c31ac073b3" providerId="ADAL" clId="{0B6F0EAA-4E42-4E77-94D9-0AD6DEEEA417}" dt="2024-04-19T03:36:49.215" v="47512" actId="571"/>
          <ac:spMkLst>
            <pc:docMk/>
            <pc:sldMk cId="875438333" sldId="2147374757"/>
            <ac:spMk id="15" creationId="{61756C38-4B3A-A192-ECD2-A64F8E171427}"/>
          </ac:spMkLst>
        </pc:spChg>
        <pc:spChg chg="add del mod">
          <ac:chgData name="Allen Hsu" userId="60d91a9c-a42c-4cc8-ad01-70c31ac073b3" providerId="ADAL" clId="{0B6F0EAA-4E42-4E77-94D9-0AD6DEEEA417}" dt="2024-04-17T09:18:13.254" v="36857" actId="478"/>
          <ac:spMkLst>
            <pc:docMk/>
            <pc:sldMk cId="875438333" sldId="2147374757"/>
            <ac:spMk id="15" creationId="{876B53D2-DF99-B36E-424F-56DD4B7ABD0A}"/>
          </ac:spMkLst>
        </pc:spChg>
        <pc:spChg chg="add del mod">
          <ac:chgData name="Allen Hsu" userId="60d91a9c-a42c-4cc8-ad01-70c31ac073b3" providerId="ADAL" clId="{0B6F0EAA-4E42-4E77-94D9-0AD6DEEEA417}" dt="2024-04-17T09:18:13.254" v="36857" actId="478"/>
          <ac:spMkLst>
            <pc:docMk/>
            <pc:sldMk cId="875438333" sldId="2147374757"/>
            <ac:spMk id="16" creationId="{31C6C726-D5D1-3026-09C6-B241C7D9390B}"/>
          </ac:spMkLst>
        </pc:spChg>
        <pc:spChg chg="mod">
          <ac:chgData name="Allen Hsu" userId="60d91a9c-a42c-4cc8-ad01-70c31ac073b3" providerId="ADAL" clId="{0B6F0EAA-4E42-4E77-94D9-0AD6DEEEA417}" dt="2024-04-19T03:36:49.215" v="47512" actId="571"/>
          <ac:spMkLst>
            <pc:docMk/>
            <pc:sldMk cId="875438333" sldId="2147374757"/>
            <ac:spMk id="16" creationId="{E9D519DE-A80C-5F47-F981-72630803CDB3}"/>
          </ac:spMkLst>
        </pc:spChg>
        <pc:spChg chg="mod">
          <ac:chgData name="Allen Hsu" userId="60d91a9c-a42c-4cc8-ad01-70c31ac073b3" providerId="ADAL" clId="{0B6F0EAA-4E42-4E77-94D9-0AD6DEEEA417}" dt="2024-04-17T09:14:31.721" v="36623" actId="571"/>
          <ac:spMkLst>
            <pc:docMk/>
            <pc:sldMk cId="875438333" sldId="2147374757"/>
            <ac:spMk id="17" creationId="{62C8D438-CD39-1AF3-E0E1-A341DD59564C}"/>
          </ac:spMkLst>
        </pc:spChg>
        <pc:spChg chg="mod">
          <ac:chgData name="Allen Hsu" userId="60d91a9c-a42c-4cc8-ad01-70c31ac073b3" providerId="ADAL" clId="{0B6F0EAA-4E42-4E77-94D9-0AD6DEEEA417}" dt="2024-04-17T09:14:31.721" v="36623" actId="571"/>
          <ac:spMkLst>
            <pc:docMk/>
            <pc:sldMk cId="875438333" sldId="2147374757"/>
            <ac:spMk id="18" creationId="{412DB401-1E39-4FC7-A71D-89FB7D41B234}"/>
          </ac:spMkLst>
        </pc:spChg>
        <pc:spChg chg="mod">
          <ac:chgData name="Allen Hsu" userId="60d91a9c-a42c-4cc8-ad01-70c31ac073b3" providerId="ADAL" clId="{0B6F0EAA-4E42-4E77-94D9-0AD6DEEEA417}" dt="2024-04-17T09:14:31.721" v="36623" actId="571"/>
          <ac:spMkLst>
            <pc:docMk/>
            <pc:sldMk cId="875438333" sldId="2147374757"/>
            <ac:spMk id="19" creationId="{65B23D27-1EA2-CE52-B8D0-1F9FFC4802EB}"/>
          </ac:spMkLst>
        </pc:spChg>
        <pc:spChg chg="mod">
          <ac:chgData name="Allen Hsu" userId="60d91a9c-a42c-4cc8-ad01-70c31ac073b3" providerId="ADAL" clId="{0B6F0EAA-4E42-4E77-94D9-0AD6DEEEA417}" dt="2024-04-17T09:14:33.716" v="36624" actId="571"/>
          <ac:spMkLst>
            <pc:docMk/>
            <pc:sldMk cId="875438333" sldId="2147374757"/>
            <ac:spMk id="21" creationId="{446A8785-E7B3-2A93-8C77-37FE5D4D09F0}"/>
          </ac:spMkLst>
        </pc:spChg>
        <pc:spChg chg="mod">
          <ac:chgData name="Allen Hsu" userId="60d91a9c-a42c-4cc8-ad01-70c31ac073b3" providerId="ADAL" clId="{0B6F0EAA-4E42-4E77-94D9-0AD6DEEEA417}" dt="2024-04-17T09:14:33.716" v="36624" actId="571"/>
          <ac:spMkLst>
            <pc:docMk/>
            <pc:sldMk cId="875438333" sldId="2147374757"/>
            <ac:spMk id="22" creationId="{40222821-0FD9-C1ED-5416-F5CA21581B4D}"/>
          </ac:spMkLst>
        </pc:spChg>
        <pc:spChg chg="mod">
          <ac:chgData name="Allen Hsu" userId="60d91a9c-a42c-4cc8-ad01-70c31ac073b3" providerId="ADAL" clId="{0B6F0EAA-4E42-4E77-94D9-0AD6DEEEA417}" dt="2024-04-17T09:14:33.716" v="36624" actId="571"/>
          <ac:spMkLst>
            <pc:docMk/>
            <pc:sldMk cId="875438333" sldId="2147374757"/>
            <ac:spMk id="23" creationId="{59345FB2-4725-B88D-8B8E-6127C5078F68}"/>
          </ac:spMkLst>
        </pc:spChg>
        <pc:spChg chg="mod">
          <ac:chgData name="Allen Hsu" userId="60d91a9c-a42c-4cc8-ad01-70c31ac073b3" providerId="ADAL" clId="{0B6F0EAA-4E42-4E77-94D9-0AD6DEEEA417}" dt="2024-04-17T09:14:33.716" v="36624" actId="571"/>
          <ac:spMkLst>
            <pc:docMk/>
            <pc:sldMk cId="875438333" sldId="2147374757"/>
            <ac:spMk id="24" creationId="{E576FE1B-1E54-33C2-0DA7-F96780065A84}"/>
          </ac:spMkLst>
        </pc:spChg>
        <pc:spChg chg="mod">
          <ac:chgData name="Allen Hsu" userId="60d91a9c-a42c-4cc8-ad01-70c31ac073b3" providerId="ADAL" clId="{0B6F0EAA-4E42-4E77-94D9-0AD6DEEEA417}" dt="2024-04-17T09:18:01.580" v="36855" actId="571"/>
          <ac:spMkLst>
            <pc:docMk/>
            <pc:sldMk cId="875438333" sldId="2147374757"/>
            <ac:spMk id="26" creationId="{6C7C5D54-0BF5-82B1-2208-F9E756CA01CA}"/>
          </ac:spMkLst>
        </pc:spChg>
        <pc:spChg chg="mod">
          <ac:chgData name="Allen Hsu" userId="60d91a9c-a42c-4cc8-ad01-70c31ac073b3" providerId="ADAL" clId="{0B6F0EAA-4E42-4E77-94D9-0AD6DEEEA417}" dt="2024-04-17T09:18:01.580" v="36855" actId="571"/>
          <ac:spMkLst>
            <pc:docMk/>
            <pc:sldMk cId="875438333" sldId="2147374757"/>
            <ac:spMk id="27" creationId="{34DD3AB5-C8EA-3055-BD28-41E79182218A}"/>
          </ac:spMkLst>
        </pc:spChg>
        <pc:spChg chg="mod">
          <ac:chgData name="Allen Hsu" userId="60d91a9c-a42c-4cc8-ad01-70c31ac073b3" providerId="ADAL" clId="{0B6F0EAA-4E42-4E77-94D9-0AD6DEEEA417}" dt="2024-04-17T09:18:01.580" v="36855" actId="571"/>
          <ac:spMkLst>
            <pc:docMk/>
            <pc:sldMk cId="875438333" sldId="2147374757"/>
            <ac:spMk id="28" creationId="{7A817950-5187-E9A9-A52A-9649B8548696}"/>
          </ac:spMkLst>
        </pc:spChg>
        <pc:spChg chg="mod">
          <ac:chgData name="Allen Hsu" userId="60d91a9c-a42c-4cc8-ad01-70c31ac073b3" providerId="ADAL" clId="{0B6F0EAA-4E42-4E77-94D9-0AD6DEEEA417}" dt="2024-04-17T09:18:01.580" v="36855" actId="571"/>
          <ac:spMkLst>
            <pc:docMk/>
            <pc:sldMk cId="875438333" sldId="2147374757"/>
            <ac:spMk id="29" creationId="{66314226-4E55-40C5-C298-343AAF7B62E1}"/>
          </ac:spMkLst>
        </pc:spChg>
        <pc:spChg chg="mod">
          <ac:chgData name="Allen Hsu" userId="60d91a9c-a42c-4cc8-ad01-70c31ac073b3" providerId="ADAL" clId="{0B6F0EAA-4E42-4E77-94D9-0AD6DEEEA417}" dt="2024-04-17T09:18:08.432" v="36856" actId="571"/>
          <ac:spMkLst>
            <pc:docMk/>
            <pc:sldMk cId="875438333" sldId="2147374757"/>
            <ac:spMk id="31" creationId="{BEAB121F-756E-33EB-8A80-A6C12EB7B1A5}"/>
          </ac:spMkLst>
        </pc:spChg>
        <pc:spChg chg="mod">
          <ac:chgData name="Allen Hsu" userId="60d91a9c-a42c-4cc8-ad01-70c31ac073b3" providerId="ADAL" clId="{0B6F0EAA-4E42-4E77-94D9-0AD6DEEEA417}" dt="2024-04-17T09:18:08.432" v="36856" actId="571"/>
          <ac:spMkLst>
            <pc:docMk/>
            <pc:sldMk cId="875438333" sldId="2147374757"/>
            <ac:spMk id="32" creationId="{D67F6BBC-D825-767A-4C0B-4B67888980E4}"/>
          </ac:spMkLst>
        </pc:spChg>
        <pc:spChg chg="mod">
          <ac:chgData name="Allen Hsu" userId="60d91a9c-a42c-4cc8-ad01-70c31ac073b3" providerId="ADAL" clId="{0B6F0EAA-4E42-4E77-94D9-0AD6DEEEA417}" dt="2024-04-17T09:18:08.432" v="36856" actId="571"/>
          <ac:spMkLst>
            <pc:docMk/>
            <pc:sldMk cId="875438333" sldId="2147374757"/>
            <ac:spMk id="33" creationId="{B6B3D2A3-70B9-B7ED-9995-38A0F98BAB13}"/>
          </ac:spMkLst>
        </pc:spChg>
        <pc:spChg chg="mod">
          <ac:chgData name="Allen Hsu" userId="60d91a9c-a42c-4cc8-ad01-70c31ac073b3" providerId="ADAL" clId="{0B6F0EAA-4E42-4E77-94D9-0AD6DEEEA417}" dt="2024-04-17T09:18:08.432" v="36856" actId="571"/>
          <ac:spMkLst>
            <pc:docMk/>
            <pc:sldMk cId="875438333" sldId="2147374757"/>
            <ac:spMk id="34" creationId="{62E41317-CF85-B977-A4C7-D598B11F9B76}"/>
          </ac:spMkLst>
        </pc:spChg>
        <pc:spChg chg="mod">
          <ac:chgData name="Allen Hsu" userId="60d91a9c-a42c-4cc8-ad01-70c31ac073b3" providerId="ADAL" clId="{0B6F0EAA-4E42-4E77-94D9-0AD6DEEEA417}" dt="2024-04-19T03:36:49.215" v="47512" actId="571"/>
          <ac:spMkLst>
            <pc:docMk/>
            <pc:sldMk cId="875438333" sldId="2147374757"/>
            <ac:spMk id="35" creationId="{151A6DC9-51F8-3561-17C5-5DEC7697572E}"/>
          </ac:spMkLst>
        </pc:spChg>
        <pc:grpChg chg="add mod">
          <ac:chgData name="Allen Hsu" userId="60d91a9c-a42c-4cc8-ad01-70c31ac073b3" providerId="ADAL" clId="{0B6F0EAA-4E42-4E77-94D9-0AD6DEEEA417}" dt="2024-04-23T07:08:45.408" v="68951" actId="1076"/>
          <ac:grpSpMkLst>
            <pc:docMk/>
            <pc:sldMk cId="875438333" sldId="2147374757"/>
            <ac:grpSpMk id="4" creationId="{449D7159-FEE4-B46A-2CF1-B19DA723EAC4}"/>
          </ac:grpSpMkLst>
        </pc:grpChg>
        <pc:grpChg chg="add mod">
          <ac:chgData name="Allen Hsu" userId="60d91a9c-a42c-4cc8-ad01-70c31ac073b3" providerId="ADAL" clId="{0B6F0EAA-4E42-4E77-94D9-0AD6DEEEA417}" dt="2024-04-19T03:36:43.264" v="47511" actId="1076"/>
          <ac:grpSpMkLst>
            <pc:docMk/>
            <pc:sldMk cId="875438333" sldId="2147374757"/>
            <ac:grpSpMk id="8" creationId="{911FA3E5-1BD3-E46A-D352-735A376E5890}"/>
          </ac:grpSpMkLst>
        </pc:grpChg>
        <pc:grpChg chg="add mod">
          <ac:chgData name="Allen Hsu" userId="60d91a9c-a42c-4cc8-ad01-70c31ac073b3" providerId="ADAL" clId="{0B6F0EAA-4E42-4E77-94D9-0AD6DEEEA417}" dt="2024-04-19T03:36:49.215" v="47512" actId="571"/>
          <ac:grpSpMkLst>
            <pc:docMk/>
            <pc:sldMk cId="875438333" sldId="2147374757"/>
            <ac:grpSpMk id="13" creationId="{3038272E-3BE3-0549-536A-00C26D671E01}"/>
          </ac:grpSpMkLst>
        </pc:grpChg>
        <pc:grpChg chg="add mod">
          <ac:chgData name="Allen Hsu" userId="60d91a9c-a42c-4cc8-ad01-70c31ac073b3" providerId="ADAL" clId="{0B6F0EAA-4E42-4E77-94D9-0AD6DEEEA417}" dt="2024-04-23T07:08:45.408" v="68951" actId="1076"/>
          <ac:grpSpMkLst>
            <pc:docMk/>
            <pc:sldMk cId="875438333" sldId="2147374757"/>
            <ac:grpSpMk id="20" creationId="{C9888502-9169-6C5A-80B5-2DB25F5214C0}"/>
          </ac:grpSpMkLst>
        </pc:grpChg>
        <pc:grpChg chg="add mod">
          <ac:chgData name="Allen Hsu" userId="60d91a9c-a42c-4cc8-ad01-70c31ac073b3" providerId="ADAL" clId="{0B6F0EAA-4E42-4E77-94D9-0AD6DEEEA417}" dt="2024-04-19T09:20:16.527" v="54903" actId="1076"/>
          <ac:grpSpMkLst>
            <pc:docMk/>
            <pc:sldMk cId="875438333" sldId="2147374757"/>
            <ac:grpSpMk id="25" creationId="{79D28E9D-3F78-59FB-94C8-3E856210D999}"/>
          </ac:grpSpMkLst>
        </pc:grpChg>
        <pc:grpChg chg="add mod">
          <ac:chgData name="Allen Hsu" userId="60d91a9c-a42c-4cc8-ad01-70c31ac073b3" providerId="ADAL" clId="{0B6F0EAA-4E42-4E77-94D9-0AD6DEEEA417}" dt="2024-04-19T09:20:16.527" v="54903" actId="1076"/>
          <ac:grpSpMkLst>
            <pc:docMk/>
            <pc:sldMk cId="875438333" sldId="2147374757"/>
            <ac:grpSpMk id="30" creationId="{AD0D5A38-0E0B-52C5-C587-79458682560D}"/>
          </ac:grpSpMkLst>
        </pc:grpChg>
        <pc:graphicFrameChg chg="add mod modGraphic">
          <ac:chgData name="Allen Hsu" userId="60d91a9c-a42c-4cc8-ad01-70c31ac073b3" providerId="ADAL" clId="{0B6F0EAA-4E42-4E77-94D9-0AD6DEEEA417}" dt="2024-04-23T07:08:52.245" v="68952" actId="12"/>
          <ac:graphicFrameMkLst>
            <pc:docMk/>
            <pc:sldMk cId="875438333" sldId="2147374757"/>
            <ac:graphicFrameMk id="7" creationId="{6D208628-694A-6EBE-E6AA-11263137641B}"/>
          </ac:graphicFrameMkLst>
        </pc:graphicFrameChg>
      </pc:sldChg>
      <pc:sldChg chg="modSp add">
        <pc:chgData name="Allen Hsu" userId="60d91a9c-a42c-4cc8-ad01-70c31ac073b3" providerId="ADAL" clId="{0B6F0EAA-4E42-4E77-94D9-0AD6DEEEA417}" dt="2024-05-07T09:53:18.255" v="99375"/>
        <pc:sldMkLst>
          <pc:docMk/>
          <pc:sldMk cId="2031098691" sldId="2147374757"/>
        </pc:sldMkLst>
        <pc:graphicFrameChg chg="mod">
          <ac:chgData name="Allen Hsu" userId="60d91a9c-a42c-4cc8-ad01-70c31ac073b3" providerId="ADAL" clId="{0B6F0EAA-4E42-4E77-94D9-0AD6DEEEA417}" dt="2024-05-07T09:53:18.255" v="99375"/>
          <ac:graphicFrameMkLst>
            <pc:docMk/>
            <pc:sldMk cId="2031098691" sldId="2147374757"/>
            <ac:graphicFrameMk id="7" creationId="{6D208628-694A-6EBE-E6AA-11263137641B}"/>
          </ac:graphicFrameMkLst>
        </pc:graphicFrameChg>
      </pc:sldChg>
      <pc:sldChg chg="addSp delSp modSp new mod">
        <pc:chgData name="Allen Hsu" userId="60d91a9c-a42c-4cc8-ad01-70c31ac073b3" providerId="ADAL" clId="{0B6F0EAA-4E42-4E77-94D9-0AD6DEEEA417}" dt="2024-04-29T07:59:38.087" v="88953"/>
        <pc:sldMkLst>
          <pc:docMk/>
          <pc:sldMk cId="1864389297" sldId="2147374758"/>
        </pc:sldMkLst>
        <pc:spChg chg="mod">
          <ac:chgData name="Allen Hsu" userId="60d91a9c-a42c-4cc8-ad01-70c31ac073b3" providerId="ADAL" clId="{0B6F0EAA-4E42-4E77-94D9-0AD6DEEEA417}" dt="2024-04-29T07:59:38.087" v="88953"/>
          <ac:spMkLst>
            <pc:docMk/>
            <pc:sldMk cId="1864389297" sldId="2147374758"/>
            <ac:spMk id="2" creationId="{B1AC5A66-F054-3B53-D212-14A5CE9377C7}"/>
          </ac:spMkLst>
        </pc:spChg>
        <pc:spChg chg="mod">
          <ac:chgData name="Allen Hsu" userId="60d91a9c-a42c-4cc8-ad01-70c31ac073b3" providerId="ADAL" clId="{0B6F0EAA-4E42-4E77-94D9-0AD6DEEEA417}" dt="2024-04-29T07:59:38.087" v="88953"/>
          <ac:spMkLst>
            <pc:docMk/>
            <pc:sldMk cId="1864389297" sldId="2147374758"/>
            <ac:spMk id="4" creationId="{39F3122B-C13A-3C73-0345-F526E76311EB}"/>
          </ac:spMkLst>
        </pc:spChg>
        <pc:spChg chg="add del mod">
          <ac:chgData name="Allen Hsu" userId="60d91a9c-a42c-4cc8-ad01-70c31ac073b3" providerId="ADAL" clId="{0B6F0EAA-4E42-4E77-94D9-0AD6DEEEA417}" dt="2024-04-19T02:45:19.287" v="45749" actId="478"/>
          <ac:spMkLst>
            <pc:docMk/>
            <pc:sldMk cId="1864389297" sldId="2147374758"/>
            <ac:spMk id="6" creationId="{24749976-A70D-085B-B84D-C1122158C90F}"/>
          </ac:spMkLst>
        </pc:spChg>
        <pc:spChg chg="add mod">
          <ac:chgData name="Allen Hsu" userId="60d91a9c-a42c-4cc8-ad01-70c31ac073b3" providerId="ADAL" clId="{0B6F0EAA-4E42-4E77-94D9-0AD6DEEEA417}" dt="2024-04-23T09:32:11.899" v="71082" actId="1076"/>
          <ac:spMkLst>
            <pc:docMk/>
            <pc:sldMk cId="1864389297" sldId="2147374758"/>
            <ac:spMk id="6" creationId="{9E57F52A-7B3E-2315-2DEA-B517BA3BEF8A}"/>
          </ac:spMkLst>
        </pc:spChg>
        <pc:spChg chg="add del mod">
          <ac:chgData name="Allen Hsu" userId="60d91a9c-a42c-4cc8-ad01-70c31ac073b3" providerId="ADAL" clId="{0B6F0EAA-4E42-4E77-94D9-0AD6DEEEA417}" dt="2024-04-18T06:29:40.056" v="40732" actId="478"/>
          <ac:spMkLst>
            <pc:docMk/>
            <pc:sldMk cId="1864389297" sldId="2147374758"/>
            <ac:spMk id="6" creationId="{C1AB9842-5795-6BF3-D7BD-C5E31A7D971B}"/>
          </ac:spMkLst>
        </pc:spChg>
        <pc:spChg chg="add mod">
          <ac:chgData name="Allen Hsu" userId="60d91a9c-a42c-4cc8-ad01-70c31ac073b3" providerId="ADAL" clId="{0B6F0EAA-4E42-4E77-94D9-0AD6DEEEA417}" dt="2024-04-24T06:03:19.600" v="74807" actId="1076"/>
          <ac:spMkLst>
            <pc:docMk/>
            <pc:sldMk cId="1864389297" sldId="2147374758"/>
            <ac:spMk id="7" creationId="{1F072FC4-6676-FF05-D825-9F75DB338F5C}"/>
          </ac:spMkLst>
        </pc:spChg>
        <pc:spChg chg="add del mod">
          <ac:chgData name="Allen Hsu" userId="60d91a9c-a42c-4cc8-ad01-70c31ac073b3" providerId="ADAL" clId="{0B6F0EAA-4E42-4E77-94D9-0AD6DEEEA417}" dt="2024-04-16T03:49:27.451" v="32654" actId="478"/>
          <ac:spMkLst>
            <pc:docMk/>
            <pc:sldMk cId="1864389297" sldId="2147374758"/>
            <ac:spMk id="8" creationId="{5663650A-3EEF-FF48-3783-CEAE81721635}"/>
          </ac:spMkLst>
        </pc:spChg>
        <pc:spChg chg="add del mod">
          <ac:chgData name="Allen Hsu" userId="60d91a9c-a42c-4cc8-ad01-70c31ac073b3" providerId="ADAL" clId="{0B6F0EAA-4E42-4E77-94D9-0AD6DEEEA417}" dt="2024-04-23T09:30:54.539" v="71066" actId="478"/>
          <ac:spMkLst>
            <pc:docMk/>
            <pc:sldMk cId="1864389297" sldId="2147374758"/>
            <ac:spMk id="10" creationId="{C4ACE977-B98F-4568-1B35-364BB3B1CD81}"/>
          </ac:spMkLst>
        </pc:spChg>
        <pc:spChg chg="add mod">
          <ac:chgData name="Allen Hsu" userId="60d91a9c-a42c-4cc8-ad01-70c31ac073b3" providerId="ADAL" clId="{0B6F0EAA-4E42-4E77-94D9-0AD6DEEEA417}" dt="2024-04-26T06:33:22.965" v="83951" actId="20577"/>
          <ac:spMkLst>
            <pc:docMk/>
            <pc:sldMk cId="1864389297" sldId="2147374758"/>
            <ac:spMk id="12" creationId="{00C97C0C-5CD2-AC8A-5318-E437A3CEEB65}"/>
          </ac:spMkLst>
        </pc:spChg>
        <pc:spChg chg="add del mod">
          <ac:chgData name="Allen Hsu" userId="60d91a9c-a42c-4cc8-ad01-70c31ac073b3" providerId="ADAL" clId="{0B6F0EAA-4E42-4E77-94D9-0AD6DEEEA417}" dt="2024-04-23T09:29:03.494" v="71037" actId="478"/>
          <ac:spMkLst>
            <pc:docMk/>
            <pc:sldMk cId="1864389297" sldId="2147374758"/>
            <ac:spMk id="14" creationId="{D8B3C61D-5C3E-E6A2-4FE2-584E044F7CA0}"/>
          </ac:spMkLst>
        </pc:spChg>
        <pc:spChg chg="add mod">
          <ac:chgData name="Allen Hsu" userId="60d91a9c-a42c-4cc8-ad01-70c31ac073b3" providerId="ADAL" clId="{0B6F0EAA-4E42-4E77-94D9-0AD6DEEEA417}" dt="2024-04-29T07:59:31.522" v="88952"/>
          <ac:spMkLst>
            <pc:docMk/>
            <pc:sldMk cId="1864389297" sldId="2147374758"/>
            <ac:spMk id="15" creationId="{95C96C74-619F-C49E-CFDC-5271C46BDC80}"/>
          </ac:spMkLst>
        </pc:spChg>
        <pc:spChg chg="add mod">
          <ac:chgData name="Allen Hsu" userId="60d91a9c-a42c-4cc8-ad01-70c31ac073b3" providerId="ADAL" clId="{0B6F0EAA-4E42-4E77-94D9-0AD6DEEEA417}" dt="2024-04-24T06:01:38.466" v="74788" actId="206"/>
          <ac:spMkLst>
            <pc:docMk/>
            <pc:sldMk cId="1864389297" sldId="2147374758"/>
            <ac:spMk id="16" creationId="{0BFE7108-6663-C114-4475-836526F6B894}"/>
          </ac:spMkLst>
        </pc:spChg>
        <pc:spChg chg="add mod">
          <ac:chgData name="Allen Hsu" userId="60d91a9c-a42c-4cc8-ad01-70c31ac073b3" providerId="ADAL" clId="{0B6F0EAA-4E42-4E77-94D9-0AD6DEEEA417}" dt="2024-04-18T06:29:29.920" v="40730"/>
          <ac:spMkLst>
            <pc:docMk/>
            <pc:sldMk cId="1864389297" sldId="2147374758"/>
            <ac:spMk id="17" creationId="{9930445F-F436-69CF-16EB-7AD020C5C40D}"/>
          </ac:spMkLst>
        </pc:spChg>
        <pc:spChg chg="add mod">
          <ac:chgData name="Allen Hsu" userId="60d91a9c-a42c-4cc8-ad01-70c31ac073b3" providerId="ADAL" clId="{0B6F0EAA-4E42-4E77-94D9-0AD6DEEEA417}" dt="2024-04-24T06:02:16.722" v="74795" actId="1076"/>
          <ac:spMkLst>
            <pc:docMk/>
            <pc:sldMk cId="1864389297" sldId="2147374758"/>
            <ac:spMk id="18" creationId="{CECB0041-DC3A-1F02-4028-047DCA7169CE}"/>
          </ac:spMkLst>
        </pc:spChg>
        <pc:spChg chg="add mod">
          <ac:chgData name="Allen Hsu" userId="60d91a9c-a42c-4cc8-ad01-70c31ac073b3" providerId="ADAL" clId="{0B6F0EAA-4E42-4E77-94D9-0AD6DEEEA417}" dt="2024-04-18T06:29:29.920" v="40730"/>
          <ac:spMkLst>
            <pc:docMk/>
            <pc:sldMk cId="1864389297" sldId="2147374758"/>
            <ac:spMk id="19" creationId="{38C4F7A5-536F-85F9-DB91-47C0620CEE4A}"/>
          </ac:spMkLst>
        </pc:spChg>
        <pc:spChg chg="add mod">
          <ac:chgData name="Allen Hsu" userId="60d91a9c-a42c-4cc8-ad01-70c31ac073b3" providerId="ADAL" clId="{0B6F0EAA-4E42-4E77-94D9-0AD6DEEEA417}" dt="2024-04-18T06:29:29.920" v="40730"/>
          <ac:spMkLst>
            <pc:docMk/>
            <pc:sldMk cId="1864389297" sldId="2147374758"/>
            <ac:spMk id="20" creationId="{F05ECE5C-C093-A55C-D5EA-528C25614C1E}"/>
          </ac:spMkLst>
        </pc:spChg>
        <pc:spChg chg="add mod">
          <ac:chgData name="Allen Hsu" userId="60d91a9c-a42c-4cc8-ad01-70c31ac073b3" providerId="ADAL" clId="{0B6F0EAA-4E42-4E77-94D9-0AD6DEEEA417}" dt="2024-04-24T06:02:11.880" v="74794" actId="206"/>
          <ac:spMkLst>
            <pc:docMk/>
            <pc:sldMk cId="1864389297" sldId="2147374758"/>
            <ac:spMk id="21" creationId="{365CE964-4EEB-E4A6-A5E2-E03C8D04DF42}"/>
          </ac:spMkLst>
        </pc:spChg>
        <pc:spChg chg="add del mod">
          <ac:chgData name="Allen Hsu" userId="60d91a9c-a42c-4cc8-ad01-70c31ac073b3" providerId="ADAL" clId="{0B6F0EAA-4E42-4E77-94D9-0AD6DEEEA417}" dt="2024-04-23T09:32:09.622" v="71081" actId="478"/>
          <ac:spMkLst>
            <pc:docMk/>
            <pc:sldMk cId="1864389297" sldId="2147374758"/>
            <ac:spMk id="22" creationId="{6A868B19-30DA-4173-9275-D0077137F704}"/>
          </ac:spMkLst>
        </pc:spChg>
        <pc:spChg chg="add mod">
          <ac:chgData name="Allen Hsu" userId="60d91a9c-a42c-4cc8-ad01-70c31ac073b3" providerId="ADAL" clId="{0B6F0EAA-4E42-4E77-94D9-0AD6DEEEA417}" dt="2024-04-24T06:01:50.289" v="74790" actId="206"/>
          <ac:spMkLst>
            <pc:docMk/>
            <pc:sldMk cId="1864389297" sldId="2147374758"/>
            <ac:spMk id="28" creationId="{C3CBEBAF-CA00-CEC9-57A7-31A7E36CF732}"/>
          </ac:spMkLst>
        </pc:spChg>
        <pc:spChg chg="add del mod">
          <ac:chgData name="Allen Hsu" userId="60d91a9c-a42c-4cc8-ad01-70c31ac073b3" providerId="ADAL" clId="{0B6F0EAA-4E42-4E77-94D9-0AD6DEEEA417}" dt="2024-04-19T02:48:28.580" v="45843" actId="478"/>
          <ac:spMkLst>
            <pc:docMk/>
            <pc:sldMk cId="1864389297" sldId="2147374758"/>
            <ac:spMk id="29" creationId="{21E09D12-9077-F737-7B9E-E8D61D6A98E9}"/>
          </ac:spMkLst>
        </pc:spChg>
        <pc:spChg chg="add mod">
          <ac:chgData name="Allen Hsu" userId="60d91a9c-a42c-4cc8-ad01-70c31ac073b3" providerId="ADAL" clId="{0B6F0EAA-4E42-4E77-94D9-0AD6DEEEA417}" dt="2024-04-29T07:59:31.522" v="88952"/>
          <ac:spMkLst>
            <pc:docMk/>
            <pc:sldMk cId="1864389297" sldId="2147374758"/>
            <ac:spMk id="29" creationId="{99BECBC6-1F2F-6B26-5649-E12701C48F03}"/>
          </ac:spMkLst>
        </pc:spChg>
        <pc:spChg chg="add del mod">
          <ac:chgData name="Allen Hsu" userId="60d91a9c-a42c-4cc8-ad01-70c31ac073b3" providerId="ADAL" clId="{0B6F0EAA-4E42-4E77-94D9-0AD6DEEEA417}" dt="2024-04-19T02:48:16.879" v="45840" actId="478"/>
          <ac:spMkLst>
            <pc:docMk/>
            <pc:sldMk cId="1864389297" sldId="2147374758"/>
            <ac:spMk id="31" creationId="{4A49536A-15F4-E256-E9E0-1A4AB93D0AF2}"/>
          </ac:spMkLst>
        </pc:spChg>
        <pc:spChg chg="add mod">
          <ac:chgData name="Allen Hsu" userId="60d91a9c-a42c-4cc8-ad01-70c31ac073b3" providerId="ADAL" clId="{0B6F0EAA-4E42-4E77-94D9-0AD6DEEEA417}" dt="2024-04-23T09:32:11.899" v="71082" actId="1076"/>
          <ac:spMkLst>
            <pc:docMk/>
            <pc:sldMk cId="1864389297" sldId="2147374758"/>
            <ac:spMk id="31" creationId="{5896510A-57B9-6864-C828-BD15A539DACC}"/>
          </ac:spMkLst>
        </pc:spChg>
        <pc:spChg chg="add mod">
          <ac:chgData name="Allen Hsu" userId="60d91a9c-a42c-4cc8-ad01-70c31ac073b3" providerId="ADAL" clId="{0B6F0EAA-4E42-4E77-94D9-0AD6DEEEA417}" dt="2024-04-29T07:59:31.522" v="88952"/>
          <ac:spMkLst>
            <pc:docMk/>
            <pc:sldMk cId="1864389297" sldId="2147374758"/>
            <ac:spMk id="32" creationId="{04799DE8-FA56-60CB-B90E-CEE13494F74F}"/>
          </ac:spMkLst>
        </pc:spChg>
        <pc:spChg chg="add del mod">
          <ac:chgData name="Allen Hsu" userId="60d91a9c-a42c-4cc8-ad01-70c31ac073b3" providerId="ADAL" clId="{0B6F0EAA-4E42-4E77-94D9-0AD6DEEEA417}" dt="2024-04-23T09:28:57.052" v="71036" actId="478"/>
          <ac:spMkLst>
            <pc:docMk/>
            <pc:sldMk cId="1864389297" sldId="2147374758"/>
            <ac:spMk id="34" creationId="{DE68DC84-DF09-35A9-AAA5-A44A5A1E7768}"/>
          </ac:spMkLst>
        </pc:spChg>
        <pc:spChg chg="add mod">
          <ac:chgData name="Allen Hsu" userId="60d91a9c-a42c-4cc8-ad01-70c31ac073b3" providerId="ADAL" clId="{0B6F0EAA-4E42-4E77-94D9-0AD6DEEEA417}" dt="2024-04-19T02:50:25.218" v="45978" actId="20577"/>
          <ac:spMkLst>
            <pc:docMk/>
            <pc:sldMk cId="1864389297" sldId="2147374758"/>
            <ac:spMk id="39" creationId="{DBDE218B-A1A0-E7EA-09F5-9EC183415E0A}"/>
          </ac:spMkLst>
        </pc:spChg>
        <pc:spChg chg="add mod ord">
          <ac:chgData name="Allen Hsu" userId="60d91a9c-a42c-4cc8-ad01-70c31ac073b3" providerId="ADAL" clId="{0B6F0EAA-4E42-4E77-94D9-0AD6DEEEA417}" dt="2024-04-24T05:59:51.044" v="74758" actId="1076"/>
          <ac:spMkLst>
            <pc:docMk/>
            <pc:sldMk cId="1864389297" sldId="2147374758"/>
            <ac:spMk id="42" creationId="{BB0370BF-9A84-7B10-B70E-1AC32657B97A}"/>
          </ac:spMkLst>
        </pc:spChg>
        <pc:spChg chg="mod">
          <ac:chgData name="Allen Hsu" userId="60d91a9c-a42c-4cc8-ad01-70c31ac073b3" providerId="ADAL" clId="{0B6F0EAA-4E42-4E77-94D9-0AD6DEEEA417}" dt="2024-04-19T02:47:28.760" v="45821"/>
          <ac:spMkLst>
            <pc:docMk/>
            <pc:sldMk cId="1864389297" sldId="2147374758"/>
            <ac:spMk id="44" creationId="{05EC89A7-03CE-A7E1-D092-5A6499642E5B}"/>
          </ac:spMkLst>
        </pc:spChg>
        <pc:spChg chg="mod">
          <ac:chgData name="Allen Hsu" userId="60d91a9c-a42c-4cc8-ad01-70c31ac073b3" providerId="ADAL" clId="{0B6F0EAA-4E42-4E77-94D9-0AD6DEEEA417}" dt="2024-04-19T02:47:28.760" v="45821"/>
          <ac:spMkLst>
            <pc:docMk/>
            <pc:sldMk cId="1864389297" sldId="2147374758"/>
            <ac:spMk id="45" creationId="{B22DE039-0A35-0CCD-7339-AF4CFAA1AFBD}"/>
          </ac:spMkLst>
        </pc:spChg>
        <pc:spChg chg="mod">
          <ac:chgData name="Allen Hsu" userId="60d91a9c-a42c-4cc8-ad01-70c31ac073b3" providerId="ADAL" clId="{0B6F0EAA-4E42-4E77-94D9-0AD6DEEEA417}" dt="2024-04-19T02:47:28.760" v="45821"/>
          <ac:spMkLst>
            <pc:docMk/>
            <pc:sldMk cId="1864389297" sldId="2147374758"/>
            <ac:spMk id="46" creationId="{2FA26374-39A1-3EAC-BF84-D049A314DBA4}"/>
          </ac:spMkLst>
        </pc:spChg>
        <pc:spChg chg="mod">
          <ac:chgData name="Allen Hsu" userId="60d91a9c-a42c-4cc8-ad01-70c31ac073b3" providerId="ADAL" clId="{0B6F0EAA-4E42-4E77-94D9-0AD6DEEEA417}" dt="2024-04-19T02:47:28.760" v="45821"/>
          <ac:spMkLst>
            <pc:docMk/>
            <pc:sldMk cId="1864389297" sldId="2147374758"/>
            <ac:spMk id="47" creationId="{DC88B9E9-F08E-9242-67DE-DDE2FFD20241}"/>
          </ac:spMkLst>
        </pc:spChg>
        <pc:spChg chg="add del mod">
          <ac:chgData name="Allen Hsu" userId="60d91a9c-a42c-4cc8-ad01-70c31ac073b3" providerId="ADAL" clId="{0B6F0EAA-4E42-4E77-94D9-0AD6DEEEA417}" dt="2024-04-19T07:21:36.748" v="52312" actId="478"/>
          <ac:spMkLst>
            <pc:docMk/>
            <pc:sldMk cId="1864389297" sldId="2147374758"/>
            <ac:spMk id="48" creationId="{00D1728E-D9A5-01F8-7A8B-95BEC5E7D9D7}"/>
          </ac:spMkLst>
        </pc:spChg>
        <pc:spChg chg="add del mod">
          <ac:chgData name="Allen Hsu" userId="60d91a9c-a42c-4cc8-ad01-70c31ac073b3" providerId="ADAL" clId="{0B6F0EAA-4E42-4E77-94D9-0AD6DEEEA417}" dt="2024-04-19T07:21:36.748" v="52312" actId="478"/>
          <ac:spMkLst>
            <pc:docMk/>
            <pc:sldMk cId="1864389297" sldId="2147374758"/>
            <ac:spMk id="49" creationId="{2113E439-191F-4059-37CE-1F4D394E5007}"/>
          </ac:spMkLst>
        </pc:spChg>
        <pc:spChg chg="add mod">
          <ac:chgData name="Allen Hsu" userId="60d91a9c-a42c-4cc8-ad01-70c31ac073b3" providerId="ADAL" clId="{0B6F0EAA-4E42-4E77-94D9-0AD6DEEEA417}" dt="2024-04-24T05:59:57.668" v="74761" actId="1076"/>
          <ac:spMkLst>
            <pc:docMk/>
            <pc:sldMk cId="1864389297" sldId="2147374758"/>
            <ac:spMk id="52" creationId="{691CC7D3-47FC-B0A0-2FDB-14B292B74DBB}"/>
          </ac:spMkLst>
        </pc:spChg>
        <pc:spChg chg="add mod">
          <ac:chgData name="Allen Hsu" userId="60d91a9c-a42c-4cc8-ad01-70c31ac073b3" providerId="ADAL" clId="{0B6F0EAA-4E42-4E77-94D9-0AD6DEEEA417}" dt="2024-04-24T06:02:47.143" v="74801" actId="206"/>
          <ac:spMkLst>
            <pc:docMk/>
            <pc:sldMk cId="1864389297" sldId="2147374758"/>
            <ac:spMk id="54" creationId="{491352BF-487A-CBB3-8AD0-393B8F9271D5}"/>
          </ac:spMkLst>
        </pc:spChg>
        <pc:spChg chg="add mod">
          <ac:chgData name="Allen Hsu" userId="60d91a9c-a42c-4cc8-ad01-70c31ac073b3" providerId="ADAL" clId="{0B6F0EAA-4E42-4E77-94D9-0AD6DEEEA417}" dt="2024-04-24T06:03:01.604" v="74806" actId="1076"/>
          <ac:spMkLst>
            <pc:docMk/>
            <pc:sldMk cId="1864389297" sldId="2147374758"/>
            <ac:spMk id="55" creationId="{8289999D-E5C2-DE86-4879-8D4617F76F33}"/>
          </ac:spMkLst>
        </pc:spChg>
        <pc:spChg chg="add del mod">
          <ac:chgData name="Allen Hsu" userId="60d91a9c-a42c-4cc8-ad01-70c31ac073b3" providerId="ADAL" clId="{0B6F0EAA-4E42-4E77-94D9-0AD6DEEEA417}" dt="2024-04-19T02:44:03.069" v="45735" actId="478"/>
          <ac:spMkLst>
            <pc:docMk/>
            <pc:sldMk cId="1864389297" sldId="2147374758"/>
            <ac:spMk id="56" creationId="{37E5A537-99D2-D919-C61F-EFF74726667C}"/>
          </ac:spMkLst>
        </pc:spChg>
        <pc:spChg chg="add del mod">
          <ac:chgData name="Allen Hsu" userId="60d91a9c-a42c-4cc8-ad01-70c31ac073b3" providerId="ADAL" clId="{0B6F0EAA-4E42-4E77-94D9-0AD6DEEEA417}" dt="2024-04-24T05:59:25.675" v="74753" actId="478"/>
          <ac:spMkLst>
            <pc:docMk/>
            <pc:sldMk cId="1864389297" sldId="2147374758"/>
            <ac:spMk id="59" creationId="{EE701CCB-731A-0438-581B-8051C605DB05}"/>
          </ac:spMkLst>
        </pc:spChg>
        <pc:grpChg chg="add mod">
          <ac:chgData name="Allen Hsu" userId="60d91a9c-a42c-4cc8-ad01-70c31ac073b3" providerId="ADAL" clId="{0B6F0EAA-4E42-4E77-94D9-0AD6DEEEA417}" dt="2024-04-19T02:47:28.760" v="45821"/>
          <ac:grpSpMkLst>
            <pc:docMk/>
            <pc:sldMk cId="1864389297" sldId="2147374758"/>
            <ac:grpSpMk id="40" creationId="{4BDE60BD-C46B-282B-A6D9-7C2F94A7D7D1}"/>
          </ac:grpSpMkLst>
        </pc:grpChg>
        <pc:picChg chg="add del mod">
          <ac:chgData name="Allen Hsu" userId="60d91a9c-a42c-4cc8-ad01-70c31ac073b3" providerId="ADAL" clId="{0B6F0EAA-4E42-4E77-94D9-0AD6DEEEA417}" dt="2024-04-23T09:27:38.012" v="71002" actId="478"/>
          <ac:picMkLst>
            <pc:docMk/>
            <pc:sldMk cId="1864389297" sldId="2147374758"/>
            <ac:picMk id="5" creationId="{743FBC3C-0A4C-917A-61DC-CE7C32EF86FE}"/>
          </ac:picMkLst>
        </pc:picChg>
        <pc:picChg chg="add mod">
          <ac:chgData name="Allen Hsu" userId="60d91a9c-a42c-4cc8-ad01-70c31ac073b3" providerId="ADAL" clId="{0B6F0EAA-4E42-4E77-94D9-0AD6DEEEA417}" dt="2024-04-18T06:29:29.920" v="40730"/>
          <ac:picMkLst>
            <pc:docMk/>
            <pc:sldMk cId="1864389297" sldId="2147374758"/>
            <ac:picMk id="8" creationId="{1F8AA452-AEBE-7738-F9A8-43F353AB8CBF}"/>
          </ac:picMkLst>
        </pc:picChg>
        <pc:picChg chg="add del mod">
          <ac:chgData name="Allen Hsu" userId="60d91a9c-a42c-4cc8-ad01-70c31ac073b3" providerId="ADAL" clId="{0B6F0EAA-4E42-4E77-94D9-0AD6DEEEA417}" dt="2024-04-23T09:30:54.539" v="71066" actId="478"/>
          <ac:picMkLst>
            <pc:docMk/>
            <pc:sldMk cId="1864389297" sldId="2147374758"/>
            <ac:picMk id="9" creationId="{DCA6883F-E70D-F4EE-ACBE-5A6D5E089B75}"/>
          </ac:picMkLst>
        </pc:picChg>
        <pc:picChg chg="add mod ord">
          <ac:chgData name="Allen Hsu" userId="60d91a9c-a42c-4cc8-ad01-70c31ac073b3" providerId="ADAL" clId="{0B6F0EAA-4E42-4E77-94D9-0AD6DEEEA417}" dt="2024-04-23T09:31:41.492" v="71080" actId="1076"/>
          <ac:picMkLst>
            <pc:docMk/>
            <pc:sldMk cId="1864389297" sldId="2147374758"/>
            <ac:picMk id="23" creationId="{1D6A995C-9082-9244-07C8-4ED9A4A06311}"/>
          </ac:picMkLst>
        </pc:picChg>
        <pc:picChg chg="add mod modCrop">
          <ac:chgData name="Allen Hsu" userId="60d91a9c-a42c-4cc8-ad01-70c31ac073b3" providerId="ADAL" clId="{0B6F0EAA-4E42-4E77-94D9-0AD6DEEEA417}" dt="2024-04-24T05:59:18.442" v="74751" actId="1076"/>
          <ac:picMkLst>
            <pc:docMk/>
            <pc:sldMk cId="1864389297" sldId="2147374758"/>
            <ac:picMk id="24" creationId="{FF3B67D9-914C-A21C-E4D7-70D2DCABA5A9}"/>
          </ac:picMkLst>
        </pc:picChg>
        <pc:picChg chg="add mod ord">
          <ac:chgData name="Allen Hsu" userId="60d91a9c-a42c-4cc8-ad01-70c31ac073b3" providerId="ADAL" clId="{0B6F0EAA-4E42-4E77-94D9-0AD6DEEEA417}" dt="2024-04-24T05:59:18.442" v="74751" actId="1076"/>
          <ac:picMkLst>
            <pc:docMk/>
            <pc:sldMk cId="1864389297" sldId="2147374758"/>
            <ac:picMk id="25" creationId="{DC8AEE72-DD46-ADA7-3EDD-6D7407FF6208}"/>
          </ac:picMkLst>
        </pc:picChg>
        <pc:picChg chg="add mod">
          <ac:chgData name="Allen Hsu" userId="60d91a9c-a42c-4cc8-ad01-70c31ac073b3" providerId="ADAL" clId="{0B6F0EAA-4E42-4E77-94D9-0AD6DEEEA417}" dt="2024-04-24T06:00:30.579" v="74772" actId="1036"/>
          <ac:picMkLst>
            <pc:docMk/>
            <pc:sldMk cId="1864389297" sldId="2147374758"/>
            <ac:picMk id="26" creationId="{B4B06048-A5D4-2CDC-BEBA-5E69D436330F}"/>
          </ac:picMkLst>
        </pc:picChg>
        <pc:picChg chg="add mod">
          <ac:chgData name="Allen Hsu" userId="60d91a9c-a42c-4cc8-ad01-70c31ac073b3" providerId="ADAL" clId="{0B6F0EAA-4E42-4E77-94D9-0AD6DEEEA417}" dt="2024-04-24T06:00:30.579" v="74772" actId="1036"/>
          <ac:picMkLst>
            <pc:docMk/>
            <pc:sldMk cId="1864389297" sldId="2147374758"/>
            <ac:picMk id="27" creationId="{0553E29C-FC0B-0308-4FF4-42DF0E6040EC}"/>
          </ac:picMkLst>
        </pc:picChg>
        <pc:picChg chg="add mod modCrop">
          <ac:chgData name="Allen Hsu" userId="60d91a9c-a42c-4cc8-ad01-70c31ac073b3" providerId="ADAL" clId="{0B6F0EAA-4E42-4E77-94D9-0AD6DEEEA417}" dt="2024-04-24T05:59:18.442" v="74751" actId="1076"/>
          <ac:picMkLst>
            <pc:docMk/>
            <pc:sldMk cId="1864389297" sldId="2147374758"/>
            <ac:picMk id="33" creationId="{ED35D24A-DD1A-78BB-BEB0-020670DA7869}"/>
          </ac:picMkLst>
        </pc:picChg>
        <pc:picChg chg="add mod">
          <ac:chgData name="Allen Hsu" userId="60d91a9c-a42c-4cc8-ad01-70c31ac073b3" providerId="ADAL" clId="{0B6F0EAA-4E42-4E77-94D9-0AD6DEEEA417}" dt="2024-04-18T06:35:58.827" v="40832" actId="688"/>
          <ac:picMkLst>
            <pc:docMk/>
            <pc:sldMk cId="1864389297" sldId="2147374758"/>
            <ac:picMk id="41" creationId="{B6F22134-FFCF-2E92-32E5-6F1DE5205B6A}"/>
          </ac:picMkLst>
        </pc:picChg>
        <pc:picChg chg="add mod">
          <ac:chgData name="Allen Hsu" userId="60d91a9c-a42c-4cc8-ad01-70c31ac073b3" providerId="ADAL" clId="{0B6F0EAA-4E42-4E77-94D9-0AD6DEEEA417}" dt="2024-04-24T05:59:22.220" v="74752" actId="1076"/>
          <ac:picMkLst>
            <pc:docMk/>
            <pc:sldMk cId="1864389297" sldId="2147374758"/>
            <ac:picMk id="51" creationId="{A1566F3D-F36B-4274-43FA-23C0C384A3E6}"/>
          </ac:picMkLst>
        </pc:picChg>
        <pc:cxnChg chg="add mod">
          <ac:chgData name="Allen Hsu" userId="60d91a9c-a42c-4cc8-ad01-70c31ac073b3" providerId="ADAL" clId="{0B6F0EAA-4E42-4E77-94D9-0AD6DEEEA417}" dt="2024-04-24T06:03:19.600" v="74807" actId="1076"/>
          <ac:cxnSpMkLst>
            <pc:docMk/>
            <pc:sldMk cId="1864389297" sldId="2147374758"/>
            <ac:cxnSpMk id="11" creationId="{EA1453E1-DC04-436F-50FF-6290E58FBD90}"/>
          </ac:cxnSpMkLst>
        </pc:cxnChg>
        <pc:cxnChg chg="add mod ord">
          <ac:chgData name="Allen Hsu" userId="60d91a9c-a42c-4cc8-ad01-70c31ac073b3" providerId="ADAL" clId="{0B6F0EAA-4E42-4E77-94D9-0AD6DEEEA417}" dt="2024-04-26T06:33:22.965" v="83951" actId="20577"/>
          <ac:cxnSpMkLst>
            <pc:docMk/>
            <pc:sldMk cId="1864389297" sldId="2147374758"/>
            <ac:cxnSpMk id="13" creationId="{3F415D09-ED95-7DF0-F259-F3BD63CB3218}"/>
          </ac:cxnSpMkLst>
        </pc:cxnChg>
        <pc:cxnChg chg="add del mod">
          <ac:chgData name="Allen Hsu" userId="60d91a9c-a42c-4cc8-ad01-70c31ac073b3" providerId="ADAL" clId="{0B6F0EAA-4E42-4E77-94D9-0AD6DEEEA417}" dt="2024-04-18T06:33:07.647" v="40759" actId="478"/>
          <ac:cxnSpMkLst>
            <pc:docMk/>
            <pc:sldMk cId="1864389297" sldId="2147374758"/>
            <ac:cxnSpMk id="14" creationId="{91038B48-9C70-4249-E8AF-765708A9F5A3}"/>
          </ac:cxnSpMkLst>
        </pc:cxnChg>
        <pc:cxnChg chg="add mod">
          <ac:chgData name="Allen Hsu" userId="60d91a9c-a42c-4cc8-ad01-70c31ac073b3" providerId="ADAL" clId="{0B6F0EAA-4E42-4E77-94D9-0AD6DEEEA417}" dt="2024-04-24T06:03:30.247" v="74809" actId="14100"/>
          <ac:cxnSpMkLst>
            <pc:docMk/>
            <pc:sldMk cId="1864389297" sldId="2147374758"/>
            <ac:cxnSpMk id="30" creationId="{EF93FC29-0371-CBFC-DED7-6E8E4F405D5C}"/>
          </ac:cxnSpMkLst>
        </pc:cxnChg>
        <pc:cxnChg chg="add del mod">
          <ac:chgData name="Allen Hsu" userId="60d91a9c-a42c-4cc8-ad01-70c31ac073b3" providerId="ADAL" clId="{0B6F0EAA-4E42-4E77-94D9-0AD6DEEEA417}" dt="2024-04-23T09:28:57.052" v="71036" actId="478"/>
          <ac:cxnSpMkLst>
            <pc:docMk/>
            <pc:sldMk cId="1864389297" sldId="2147374758"/>
            <ac:cxnSpMk id="35" creationId="{1E308BFE-3B6A-4C19-3D5A-FDB89442B15B}"/>
          </ac:cxnSpMkLst>
        </pc:cxnChg>
        <pc:cxnChg chg="add del mod">
          <ac:chgData name="Allen Hsu" userId="60d91a9c-a42c-4cc8-ad01-70c31ac073b3" providerId="ADAL" clId="{0B6F0EAA-4E42-4E77-94D9-0AD6DEEEA417}" dt="2024-04-23T09:28:57.052" v="71036" actId="478"/>
          <ac:cxnSpMkLst>
            <pc:docMk/>
            <pc:sldMk cId="1864389297" sldId="2147374758"/>
            <ac:cxnSpMk id="37" creationId="{33A35079-187E-0D97-5B81-F0EB70C654D6}"/>
          </ac:cxnSpMkLst>
        </pc:cxnChg>
        <pc:cxnChg chg="add mod ord">
          <ac:chgData name="Allen Hsu" userId="60d91a9c-a42c-4cc8-ad01-70c31ac073b3" providerId="ADAL" clId="{0B6F0EAA-4E42-4E77-94D9-0AD6DEEEA417}" dt="2024-04-24T05:59:54.508" v="74760" actId="14100"/>
          <ac:cxnSpMkLst>
            <pc:docMk/>
            <pc:sldMk cId="1864389297" sldId="2147374758"/>
            <ac:cxnSpMk id="43" creationId="{B1519357-4A2C-F446-46EE-3974806C38B4}"/>
          </ac:cxnSpMkLst>
        </pc:cxnChg>
        <pc:cxnChg chg="add mod">
          <ac:chgData name="Allen Hsu" userId="60d91a9c-a42c-4cc8-ad01-70c31ac073b3" providerId="ADAL" clId="{0B6F0EAA-4E42-4E77-94D9-0AD6DEEEA417}" dt="2024-04-24T06:00:13.034" v="74764" actId="14100"/>
          <ac:cxnSpMkLst>
            <pc:docMk/>
            <pc:sldMk cId="1864389297" sldId="2147374758"/>
            <ac:cxnSpMk id="53" creationId="{4993F730-1751-A007-177F-B7C7322CEA39}"/>
          </ac:cxnSpMkLst>
        </pc:cxnChg>
      </pc:sldChg>
      <pc:sldChg chg="addSp delSp modSp add mod ord">
        <pc:chgData name="Allen Hsu" userId="60d91a9c-a42c-4cc8-ad01-70c31ac073b3" providerId="ADAL" clId="{0B6F0EAA-4E42-4E77-94D9-0AD6DEEEA417}" dt="2024-04-29T07:59:38.087" v="88953"/>
        <pc:sldMkLst>
          <pc:docMk/>
          <pc:sldMk cId="903853543" sldId="2147374759"/>
        </pc:sldMkLst>
        <pc:spChg chg="mod">
          <ac:chgData name="Allen Hsu" userId="60d91a9c-a42c-4cc8-ad01-70c31ac073b3" providerId="ADAL" clId="{0B6F0EAA-4E42-4E77-94D9-0AD6DEEEA417}" dt="2024-04-29T07:59:38.087" v="88953"/>
          <ac:spMkLst>
            <pc:docMk/>
            <pc:sldMk cId="903853543" sldId="2147374759"/>
            <ac:spMk id="2" creationId="{238126B4-4078-19DA-FD91-7696F6581C7E}"/>
          </ac:spMkLst>
        </pc:spChg>
        <pc:spChg chg="add mod">
          <ac:chgData name="Allen Hsu" userId="60d91a9c-a42c-4cc8-ad01-70c31ac073b3" providerId="ADAL" clId="{0B6F0EAA-4E42-4E77-94D9-0AD6DEEEA417}" dt="2024-04-26T02:57:10.673" v="81362"/>
          <ac:spMkLst>
            <pc:docMk/>
            <pc:sldMk cId="903853543" sldId="2147374759"/>
            <ac:spMk id="4" creationId="{FC7BB52D-2BB1-DF50-969C-63695AA71A6E}"/>
          </ac:spMkLst>
        </pc:spChg>
        <pc:spChg chg="del">
          <ac:chgData name="Allen Hsu" userId="60d91a9c-a42c-4cc8-ad01-70c31ac073b3" providerId="ADAL" clId="{0B6F0EAA-4E42-4E77-94D9-0AD6DEEEA417}" dt="2024-04-26T02:57:29.506" v="81367" actId="478"/>
          <ac:spMkLst>
            <pc:docMk/>
            <pc:sldMk cId="903853543" sldId="2147374759"/>
            <ac:spMk id="6" creationId="{D1C7F40F-FFA8-CA1A-679F-765956953204}"/>
          </ac:spMkLst>
        </pc:spChg>
        <pc:graphicFrameChg chg="mod modGraphic">
          <ac:chgData name="Allen Hsu" userId="60d91a9c-a42c-4cc8-ad01-70c31ac073b3" providerId="ADAL" clId="{0B6F0EAA-4E42-4E77-94D9-0AD6DEEEA417}" dt="2024-04-29T07:59:38.087" v="88953"/>
          <ac:graphicFrameMkLst>
            <pc:docMk/>
            <pc:sldMk cId="903853543" sldId="2147374759"/>
            <ac:graphicFrameMk id="5" creationId="{7A785E17-0C9C-E285-2AEA-E78D28483116}"/>
          </ac:graphicFrameMkLst>
        </pc:graphicFrameChg>
      </pc:sldChg>
      <pc:sldChg chg="addSp delSp modSp new del mod">
        <pc:chgData name="Allen Hsu" userId="60d91a9c-a42c-4cc8-ad01-70c31ac073b3" providerId="ADAL" clId="{0B6F0EAA-4E42-4E77-94D9-0AD6DEEEA417}" dt="2024-04-19T06:50:21.099" v="51597" actId="2696"/>
        <pc:sldMkLst>
          <pc:docMk/>
          <pc:sldMk cId="3287999962" sldId="2147374759"/>
        </pc:sldMkLst>
        <pc:spChg chg="mod">
          <ac:chgData name="Allen Hsu" userId="60d91a9c-a42c-4cc8-ad01-70c31ac073b3" providerId="ADAL" clId="{0B6F0EAA-4E42-4E77-94D9-0AD6DEEEA417}" dt="2024-04-16T03:49:54.886" v="32694" actId="20577"/>
          <ac:spMkLst>
            <pc:docMk/>
            <pc:sldMk cId="3287999962" sldId="2147374759"/>
            <ac:spMk id="2" creationId="{238126B4-4078-19DA-FD91-7696F6581C7E}"/>
          </ac:spMkLst>
        </pc:spChg>
        <pc:spChg chg="del mod">
          <ac:chgData name="Allen Hsu" userId="60d91a9c-a42c-4cc8-ad01-70c31ac073b3" providerId="ADAL" clId="{0B6F0EAA-4E42-4E77-94D9-0AD6DEEEA417}" dt="2024-04-19T02:39:48.577" v="45610" actId="3680"/>
          <ac:spMkLst>
            <pc:docMk/>
            <pc:sldMk cId="3287999962" sldId="2147374759"/>
            <ac:spMk id="4" creationId="{624D62FB-35C5-31CF-0BE0-A0AE9425AEA2}"/>
          </ac:spMkLst>
        </pc:spChg>
        <pc:spChg chg="add mod">
          <ac:chgData name="Allen Hsu" userId="60d91a9c-a42c-4cc8-ad01-70c31ac073b3" providerId="ADAL" clId="{0B6F0EAA-4E42-4E77-94D9-0AD6DEEEA417}" dt="2024-04-16T03:34:45.010" v="32024" actId="108"/>
          <ac:spMkLst>
            <pc:docMk/>
            <pc:sldMk cId="3287999962" sldId="2147374759"/>
            <ac:spMk id="6" creationId="{D1C7F40F-FFA8-CA1A-679F-765956953204}"/>
          </ac:spMkLst>
        </pc:spChg>
        <pc:graphicFrameChg chg="add mod ord modGraphic">
          <ac:chgData name="Allen Hsu" userId="60d91a9c-a42c-4cc8-ad01-70c31ac073b3" providerId="ADAL" clId="{0B6F0EAA-4E42-4E77-94D9-0AD6DEEEA417}" dt="2024-04-19T06:41:14.863" v="51596" actId="20577"/>
          <ac:graphicFrameMkLst>
            <pc:docMk/>
            <pc:sldMk cId="3287999962" sldId="2147374759"/>
            <ac:graphicFrameMk id="5" creationId="{7A785E17-0C9C-E285-2AEA-E78D28483116}"/>
          </ac:graphicFrameMkLst>
        </pc:graphicFrameChg>
      </pc:sldChg>
      <pc:sldChg chg="modSp add del mod">
        <pc:chgData name="Allen Hsu" userId="60d91a9c-a42c-4cc8-ad01-70c31ac073b3" providerId="ADAL" clId="{0B6F0EAA-4E42-4E77-94D9-0AD6DEEEA417}" dt="2024-04-19T07:06:24.748" v="52087" actId="2696"/>
        <pc:sldMkLst>
          <pc:docMk/>
          <pc:sldMk cId="3557008884" sldId="2147374759"/>
        </pc:sldMkLst>
        <pc:graphicFrameChg chg="mod modGraphic">
          <ac:chgData name="Allen Hsu" userId="60d91a9c-a42c-4cc8-ad01-70c31ac073b3" providerId="ADAL" clId="{0B6F0EAA-4E42-4E77-94D9-0AD6DEEEA417}" dt="2024-04-19T07:06:13.525" v="52086" actId="20577"/>
          <ac:graphicFrameMkLst>
            <pc:docMk/>
            <pc:sldMk cId="3557008884" sldId="2147374759"/>
            <ac:graphicFrameMk id="5" creationId="{7A785E17-0C9C-E285-2AEA-E78D28483116}"/>
          </ac:graphicFrameMkLst>
        </pc:graphicFrameChg>
      </pc:sldChg>
      <pc:sldChg chg="addSp delSp modSp mod modNotesTx">
        <pc:chgData name="Allen Hsu" userId="60d91a9c-a42c-4cc8-ad01-70c31ac073b3" providerId="ADAL" clId="{0B6F0EAA-4E42-4E77-94D9-0AD6DEEEA417}" dt="2024-04-22T06:04:33.856" v="59635" actId="14100"/>
        <pc:sldMkLst>
          <pc:docMk/>
          <pc:sldMk cId="1553712151" sldId="2147374760"/>
        </pc:sldMkLst>
        <pc:spChg chg="mod">
          <ac:chgData name="Allen Hsu" userId="60d91a9c-a42c-4cc8-ad01-70c31ac073b3" providerId="ADAL" clId="{0B6F0EAA-4E42-4E77-94D9-0AD6DEEEA417}" dt="2024-04-22T03:39:02.842" v="57148" actId="20577"/>
          <ac:spMkLst>
            <pc:docMk/>
            <pc:sldMk cId="1553712151" sldId="2147374760"/>
            <ac:spMk id="2" creationId="{58509B22-F548-D7FE-5044-6978DCF80254}"/>
          </ac:spMkLst>
        </pc:spChg>
        <pc:spChg chg="add del mod">
          <ac:chgData name="Allen Hsu" userId="60d91a9c-a42c-4cc8-ad01-70c31ac073b3" providerId="ADAL" clId="{0B6F0EAA-4E42-4E77-94D9-0AD6DEEEA417}" dt="2024-04-18T02:47:34.431" v="38866" actId="478"/>
          <ac:spMkLst>
            <pc:docMk/>
            <pc:sldMk cId="1553712151" sldId="2147374760"/>
            <ac:spMk id="4" creationId="{491C0042-DEA7-4629-45BF-8F5E9EB0B717}"/>
          </ac:spMkLst>
        </pc:spChg>
        <pc:spChg chg="del mod">
          <ac:chgData name="Allen Hsu" userId="60d91a9c-a42c-4cc8-ad01-70c31ac073b3" providerId="ADAL" clId="{0B6F0EAA-4E42-4E77-94D9-0AD6DEEEA417}" dt="2024-04-17T07:22:02.619" v="35055" actId="478"/>
          <ac:spMkLst>
            <pc:docMk/>
            <pc:sldMk cId="1553712151" sldId="2147374760"/>
            <ac:spMk id="4" creationId="{B49871D0-FA5C-73BE-1E94-A117FF482F3C}"/>
          </ac:spMkLst>
        </pc:spChg>
        <pc:spChg chg="add del mod">
          <ac:chgData name="Allen Hsu" userId="60d91a9c-a42c-4cc8-ad01-70c31ac073b3" providerId="ADAL" clId="{0B6F0EAA-4E42-4E77-94D9-0AD6DEEEA417}" dt="2024-04-22T03:42:10.365" v="57178" actId="21"/>
          <ac:spMkLst>
            <pc:docMk/>
            <pc:sldMk cId="1553712151" sldId="2147374760"/>
            <ac:spMk id="5" creationId="{D3EBD734-A10A-8D01-1301-48D77A63CDC1}"/>
          </ac:spMkLst>
        </pc:spChg>
        <pc:spChg chg="add del mod">
          <ac:chgData name="Allen Hsu" userId="60d91a9c-a42c-4cc8-ad01-70c31ac073b3" providerId="ADAL" clId="{0B6F0EAA-4E42-4E77-94D9-0AD6DEEEA417}" dt="2024-04-17T07:22:04.609" v="35056" actId="478"/>
          <ac:spMkLst>
            <pc:docMk/>
            <pc:sldMk cId="1553712151" sldId="2147374760"/>
            <ac:spMk id="7" creationId="{9C4D3DA4-1C48-3104-39E1-3D71C971ECFD}"/>
          </ac:spMkLst>
        </pc:spChg>
        <pc:spChg chg="add mod">
          <ac:chgData name="Allen Hsu" userId="60d91a9c-a42c-4cc8-ad01-70c31ac073b3" providerId="ADAL" clId="{0B6F0EAA-4E42-4E77-94D9-0AD6DEEEA417}" dt="2024-04-22T06:04:24.157" v="59632" actId="1076"/>
          <ac:spMkLst>
            <pc:docMk/>
            <pc:sldMk cId="1553712151" sldId="2147374760"/>
            <ac:spMk id="7" creationId="{A0F55AE0-F6F5-E190-EA1E-657865C774D3}"/>
          </ac:spMkLst>
        </pc:spChg>
        <pc:spChg chg="add mod">
          <ac:chgData name="Allen Hsu" userId="60d91a9c-a42c-4cc8-ad01-70c31ac073b3" providerId="ADAL" clId="{0B6F0EAA-4E42-4E77-94D9-0AD6DEEEA417}" dt="2024-04-22T03:42:17.512" v="57180" actId="1076"/>
          <ac:spMkLst>
            <pc:docMk/>
            <pc:sldMk cId="1553712151" sldId="2147374760"/>
            <ac:spMk id="8" creationId="{3453340C-B276-073E-4866-206831F6872D}"/>
          </ac:spMkLst>
        </pc:spChg>
        <pc:spChg chg="add del mod">
          <ac:chgData name="Allen Hsu" userId="60d91a9c-a42c-4cc8-ad01-70c31ac073b3" providerId="ADAL" clId="{0B6F0EAA-4E42-4E77-94D9-0AD6DEEEA417}" dt="2024-04-17T07:39:16.169" v="35385" actId="478"/>
          <ac:spMkLst>
            <pc:docMk/>
            <pc:sldMk cId="1553712151" sldId="2147374760"/>
            <ac:spMk id="8" creationId="{8E24EACF-EB11-CD3A-CD0E-26AB1BF3CAA9}"/>
          </ac:spMkLst>
        </pc:spChg>
        <pc:spChg chg="add del mod">
          <ac:chgData name="Allen Hsu" userId="60d91a9c-a42c-4cc8-ad01-70c31ac073b3" providerId="ADAL" clId="{0B6F0EAA-4E42-4E77-94D9-0AD6DEEEA417}" dt="2024-04-22T03:39:44.983" v="57151" actId="478"/>
          <ac:spMkLst>
            <pc:docMk/>
            <pc:sldMk cId="1553712151" sldId="2147374760"/>
            <ac:spMk id="9" creationId="{48AF1185-E61E-F359-6491-96A2C3B01587}"/>
          </ac:spMkLst>
        </pc:spChg>
        <pc:spChg chg="add del mod">
          <ac:chgData name="Allen Hsu" userId="60d91a9c-a42c-4cc8-ad01-70c31ac073b3" providerId="ADAL" clId="{0B6F0EAA-4E42-4E77-94D9-0AD6DEEEA417}" dt="2024-04-22T03:39:44.983" v="57151" actId="478"/>
          <ac:spMkLst>
            <pc:docMk/>
            <pc:sldMk cId="1553712151" sldId="2147374760"/>
            <ac:spMk id="10" creationId="{B92B67C5-6004-D259-D369-AE73CEADE632}"/>
          </ac:spMkLst>
        </pc:spChg>
        <pc:spChg chg="add mod">
          <ac:chgData name="Allen Hsu" userId="60d91a9c-a42c-4cc8-ad01-70c31ac073b3" providerId="ADAL" clId="{0B6F0EAA-4E42-4E77-94D9-0AD6DEEEA417}" dt="2024-04-22T03:42:17.512" v="57180" actId="1076"/>
          <ac:spMkLst>
            <pc:docMk/>
            <pc:sldMk cId="1553712151" sldId="2147374760"/>
            <ac:spMk id="12" creationId="{5B7CBEC3-D1EE-00F9-60F6-09483DDB9739}"/>
          </ac:spMkLst>
        </pc:spChg>
        <pc:spChg chg="add del mod">
          <ac:chgData name="Allen Hsu" userId="60d91a9c-a42c-4cc8-ad01-70c31ac073b3" providerId="ADAL" clId="{0B6F0EAA-4E42-4E77-94D9-0AD6DEEEA417}" dt="2024-04-18T02:49:07.443" v="38878" actId="478"/>
          <ac:spMkLst>
            <pc:docMk/>
            <pc:sldMk cId="1553712151" sldId="2147374760"/>
            <ac:spMk id="13" creationId="{031F8187-7FFE-0198-6368-DC3848C8C2AB}"/>
          </ac:spMkLst>
        </pc:spChg>
        <pc:spChg chg="add mod">
          <ac:chgData name="Allen Hsu" userId="60d91a9c-a42c-4cc8-ad01-70c31ac073b3" providerId="ADAL" clId="{0B6F0EAA-4E42-4E77-94D9-0AD6DEEEA417}" dt="2024-04-22T03:42:17.512" v="57180" actId="1076"/>
          <ac:spMkLst>
            <pc:docMk/>
            <pc:sldMk cId="1553712151" sldId="2147374760"/>
            <ac:spMk id="15" creationId="{F202D002-E746-3282-BFF9-A119D2976C1D}"/>
          </ac:spMkLst>
        </pc:spChg>
        <pc:spChg chg="add del mod">
          <ac:chgData name="Allen Hsu" userId="60d91a9c-a42c-4cc8-ad01-70c31ac073b3" providerId="ADAL" clId="{0B6F0EAA-4E42-4E77-94D9-0AD6DEEEA417}" dt="2024-04-22T03:39:44.983" v="57151" actId="478"/>
          <ac:spMkLst>
            <pc:docMk/>
            <pc:sldMk cId="1553712151" sldId="2147374760"/>
            <ac:spMk id="16" creationId="{EB2FB40A-91F6-24AE-6DAC-689580EB3442}"/>
          </ac:spMkLst>
        </pc:spChg>
        <pc:spChg chg="add mod">
          <ac:chgData name="Allen Hsu" userId="60d91a9c-a42c-4cc8-ad01-70c31ac073b3" providerId="ADAL" clId="{0B6F0EAA-4E42-4E77-94D9-0AD6DEEEA417}" dt="2024-04-22T03:42:17.512" v="57180" actId="1076"/>
          <ac:spMkLst>
            <pc:docMk/>
            <pc:sldMk cId="1553712151" sldId="2147374760"/>
            <ac:spMk id="17" creationId="{47127242-70E5-2F4D-CB2E-BAA381B50BC6}"/>
          </ac:spMkLst>
        </pc:spChg>
        <pc:spChg chg="add del mod">
          <ac:chgData name="Allen Hsu" userId="60d91a9c-a42c-4cc8-ad01-70c31ac073b3" providerId="ADAL" clId="{0B6F0EAA-4E42-4E77-94D9-0AD6DEEEA417}" dt="2024-04-22T03:39:44.983" v="57151" actId="478"/>
          <ac:spMkLst>
            <pc:docMk/>
            <pc:sldMk cId="1553712151" sldId="2147374760"/>
            <ac:spMk id="18" creationId="{71AAAF82-C7BA-F1AF-ADC3-374DC7D23BF3}"/>
          </ac:spMkLst>
        </pc:spChg>
        <pc:spChg chg="add mod">
          <ac:chgData name="Allen Hsu" userId="60d91a9c-a42c-4cc8-ad01-70c31ac073b3" providerId="ADAL" clId="{0B6F0EAA-4E42-4E77-94D9-0AD6DEEEA417}" dt="2024-04-22T06:04:18.267" v="59631" actId="1076"/>
          <ac:spMkLst>
            <pc:docMk/>
            <pc:sldMk cId="1553712151" sldId="2147374760"/>
            <ac:spMk id="21" creationId="{A0691E97-0CC0-79A4-5798-65AA7D2C7F57}"/>
          </ac:spMkLst>
        </pc:spChg>
        <pc:spChg chg="add mod">
          <ac:chgData name="Allen Hsu" userId="60d91a9c-a42c-4cc8-ad01-70c31ac073b3" providerId="ADAL" clId="{0B6F0EAA-4E42-4E77-94D9-0AD6DEEEA417}" dt="2024-04-22T06:04:18.267" v="59631" actId="1076"/>
          <ac:spMkLst>
            <pc:docMk/>
            <pc:sldMk cId="1553712151" sldId="2147374760"/>
            <ac:spMk id="23" creationId="{F0E18435-997F-B2B1-6F23-50C17B53BAE7}"/>
          </ac:spMkLst>
        </pc:spChg>
        <pc:spChg chg="add mod">
          <ac:chgData name="Allen Hsu" userId="60d91a9c-a42c-4cc8-ad01-70c31ac073b3" providerId="ADAL" clId="{0B6F0EAA-4E42-4E77-94D9-0AD6DEEEA417}" dt="2024-04-22T06:04:24.157" v="59632" actId="1076"/>
          <ac:spMkLst>
            <pc:docMk/>
            <pc:sldMk cId="1553712151" sldId="2147374760"/>
            <ac:spMk id="25" creationId="{80909745-DC31-5604-E2E6-1490B7C3E7AE}"/>
          </ac:spMkLst>
        </pc:spChg>
        <pc:spChg chg="add mod">
          <ac:chgData name="Allen Hsu" userId="60d91a9c-a42c-4cc8-ad01-70c31ac073b3" providerId="ADAL" clId="{0B6F0EAA-4E42-4E77-94D9-0AD6DEEEA417}" dt="2024-04-22T03:41:44.913" v="57176" actId="1076"/>
          <ac:spMkLst>
            <pc:docMk/>
            <pc:sldMk cId="1553712151" sldId="2147374760"/>
            <ac:spMk id="27" creationId="{4682F8A2-C6E0-9448-CDB4-D673E7B2C56B}"/>
          </ac:spMkLst>
        </pc:spChg>
        <pc:spChg chg="add mod">
          <ac:chgData name="Allen Hsu" userId="60d91a9c-a42c-4cc8-ad01-70c31ac073b3" providerId="ADAL" clId="{0B6F0EAA-4E42-4E77-94D9-0AD6DEEEA417}" dt="2024-04-22T03:40:50.771" v="57163" actId="404"/>
          <ac:spMkLst>
            <pc:docMk/>
            <pc:sldMk cId="1553712151" sldId="2147374760"/>
            <ac:spMk id="30" creationId="{2C6647CF-3B23-D14E-22B2-B6186740118D}"/>
          </ac:spMkLst>
        </pc:spChg>
        <pc:graphicFrameChg chg="add mod">
          <ac:chgData name="Allen Hsu" userId="60d91a9c-a42c-4cc8-ad01-70c31ac073b3" providerId="ADAL" clId="{0B6F0EAA-4E42-4E77-94D9-0AD6DEEEA417}" dt="2024-04-17T07:35:36.631" v="35343"/>
          <ac:graphicFrameMkLst>
            <pc:docMk/>
            <pc:sldMk cId="1553712151" sldId="2147374760"/>
            <ac:graphicFrameMk id="9" creationId="{00E2905B-081D-5F61-3DD0-5701BC001961}"/>
          </ac:graphicFrameMkLst>
        </pc:graphicFrameChg>
        <pc:picChg chg="add del mod">
          <ac:chgData name="Allen Hsu" userId="60d91a9c-a42c-4cc8-ad01-70c31ac073b3" providerId="ADAL" clId="{0B6F0EAA-4E42-4E77-94D9-0AD6DEEEA417}" dt="2024-04-17T07:37:19.023" v="35345" actId="478"/>
          <ac:picMkLst>
            <pc:docMk/>
            <pc:sldMk cId="1553712151" sldId="2147374760"/>
            <ac:picMk id="5" creationId="{3D647FBD-9392-926F-CB1E-F18B8E26584F}"/>
          </ac:picMkLst>
        </pc:picChg>
        <pc:picChg chg="add del mod">
          <ac:chgData name="Allen Hsu" userId="60d91a9c-a42c-4cc8-ad01-70c31ac073b3" providerId="ADAL" clId="{0B6F0EAA-4E42-4E77-94D9-0AD6DEEEA417}" dt="2024-04-22T03:42:10.365" v="57178" actId="21"/>
          <ac:picMkLst>
            <pc:docMk/>
            <pc:sldMk cId="1553712151" sldId="2147374760"/>
            <ac:picMk id="6" creationId="{4C6839CC-87CD-1801-0574-04EBBACDAEFF}"/>
          </ac:picMkLst>
        </pc:picChg>
        <pc:picChg chg="add del mod ord">
          <ac:chgData name="Allen Hsu" userId="60d91a9c-a42c-4cc8-ad01-70c31ac073b3" providerId="ADAL" clId="{0B6F0EAA-4E42-4E77-94D9-0AD6DEEEA417}" dt="2024-04-18T02:53:52.990" v="38894" actId="478"/>
          <ac:picMkLst>
            <pc:docMk/>
            <pc:sldMk cId="1553712151" sldId="2147374760"/>
            <ac:picMk id="7" creationId="{292D1538-6817-4C3C-7BA0-00BC2160EF95}"/>
          </ac:picMkLst>
        </pc:picChg>
        <pc:picChg chg="add">
          <ac:chgData name="Allen Hsu" userId="60d91a9c-a42c-4cc8-ad01-70c31ac073b3" providerId="ADAL" clId="{0B6F0EAA-4E42-4E77-94D9-0AD6DEEEA417}" dt="2024-04-17T07:37:21.086" v="35346"/>
          <ac:picMkLst>
            <pc:docMk/>
            <pc:sldMk cId="1553712151" sldId="2147374760"/>
            <ac:picMk id="10" creationId="{31E64842-81D8-402A-833D-2F473D4B8843}"/>
          </ac:picMkLst>
        </pc:picChg>
        <pc:picChg chg="add del mod modCrop">
          <ac:chgData name="Allen Hsu" userId="60d91a9c-a42c-4cc8-ad01-70c31ac073b3" providerId="ADAL" clId="{0B6F0EAA-4E42-4E77-94D9-0AD6DEEEA417}" dt="2024-04-18T02:48:39.606" v="38867" actId="478"/>
          <ac:picMkLst>
            <pc:docMk/>
            <pc:sldMk cId="1553712151" sldId="2147374760"/>
            <ac:picMk id="11" creationId="{C22E6AED-E4DE-77E3-1A6D-64F1EEDB4E66}"/>
          </ac:picMkLst>
        </pc:picChg>
        <pc:picChg chg="add mod ord">
          <ac:chgData name="Allen Hsu" userId="60d91a9c-a42c-4cc8-ad01-70c31ac073b3" providerId="ADAL" clId="{0B6F0EAA-4E42-4E77-94D9-0AD6DEEEA417}" dt="2024-04-22T03:40:25.329" v="57158" actId="1366"/>
          <ac:picMkLst>
            <pc:docMk/>
            <pc:sldMk cId="1553712151" sldId="2147374760"/>
            <ac:picMk id="14" creationId="{0633756A-4CCB-BAFF-CE96-31EE250C1C18}"/>
          </ac:picMkLst>
        </pc:picChg>
        <pc:cxnChg chg="add del mod">
          <ac:chgData name="Allen Hsu" userId="60d91a9c-a42c-4cc8-ad01-70c31ac073b3" providerId="ADAL" clId="{0B6F0EAA-4E42-4E77-94D9-0AD6DEEEA417}" dt="2024-04-22T03:41:17.631" v="57170" actId="478"/>
          <ac:cxnSpMkLst>
            <pc:docMk/>
            <pc:sldMk cId="1553712151" sldId="2147374760"/>
            <ac:cxnSpMk id="11" creationId="{6AA7CCE0-9241-FF42-3C30-9C1FB59CC7ED}"/>
          </ac:cxnSpMkLst>
        </pc:cxnChg>
        <pc:cxnChg chg="add mod">
          <ac:chgData name="Allen Hsu" userId="60d91a9c-a42c-4cc8-ad01-70c31ac073b3" providerId="ADAL" clId="{0B6F0EAA-4E42-4E77-94D9-0AD6DEEEA417}" dt="2024-04-22T06:04:33.856" v="59635" actId="14100"/>
          <ac:cxnSpMkLst>
            <pc:docMk/>
            <pc:sldMk cId="1553712151" sldId="2147374760"/>
            <ac:cxnSpMk id="13" creationId="{EFC8627A-9406-7715-1C4C-27847BBFA2CC}"/>
          </ac:cxnSpMkLst>
        </pc:cxnChg>
        <pc:cxnChg chg="add mod">
          <ac:chgData name="Allen Hsu" userId="60d91a9c-a42c-4cc8-ad01-70c31ac073b3" providerId="ADAL" clId="{0B6F0EAA-4E42-4E77-94D9-0AD6DEEEA417}" dt="2024-04-22T06:04:31.860" v="59634" actId="14100"/>
          <ac:cxnSpMkLst>
            <pc:docMk/>
            <pc:sldMk cId="1553712151" sldId="2147374760"/>
            <ac:cxnSpMk id="19" creationId="{09DFCADF-EB25-B6CF-2049-B76ED10819AA}"/>
          </ac:cxnSpMkLst>
        </pc:cxnChg>
        <pc:cxnChg chg="add del mod">
          <ac:chgData name="Allen Hsu" userId="60d91a9c-a42c-4cc8-ad01-70c31ac073b3" providerId="ADAL" clId="{0B6F0EAA-4E42-4E77-94D9-0AD6DEEEA417}" dt="2024-04-22T03:41:18.275" v="57171" actId="478"/>
          <ac:cxnSpMkLst>
            <pc:docMk/>
            <pc:sldMk cId="1553712151" sldId="2147374760"/>
            <ac:cxnSpMk id="20" creationId="{0A569431-1385-C81B-6023-EA20E036EA6F}"/>
          </ac:cxnSpMkLst>
        </pc:cxnChg>
        <pc:cxnChg chg="add mod">
          <ac:chgData name="Allen Hsu" userId="60d91a9c-a42c-4cc8-ad01-70c31ac073b3" providerId="ADAL" clId="{0B6F0EAA-4E42-4E77-94D9-0AD6DEEEA417}" dt="2024-04-22T06:04:18.267" v="59631" actId="1076"/>
          <ac:cxnSpMkLst>
            <pc:docMk/>
            <pc:sldMk cId="1553712151" sldId="2147374760"/>
            <ac:cxnSpMk id="22" creationId="{4B452603-9A35-9E82-81D6-7D2BC391A4B3}"/>
          </ac:cxnSpMkLst>
        </pc:cxnChg>
        <pc:cxnChg chg="add mod">
          <ac:chgData name="Allen Hsu" userId="60d91a9c-a42c-4cc8-ad01-70c31ac073b3" providerId="ADAL" clId="{0B6F0EAA-4E42-4E77-94D9-0AD6DEEEA417}" dt="2024-04-22T06:04:18.267" v="59631" actId="1076"/>
          <ac:cxnSpMkLst>
            <pc:docMk/>
            <pc:sldMk cId="1553712151" sldId="2147374760"/>
            <ac:cxnSpMk id="24" creationId="{91753BE0-721E-0305-5C43-5A464E0C6841}"/>
          </ac:cxnSpMkLst>
        </pc:cxnChg>
        <pc:cxnChg chg="add mod">
          <ac:chgData name="Allen Hsu" userId="60d91a9c-a42c-4cc8-ad01-70c31ac073b3" providerId="ADAL" clId="{0B6F0EAA-4E42-4E77-94D9-0AD6DEEEA417}" dt="2024-04-22T06:04:28.727" v="59633" actId="14100"/>
          <ac:cxnSpMkLst>
            <pc:docMk/>
            <pc:sldMk cId="1553712151" sldId="2147374760"/>
            <ac:cxnSpMk id="26" creationId="{80720FC0-B150-A90C-FE64-1B0BED15DDC6}"/>
          </ac:cxnSpMkLst>
        </pc:cxnChg>
      </pc:sldChg>
      <pc:sldChg chg="addSp delSp modSp del mod modShow modNotesTx">
        <pc:chgData name="Allen Hsu" userId="60d91a9c-a42c-4cc8-ad01-70c31ac073b3" providerId="ADAL" clId="{0B6F0EAA-4E42-4E77-94D9-0AD6DEEEA417}" dt="2024-04-19T00:56:03.328" v="44658" actId="47"/>
        <pc:sldMkLst>
          <pc:docMk/>
          <pc:sldMk cId="3698625211" sldId="2147374761"/>
        </pc:sldMkLst>
        <pc:spChg chg="del mod">
          <ac:chgData name="Allen Hsu" userId="60d91a9c-a42c-4cc8-ad01-70c31ac073b3" providerId="ADAL" clId="{0B6F0EAA-4E42-4E77-94D9-0AD6DEEEA417}" dt="2024-04-16T09:41:03.999" v="34257" actId="478"/>
          <ac:spMkLst>
            <pc:docMk/>
            <pc:sldMk cId="3698625211" sldId="2147374761"/>
            <ac:spMk id="4" creationId="{CF7DC9A2-3DCF-9620-C3D5-7FB8FC066494}"/>
          </ac:spMkLst>
        </pc:spChg>
        <pc:spChg chg="del mod">
          <ac:chgData name="Allen Hsu" userId="60d91a9c-a42c-4cc8-ad01-70c31ac073b3" providerId="ADAL" clId="{0B6F0EAA-4E42-4E77-94D9-0AD6DEEEA417}" dt="2024-04-16T09:41:03.999" v="34257" actId="478"/>
          <ac:spMkLst>
            <pc:docMk/>
            <pc:sldMk cId="3698625211" sldId="2147374761"/>
            <ac:spMk id="5" creationId="{738DBCD5-F42A-83F4-8BD8-2B2CE6089875}"/>
          </ac:spMkLst>
        </pc:spChg>
        <pc:spChg chg="del mod">
          <ac:chgData name="Allen Hsu" userId="60d91a9c-a42c-4cc8-ad01-70c31ac073b3" providerId="ADAL" clId="{0B6F0EAA-4E42-4E77-94D9-0AD6DEEEA417}" dt="2024-04-16T09:41:03.999" v="34257" actId="478"/>
          <ac:spMkLst>
            <pc:docMk/>
            <pc:sldMk cId="3698625211" sldId="2147374761"/>
            <ac:spMk id="7" creationId="{14C836E2-09D7-0FAF-4E62-00C9EBEC3067}"/>
          </ac:spMkLst>
        </pc:spChg>
        <pc:spChg chg="add mod">
          <ac:chgData name="Allen Hsu" userId="60d91a9c-a42c-4cc8-ad01-70c31ac073b3" providerId="ADAL" clId="{0B6F0EAA-4E42-4E77-94D9-0AD6DEEEA417}" dt="2024-04-17T09:23:46.857" v="37009" actId="242"/>
          <ac:spMkLst>
            <pc:docMk/>
            <pc:sldMk cId="3698625211" sldId="2147374761"/>
            <ac:spMk id="8" creationId="{B2A362BF-4A94-F9BF-E433-79C2C579D9E3}"/>
          </ac:spMkLst>
        </pc:spChg>
        <pc:spChg chg="add mod">
          <ac:chgData name="Allen Hsu" userId="60d91a9c-a42c-4cc8-ad01-70c31ac073b3" providerId="ADAL" clId="{0B6F0EAA-4E42-4E77-94D9-0AD6DEEEA417}" dt="2024-04-17T09:23:46.857" v="37009" actId="242"/>
          <ac:spMkLst>
            <pc:docMk/>
            <pc:sldMk cId="3698625211" sldId="2147374761"/>
            <ac:spMk id="9" creationId="{11ED44ED-5A33-FEB0-81F6-CFADED438F9F}"/>
          </ac:spMkLst>
        </pc:spChg>
        <pc:spChg chg="add mod">
          <ac:chgData name="Allen Hsu" userId="60d91a9c-a42c-4cc8-ad01-70c31ac073b3" providerId="ADAL" clId="{0B6F0EAA-4E42-4E77-94D9-0AD6DEEEA417}" dt="2024-04-17T09:23:46.857" v="37009" actId="242"/>
          <ac:spMkLst>
            <pc:docMk/>
            <pc:sldMk cId="3698625211" sldId="2147374761"/>
            <ac:spMk id="10" creationId="{BF0A127E-7A63-22D0-EB8E-9C32457CF389}"/>
          </ac:spMkLst>
        </pc:spChg>
        <pc:spChg chg="add mod">
          <ac:chgData name="Allen Hsu" userId="60d91a9c-a42c-4cc8-ad01-70c31ac073b3" providerId="ADAL" clId="{0B6F0EAA-4E42-4E77-94D9-0AD6DEEEA417}" dt="2024-04-16T09:40:55.380" v="34256" actId="403"/>
          <ac:spMkLst>
            <pc:docMk/>
            <pc:sldMk cId="3698625211" sldId="2147374761"/>
            <ac:spMk id="11" creationId="{AF69DCC8-DCF2-DE38-985A-AED729F43CE9}"/>
          </ac:spMkLst>
        </pc:spChg>
        <pc:spChg chg="add mod">
          <ac:chgData name="Allen Hsu" userId="60d91a9c-a42c-4cc8-ad01-70c31ac073b3" providerId="ADAL" clId="{0B6F0EAA-4E42-4E77-94D9-0AD6DEEEA417}" dt="2024-04-16T09:40:55.380" v="34256" actId="403"/>
          <ac:spMkLst>
            <pc:docMk/>
            <pc:sldMk cId="3698625211" sldId="2147374761"/>
            <ac:spMk id="12" creationId="{28ADE0D7-73BA-3910-849F-B2BC6A0F57AB}"/>
          </ac:spMkLst>
        </pc:spChg>
        <pc:spChg chg="add mod">
          <ac:chgData name="Allen Hsu" userId="60d91a9c-a42c-4cc8-ad01-70c31ac073b3" providerId="ADAL" clId="{0B6F0EAA-4E42-4E77-94D9-0AD6DEEEA417}" dt="2024-04-16T09:40:55.380" v="34256" actId="403"/>
          <ac:spMkLst>
            <pc:docMk/>
            <pc:sldMk cId="3698625211" sldId="2147374761"/>
            <ac:spMk id="13" creationId="{D3E1A03A-CCD2-1730-4B7E-F3DCFABBF1B5}"/>
          </ac:spMkLst>
        </pc:spChg>
        <pc:spChg chg="add mod">
          <ac:chgData name="Allen Hsu" userId="60d91a9c-a42c-4cc8-ad01-70c31ac073b3" providerId="ADAL" clId="{0B6F0EAA-4E42-4E77-94D9-0AD6DEEEA417}" dt="2024-04-17T05:33:02.083" v="34501" actId="115"/>
          <ac:spMkLst>
            <pc:docMk/>
            <pc:sldMk cId="3698625211" sldId="2147374761"/>
            <ac:spMk id="14" creationId="{53FEDE56-082C-7C18-45F9-E1959331203C}"/>
          </ac:spMkLst>
        </pc:spChg>
        <pc:spChg chg="add mod">
          <ac:chgData name="Allen Hsu" userId="60d91a9c-a42c-4cc8-ad01-70c31ac073b3" providerId="ADAL" clId="{0B6F0EAA-4E42-4E77-94D9-0AD6DEEEA417}" dt="2024-04-17T05:33:02.083" v="34501" actId="115"/>
          <ac:spMkLst>
            <pc:docMk/>
            <pc:sldMk cId="3698625211" sldId="2147374761"/>
            <ac:spMk id="15" creationId="{5E9A3B8E-AD20-9E11-2EAE-86C9211312B3}"/>
          </ac:spMkLst>
        </pc:spChg>
        <pc:spChg chg="add mod">
          <ac:chgData name="Allen Hsu" userId="60d91a9c-a42c-4cc8-ad01-70c31ac073b3" providerId="ADAL" clId="{0B6F0EAA-4E42-4E77-94D9-0AD6DEEEA417}" dt="2024-04-17T05:33:02.083" v="34501" actId="115"/>
          <ac:spMkLst>
            <pc:docMk/>
            <pc:sldMk cId="3698625211" sldId="2147374761"/>
            <ac:spMk id="16" creationId="{9C16628D-4356-2563-AF2B-8F70A90DD825}"/>
          </ac:spMkLst>
        </pc:spChg>
        <pc:spChg chg="add mod">
          <ac:chgData name="Allen Hsu" userId="60d91a9c-a42c-4cc8-ad01-70c31ac073b3" providerId="ADAL" clId="{0B6F0EAA-4E42-4E77-94D9-0AD6DEEEA417}" dt="2024-04-17T06:57:07.536" v="34633" actId="115"/>
          <ac:spMkLst>
            <pc:docMk/>
            <pc:sldMk cId="3698625211" sldId="2147374761"/>
            <ac:spMk id="17" creationId="{DB3A6DB2-D63C-20D2-BF77-CCBC1CE2A427}"/>
          </ac:spMkLst>
        </pc:spChg>
        <pc:spChg chg="add mod">
          <ac:chgData name="Allen Hsu" userId="60d91a9c-a42c-4cc8-ad01-70c31ac073b3" providerId="ADAL" clId="{0B6F0EAA-4E42-4E77-94D9-0AD6DEEEA417}" dt="2024-04-17T09:28:13.561" v="37102" actId="20577"/>
          <ac:spMkLst>
            <pc:docMk/>
            <pc:sldMk cId="3698625211" sldId="2147374761"/>
            <ac:spMk id="18" creationId="{83EA28B3-BCE5-5EC4-CFD2-572DD99BEC91}"/>
          </ac:spMkLst>
        </pc:spChg>
        <pc:spChg chg="add mod">
          <ac:chgData name="Allen Hsu" userId="60d91a9c-a42c-4cc8-ad01-70c31ac073b3" providerId="ADAL" clId="{0B6F0EAA-4E42-4E77-94D9-0AD6DEEEA417}" dt="2024-04-17T09:26:06.840" v="37036" actId="20577"/>
          <ac:spMkLst>
            <pc:docMk/>
            <pc:sldMk cId="3698625211" sldId="2147374761"/>
            <ac:spMk id="19" creationId="{5CB94C5F-2ACC-1E6E-3D58-065B64FA3102}"/>
          </ac:spMkLst>
        </pc:spChg>
        <pc:spChg chg="add mod">
          <ac:chgData name="Allen Hsu" userId="60d91a9c-a42c-4cc8-ad01-70c31ac073b3" providerId="ADAL" clId="{0B6F0EAA-4E42-4E77-94D9-0AD6DEEEA417}" dt="2024-04-17T09:23:46.857" v="37009" actId="242"/>
          <ac:spMkLst>
            <pc:docMk/>
            <pc:sldMk cId="3698625211" sldId="2147374761"/>
            <ac:spMk id="20" creationId="{B65DDE65-3E61-7374-D781-EF4F9A42757C}"/>
          </ac:spMkLst>
        </pc:spChg>
        <pc:spChg chg="add mod">
          <ac:chgData name="Allen Hsu" userId="60d91a9c-a42c-4cc8-ad01-70c31ac073b3" providerId="ADAL" clId="{0B6F0EAA-4E42-4E77-94D9-0AD6DEEEA417}" dt="2024-04-17T09:27:53.195" v="37076" actId="20577"/>
          <ac:spMkLst>
            <pc:docMk/>
            <pc:sldMk cId="3698625211" sldId="2147374761"/>
            <ac:spMk id="21" creationId="{2D981327-B4D7-C890-B453-CDFFB2454AF8}"/>
          </ac:spMkLst>
        </pc:spChg>
        <pc:spChg chg="add mod">
          <ac:chgData name="Allen Hsu" userId="60d91a9c-a42c-4cc8-ad01-70c31ac073b3" providerId="ADAL" clId="{0B6F0EAA-4E42-4E77-94D9-0AD6DEEEA417}" dt="2024-04-18T01:27:31.775" v="37733" actId="20577"/>
          <ac:spMkLst>
            <pc:docMk/>
            <pc:sldMk cId="3698625211" sldId="2147374761"/>
            <ac:spMk id="22" creationId="{46D5B75E-C942-810F-52BD-E02480E95B96}"/>
          </ac:spMkLst>
        </pc:spChg>
        <pc:spChg chg="add mod">
          <ac:chgData name="Allen Hsu" userId="60d91a9c-a42c-4cc8-ad01-70c31ac073b3" providerId="ADAL" clId="{0B6F0EAA-4E42-4E77-94D9-0AD6DEEEA417}" dt="2024-04-17T09:23:46.857" v="37009" actId="242"/>
          <ac:spMkLst>
            <pc:docMk/>
            <pc:sldMk cId="3698625211" sldId="2147374761"/>
            <ac:spMk id="23" creationId="{4A1B047B-1FBC-479E-BE44-E78FC557063E}"/>
          </ac:spMkLst>
        </pc:spChg>
        <pc:spChg chg="add mod">
          <ac:chgData name="Allen Hsu" userId="60d91a9c-a42c-4cc8-ad01-70c31ac073b3" providerId="ADAL" clId="{0B6F0EAA-4E42-4E77-94D9-0AD6DEEEA417}" dt="2024-04-17T09:28:39.321" v="37118" actId="20577"/>
          <ac:spMkLst>
            <pc:docMk/>
            <pc:sldMk cId="3698625211" sldId="2147374761"/>
            <ac:spMk id="24" creationId="{4336DE9D-D48E-F5B7-595A-D4858EF76504}"/>
          </ac:spMkLst>
        </pc:spChg>
        <pc:spChg chg="add mod">
          <ac:chgData name="Allen Hsu" userId="60d91a9c-a42c-4cc8-ad01-70c31ac073b3" providerId="ADAL" clId="{0B6F0EAA-4E42-4E77-94D9-0AD6DEEEA417}" dt="2024-04-17T09:55:45.339" v="37696" actId="20577"/>
          <ac:spMkLst>
            <pc:docMk/>
            <pc:sldMk cId="3698625211" sldId="2147374761"/>
            <ac:spMk id="25" creationId="{53DBEDC3-B30B-979C-0D1C-7B39D7FB0935}"/>
          </ac:spMkLst>
        </pc:spChg>
        <pc:spChg chg="add mod">
          <ac:chgData name="Allen Hsu" userId="60d91a9c-a42c-4cc8-ad01-70c31ac073b3" providerId="ADAL" clId="{0B6F0EAA-4E42-4E77-94D9-0AD6DEEEA417}" dt="2024-04-17T09:23:46.857" v="37009" actId="242"/>
          <ac:spMkLst>
            <pc:docMk/>
            <pc:sldMk cId="3698625211" sldId="2147374761"/>
            <ac:spMk id="26" creationId="{5815AAB8-1EEB-32B5-6BC1-175178CC6C41}"/>
          </ac:spMkLst>
        </pc:spChg>
        <pc:spChg chg="add mod">
          <ac:chgData name="Allen Hsu" userId="60d91a9c-a42c-4cc8-ad01-70c31ac073b3" providerId="ADAL" clId="{0B6F0EAA-4E42-4E77-94D9-0AD6DEEEA417}" dt="2024-04-17T09:23:46.857" v="37009" actId="242"/>
          <ac:spMkLst>
            <pc:docMk/>
            <pc:sldMk cId="3698625211" sldId="2147374761"/>
            <ac:spMk id="27" creationId="{C0153653-E0BA-4684-9FB4-91640B79A0EF}"/>
          </ac:spMkLst>
        </pc:spChg>
        <pc:spChg chg="add mod">
          <ac:chgData name="Allen Hsu" userId="60d91a9c-a42c-4cc8-ad01-70c31ac073b3" providerId="ADAL" clId="{0B6F0EAA-4E42-4E77-94D9-0AD6DEEEA417}" dt="2024-04-17T09:23:46.857" v="37009" actId="242"/>
          <ac:spMkLst>
            <pc:docMk/>
            <pc:sldMk cId="3698625211" sldId="2147374761"/>
            <ac:spMk id="28" creationId="{116CEDAF-102E-CBB1-987B-DA0816CFDA24}"/>
          </ac:spMkLst>
        </pc:spChg>
        <pc:spChg chg="add mod">
          <ac:chgData name="Allen Hsu" userId="60d91a9c-a42c-4cc8-ad01-70c31ac073b3" providerId="ADAL" clId="{0B6F0EAA-4E42-4E77-94D9-0AD6DEEEA417}" dt="2024-04-17T09:23:46.857" v="37009" actId="242"/>
          <ac:spMkLst>
            <pc:docMk/>
            <pc:sldMk cId="3698625211" sldId="2147374761"/>
            <ac:spMk id="29" creationId="{11C8F05F-328F-2551-7767-670D79C512F4}"/>
          </ac:spMkLst>
        </pc:spChg>
        <pc:spChg chg="add del mod">
          <ac:chgData name="Allen Hsu" userId="60d91a9c-a42c-4cc8-ad01-70c31ac073b3" providerId="ADAL" clId="{0B6F0EAA-4E42-4E77-94D9-0AD6DEEEA417}" dt="2024-04-16T09:41:07.651" v="34258" actId="478"/>
          <ac:spMkLst>
            <pc:docMk/>
            <pc:sldMk cId="3698625211" sldId="2147374761"/>
            <ac:spMk id="31" creationId="{AE9DD4BF-0513-C5DE-EEDC-A1836509DC1F}"/>
          </ac:spMkLst>
        </pc:spChg>
        <pc:graphicFrameChg chg="add mod modGraphic">
          <ac:chgData name="Allen Hsu" userId="60d91a9c-a42c-4cc8-ad01-70c31ac073b3" providerId="ADAL" clId="{0B6F0EAA-4E42-4E77-94D9-0AD6DEEEA417}" dt="2024-04-17T09:45:19.734" v="37601" actId="20577"/>
          <ac:graphicFrameMkLst>
            <pc:docMk/>
            <pc:sldMk cId="3698625211" sldId="2147374761"/>
            <ac:graphicFrameMk id="4" creationId="{13334D8F-734F-1C09-666C-61C956F8BAA7}"/>
          </ac:graphicFrameMkLst>
        </pc:graphicFrameChg>
      </pc:sldChg>
      <pc:sldChg chg="addSp delSp modSp mod">
        <pc:chgData name="Allen Hsu" userId="60d91a9c-a42c-4cc8-ad01-70c31ac073b3" providerId="ADAL" clId="{0B6F0EAA-4E42-4E77-94D9-0AD6DEEEA417}" dt="2024-04-22T03:08:27.346" v="56940" actId="1076"/>
        <pc:sldMkLst>
          <pc:docMk/>
          <pc:sldMk cId="601924743" sldId="2147374764"/>
        </pc:sldMkLst>
        <pc:spChg chg="mod">
          <ac:chgData name="Allen Hsu" userId="60d91a9c-a42c-4cc8-ad01-70c31ac073b3" providerId="ADAL" clId="{0B6F0EAA-4E42-4E77-94D9-0AD6DEEEA417}" dt="2024-04-22T02:01:59.015" v="55913" actId="20577"/>
          <ac:spMkLst>
            <pc:docMk/>
            <pc:sldMk cId="601924743" sldId="2147374764"/>
            <ac:spMk id="2" creationId="{B07A9939-4764-21E0-EF8C-5211F1908B19}"/>
          </ac:spMkLst>
        </pc:spChg>
        <pc:spChg chg="del mod">
          <ac:chgData name="Allen Hsu" userId="60d91a9c-a42c-4cc8-ad01-70c31ac073b3" providerId="ADAL" clId="{0B6F0EAA-4E42-4E77-94D9-0AD6DEEEA417}" dt="2024-04-19T07:27:16.780" v="52360" actId="478"/>
          <ac:spMkLst>
            <pc:docMk/>
            <pc:sldMk cId="601924743" sldId="2147374764"/>
            <ac:spMk id="4" creationId="{3B511D98-32A1-104C-FF6F-B2DB6A970EB6}"/>
          </ac:spMkLst>
        </pc:spChg>
        <pc:spChg chg="add del mod">
          <ac:chgData name="Allen Hsu" userId="60d91a9c-a42c-4cc8-ad01-70c31ac073b3" providerId="ADAL" clId="{0B6F0EAA-4E42-4E77-94D9-0AD6DEEEA417}" dt="2024-04-22T01:57:29.708" v="55848"/>
          <ac:spMkLst>
            <pc:docMk/>
            <pc:sldMk cId="601924743" sldId="2147374764"/>
            <ac:spMk id="5" creationId="{308DEE37-6BBF-F7B9-C89A-396DF4BF3A3A}"/>
          </ac:spMkLst>
        </pc:spChg>
        <pc:spChg chg="add del mod">
          <ac:chgData name="Allen Hsu" userId="60d91a9c-a42c-4cc8-ad01-70c31ac073b3" providerId="ADAL" clId="{0B6F0EAA-4E42-4E77-94D9-0AD6DEEEA417}" dt="2024-04-19T07:27:09.374" v="52357" actId="478"/>
          <ac:spMkLst>
            <pc:docMk/>
            <pc:sldMk cId="601924743" sldId="2147374764"/>
            <ac:spMk id="5" creationId="{D6A37E8E-E9AD-D3FD-91B7-3913AF745193}"/>
          </ac:spMkLst>
        </pc:spChg>
        <pc:spChg chg="add mod">
          <ac:chgData name="Allen Hsu" userId="60d91a9c-a42c-4cc8-ad01-70c31ac073b3" providerId="ADAL" clId="{0B6F0EAA-4E42-4E77-94D9-0AD6DEEEA417}" dt="2024-04-22T01:58:26.215" v="55862" actId="11530"/>
          <ac:spMkLst>
            <pc:docMk/>
            <pc:sldMk cId="601924743" sldId="2147374764"/>
            <ac:spMk id="8" creationId="{EF2568A4-8C7B-4886-3185-C25C3EF008EE}"/>
          </ac:spMkLst>
        </pc:spChg>
        <pc:spChg chg="add del mod">
          <ac:chgData name="Allen Hsu" userId="60d91a9c-a42c-4cc8-ad01-70c31ac073b3" providerId="ADAL" clId="{0B6F0EAA-4E42-4E77-94D9-0AD6DEEEA417}" dt="2024-04-19T07:27:18.051" v="52361" actId="478"/>
          <ac:spMkLst>
            <pc:docMk/>
            <pc:sldMk cId="601924743" sldId="2147374764"/>
            <ac:spMk id="9" creationId="{A05DB487-9933-0549-A42A-92959D3710EF}"/>
          </ac:spMkLst>
        </pc:spChg>
        <pc:spChg chg="add mod">
          <ac:chgData name="Allen Hsu" userId="60d91a9c-a42c-4cc8-ad01-70c31ac073b3" providerId="ADAL" clId="{0B6F0EAA-4E42-4E77-94D9-0AD6DEEEA417}" dt="2024-04-22T01:58:26.215" v="55862" actId="11530"/>
          <ac:spMkLst>
            <pc:docMk/>
            <pc:sldMk cId="601924743" sldId="2147374764"/>
            <ac:spMk id="9" creationId="{C1785FD9-9AB0-0AEA-573D-5683DE90904A}"/>
          </ac:spMkLst>
        </pc:spChg>
        <pc:spChg chg="add mod">
          <ac:chgData name="Allen Hsu" userId="60d91a9c-a42c-4cc8-ad01-70c31ac073b3" providerId="ADAL" clId="{0B6F0EAA-4E42-4E77-94D9-0AD6DEEEA417}" dt="2024-04-22T01:44:40.302" v="55454" actId="21"/>
          <ac:spMkLst>
            <pc:docMk/>
            <pc:sldMk cId="601924743" sldId="2147374764"/>
            <ac:spMk id="11" creationId="{5B660C99-3D8B-186B-36B0-99566DF8E173}"/>
          </ac:spMkLst>
        </pc:spChg>
        <pc:spChg chg="add mod">
          <ac:chgData name="Allen Hsu" userId="60d91a9c-a42c-4cc8-ad01-70c31ac073b3" providerId="ADAL" clId="{0B6F0EAA-4E42-4E77-94D9-0AD6DEEEA417}" dt="2024-04-22T01:58:12.631" v="55860" actId="21"/>
          <ac:spMkLst>
            <pc:docMk/>
            <pc:sldMk cId="601924743" sldId="2147374764"/>
            <ac:spMk id="12" creationId="{028757F8-D8B9-D6D7-EF95-5EF2798F60BE}"/>
          </ac:spMkLst>
        </pc:spChg>
        <pc:spChg chg="add mod ord">
          <ac:chgData name="Allen Hsu" userId="60d91a9c-a42c-4cc8-ad01-70c31ac073b3" providerId="ADAL" clId="{0B6F0EAA-4E42-4E77-94D9-0AD6DEEEA417}" dt="2024-04-22T01:56:54.539" v="55830" actId="207"/>
          <ac:spMkLst>
            <pc:docMk/>
            <pc:sldMk cId="601924743" sldId="2147374764"/>
            <ac:spMk id="13" creationId="{9C4B9235-8B8E-C01F-BF19-C8922EC8568C}"/>
          </ac:spMkLst>
        </pc:spChg>
        <pc:spChg chg="add mod ord">
          <ac:chgData name="Allen Hsu" userId="60d91a9c-a42c-4cc8-ad01-70c31ac073b3" providerId="ADAL" clId="{0B6F0EAA-4E42-4E77-94D9-0AD6DEEEA417}" dt="2024-04-22T01:57:39.341" v="55849" actId="20577"/>
          <ac:spMkLst>
            <pc:docMk/>
            <pc:sldMk cId="601924743" sldId="2147374764"/>
            <ac:spMk id="14" creationId="{68A0B529-FCBE-B6EC-606E-4BB8D7F811AC}"/>
          </ac:spMkLst>
        </pc:spChg>
        <pc:spChg chg="add mod ord">
          <ac:chgData name="Allen Hsu" userId="60d91a9c-a42c-4cc8-ad01-70c31ac073b3" providerId="ADAL" clId="{0B6F0EAA-4E42-4E77-94D9-0AD6DEEEA417}" dt="2024-04-22T01:57:20.341" v="55841" actId="120"/>
          <ac:spMkLst>
            <pc:docMk/>
            <pc:sldMk cId="601924743" sldId="2147374764"/>
            <ac:spMk id="15" creationId="{228C8938-16C8-3F80-BE81-2568F014FFC6}"/>
          </ac:spMkLst>
        </pc:spChg>
        <pc:spChg chg="add mod ord">
          <ac:chgData name="Allen Hsu" userId="60d91a9c-a42c-4cc8-ad01-70c31ac073b3" providerId="ADAL" clId="{0B6F0EAA-4E42-4E77-94D9-0AD6DEEEA417}" dt="2024-04-22T01:57:28.497" v="55846" actId="120"/>
          <ac:spMkLst>
            <pc:docMk/>
            <pc:sldMk cId="601924743" sldId="2147374764"/>
            <ac:spMk id="16" creationId="{C275965C-E364-EF0F-689D-86F37517D3C1}"/>
          </ac:spMkLst>
        </pc:spChg>
        <pc:spChg chg="add del mod">
          <ac:chgData name="Allen Hsu" userId="60d91a9c-a42c-4cc8-ad01-70c31ac073b3" providerId="ADAL" clId="{0B6F0EAA-4E42-4E77-94D9-0AD6DEEEA417}" dt="2024-04-22T01:54:20.903" v="55799" actId="478"/>
          <ac:spMkLst>
            <pc:docMk/>
            <pc:sldMk cId="601924743" sldId="2147374764"/>
            <ac:spMk id="17" creationId="{27658CB5-662E-5062-01A6-BF29923DF8DB}"/>
          </ac:spMkLst>
        </pc:spChg>
        <pc:spChg chg="add mod">
          <ac:chgData name="Allen Hsu" userId="60d91a9c-a42c-4cc8-ad01-70c31ac073b3" providerId="ADAL" clId="{0B6F0EAA-4E42-4E77-94D9-0AD6DEEEA417}" dt="2024-04-22T01:58:00.761" v="55855" actId="207"/>
          <ac:spMkLst>
            <pc:docMk/>
            <pc:sldMk cId="601924743" sldId="2147374764"/>
            <ac:spMk id="18" creationId="{FAA36BF2-BBFF-18B5-3FD7-035F0482ABBD}"/>
          </ac:spMkLst>
        </pc:spChg>
        <pc:spChg chg="add mod">
          <ac:chgData name="Allen Hsu" userId="60d91a9c-a42c-4cc8-ad01-70c31ac073b3" providerId="ADAL" clId="{0B6F0EAA-4E42-4E77-94D9-0AD6DEEEA417}" dt="2024-04-22T01:58:05.735" v="55857"/>
          <ac:spMkLst>
            <pc:docMk/>
            <pc:sldMk cId="601924743" sldId="2147374764"/>
            <ac:spMk id="19" creationId="{34122F78-CA2E-C1D4-005D-C6ACF8EE37CB}"/>
          </ac:spMkLst>
        </pc:spChg>
        <pc:spChg chg="add mod">
          <ac:chgData name="Allen Hsu" userId="60d91a9c-a42c-4cc8-ad01-70c31ac073b3" providerId="ADAL" clId="{0B6F0EAA-4E42-4E77-94D9-0AD6DEEEA417}" dt="2024-04-22T01:58:10.050" v="55859"/>
          <ac:spMkLst>
            <pc:docMk/>
            <pc:sldMk cId="601924743" sldId="2147374764"/>
            <ac:spMk id="20" creationId="{8E8F3BAA-42D2-87AD-C19D-F747A2ECEADB}"/>
          </ac:spMkLst>
        </pc:spChg>
        <pc:spChg chg="add mod">
          <ac:chgData name="Allen Hsu" userId="60d91a9c-a42c-4cc8-ad01-70c31ac073b3" providerId="ADAL" clId="{0B6F0EAA-4E42-4E77-94D9-0AD6DEEEA417}" dt="2024-04-22T01:58:14.940" v="55861"/>
          <ac:spMkLst>
            <pc:docMk/>
            <pc:sldMk cId="601924743" sldId="2147374764"/>
            <ac:spMk id="21" creationId="{4918DA75-E5E4-2883-FAD9-CF0C0C94B86F}"/>
          </ac:spMkLst>
        </pc:spChg>
        <pc:spChg chg="add mod">
          <ac:chgData name="Allen Hsu" userId="60d91a9c-a42c-4cc8-ad01-70c31ac073b3" providerId="ADAL" clId="{0B6F0EAA-4E42-4E77-94D9-0AD6DEEEA417}" dt="2024-04-22T01:58:50.940" v="55865" actId="208"/>
          <ac:spMkLst>
            <pc:docMk/>
            <pc:sldMk cId="601924743" sldId="2147374764"/>
            <ac:spMk id="22" creationId="{DBA9CB00-A1BB-15E9-C57C-FC96C8C0104B}"/>
          </ac:spMkLst>
        </pc:spChg>
        <pc:spChg chg="add mod">
          <ac:chgData name="Allen Hsu" userId="60d91a9c-a42c-4cc8-ad01-70c31ac073b3" providerId="ADAL" clId="{0B6F0EAA-4E42-4E77-94D9-0AD6DEEEA417}" dt="2024-04-22T01:58:50.940" v="55865" actId="208"/>
          <ac:spMkLst>
            <pc:docMk/>
            <pc:sldMk cId="601924743" sldId="2147374764"/>
            <ac:spMk id="23" creationId="{46FD6306-6894-C313-8B24-30989B6E9965}"/>
          </ac:spMkLst>
        </pc:spChg>
        <pc:spChg chg="add mod">
          <ac:chgData name="Allen Hsu" userId="60d91a9c-a42c-4cc8-ad01-70c31ac073b3" providerId="ADAL" clId="{0B6F0EAA-4E42-4E77-94D9-0AD6DEEEA417}" dt="2024-04-22T01:58:50.940" v="55865" actId="208"/>
          <ac:spMkLst>
            <pc:docMk/>
            <pc:sldMk cId="601924743" sldId="2147374764"/>
            <ac:spMk id="24" creationId="{4A4732C0-B36D-70B4-1CF5-B08F773F7A63}"/>
          </ac:spMkLst>
        </pc:spChg>
        <pc:spChg chg="add mod">
          <ac:chgData name="Allen Hsu" userId="60d91a9c-a42c-4cc8-ad01-70c31ac073b3" providerId="ADAL" clId="{0B6F0EAA-4E42-4E77-94D9-0AD6DEEEA417}" dt="2024-04-22T01:58:50.940" v="55865" actId="208"/>
          <ac:spMkLst>
            <pc:docMk/>
            <pc:sldMk cId="601924743" sldId="2147374764"/>
            <ac:spMk id="25" creationId="{079C355F-C37B-9787-86FA-AAA1CCAB0F5F}"/>
          </ac:spMkLst>
        </pc:spChg>
        <pc:picChg chg="add del mod">
          <ac:chgData name="Allen Hsu" userId="60d91a9c-a42c-4cc8-ad01-70c31ac073b3" providerId="ADAL" clId="{0B6F0EAA-4E42-4E77-94D9-0AD6DEEEA417}" dt="2024-04-19T07:26:14.202" v="52348" actId="478"/>
          <ac:picMkLst>
            <pc:docMk/>
            <pc:sldMk cId="601924743" sldId="2147374764"/>
            <ac:picMk id="6" creationId="{635EF7E7-FCBE-5913-E02A-9DBE2AB050B6}"/>
          </ac:picMkLst>
        </pc:picChg>
        <pc:picChg chg="add mod modCrop">
          <ac:chgData name="Allen Hsu" userId="60d91a9c-a42c-4cc8-ad01-70c31ac073b3" providerId="ADAL" clId="{0B6F0EAA-4E42-4E77-94D9-0AD6DEEEA417}" dt="2024-04-22T03:08:27.346" v="56940" actId="1076"/>
          <ac:picMkLst>
            <pc:docMk/>
            <pc:sldMk cId="601924743" sldId="2147374764"/>
            <ac:picMk id="7" creationId="{704A7982-A202-CDFC-E67A-E7B4EA6B25E4}"/>
          </ac:picMkLst>
        </pc:picChg>
        <pc:picChg chg="add mod">
          <ac:chgData name="Allen Hsu" userId="60d91a9c-a42c-4cc8-ad01-70c31ac073b3" providerId="ADAL" clId="{0B6F0EAA-4E42-4E77-94D9-0AD6DEEEA417}" dt="2024-04-22T01:52:04.875" v="55772" actId="1076"/>
          <ac:picMkLst>
            <pc:docMk/>
            <pc:sldMk cId="601924743" sldId="2147374764"/>
            <ac:picMk id="1026" creationId="{4C89CC8D-EF6C-A11F-54D9-8E176F5C0C39}"/>
          </ac:picMkLst>
        </pc:picChg>
        <pc:picChg chg="add">
          <ac:chgData name="Allen Hsu" userId="60d91a9c-a42c-4cc8-ad01-70c31ac073b3" providerId="ADAL" clId="{0B6F0EAA-4E42-4E77-94D9-0AD6DEEEA417}" dt="2024-04-19T07:26:31.977" v="52349"/>
          <ac:picMkLst>
            <pc:docMk/>
            <pc:sldMk cId="601924743" sldId="2147374764"/>
            <ac:picMk id="4098" creationId="{622E6B9E-9ABA-F417-6E9F-0C9A9EE92DEE}"/>
          </ac:picMkLst>
        </pc:picChg>
      </pc:sldChg>
      <pc:sldChg chg="modSp mod">
        <pc:chgData name="Allen Hsu" userId="60d91a9c-a42c-4cc8-ad01-70c31ac073b3" providerId="ADAL" clId="{0B6F0EAA-4E42-4E77-94D9-0AD6DEEEA417}" dt="2024-04-22T01:32:21.757" v="55201" actId="20577"/>
        <pc:sldMkLst>
          <pc:docMk/>
          <pc:sldMk cId="3185511703" sldId="2147374765"/>
        </pc:sldMkLst>
        <pc:spChg chg="mod">
          <ac:chgData name="Allen Hsu" userId="60d91a9c-a42c-4cc8-ad01-70c31ac073b3" providerId="ADAL" clId="{0B6F0EAA-4E42-4E77-94D9-0AD6DEEEA417}" dt="2024-04-22T01:32:21.757" v="55201" actId="20577"/>
          <ac:spMkLst>
            <pc:docMk/>
            <pc:sldMk cId="3185511703" sldId="2147374765"/>
            <ac:spMk id="2" creationId="{B07A9939-4764-21E0-EF8C-5211F1908B19}"/>
          </ac:spMkLst>
        </pc:spChg>
      </pc:sldChg>
      <pc:sldChg chg="addSp delSp modSp mod">
        <pc:chgData name="Allen Hsu" userId="60d91a9c-a42c-4cc8-ad01-70c31ac073b3" providerId="ADAL" clId="{0B6F0EAA-4E42-4E77-94D9-0AD6DEEEA417}" dt="2024-05-07T09:53:18.255" v="99375"/>
        <pc:sldMkLst>
          <pc:docMk/>
          <pc:sldMk cId="3493898709" sldId="2147374766"/>
        </pc:sldMkLst>
        <pc:spChg chg="del mod">
          <ac:chgData name="Allen Hsu" userId="60d91a9c-a42c-4cc8-ad01-70c31ac073b3" providerId="ADAL" clId="{0B6F0EAA-4E42-4E77-94D9-0AD6DEEEA417}" dt="2024-04-25T02:47:27.986" v="79898" actId="478"/>
          <ac:spMkLst>
            <pc:docMk/>
            <pc:sldMk cId="3493898709" sldId="2147374766"/>
            <ac:spMk id="2" creationId="{1B8E58C9-B678-FB14-E081-A551AC2F66F2}"/>
          </ac:spMkLst>
        </pc:spChg>
        <pc:spChg chg="mod">
          <ac:chgData name="Allen Hsu" userId="60d91a9c-a42c-4cc8-ad01-70c31ac073b3" providerId="ADAL" clId="{0B6F0EAA-4E42-4E77-94D9-0AD6DEEEA417}" dt="2024-05-07T09:53:18.255" v="99375"/>
          <ac:spMkLst>
            <pc:docMk/>
            <pc:sldMk cId="3493898709" sldId="2147374766"/>
            <ac:spMk id="4" creationId="{F7075933-B0F9-8C85-6997-C635E8CCEEF0}"/>
          </ac:spMkLst>
        </pc:spChg>
        <pc:spChg chg="add mod">
          <ac:chgData name="Allen Hsu" userId="60d91a9c-a42c-4cc8-ad01-70c31ac073b3" providerId="ADAL" clId="{0B6F0EAA-4E42-4E77-94D9-0AD6DEEEA417}" dt="2024-04-25T02:20:07.844" v="79702" actId="20577"/>
          <ac:spMkLst>
            <pc:docMk/>
            <pc:sldMk cId="3493898709" sldId="2147374766"/>
            <ac:spMk id="5" creationId="{3FA0663E-2473-8E65-E324-108AA88BC4D6}"/>
          </ac:spMkLst>
        </pc:spChg>
        <pc:spChg chg="add del mod">
          <ac:chgData name="Allen Hsu" userId="60d91a9c-a42c-4cc8-ad01-70c31ac073b3" providerId="ADAL" clId="{0B6F0EAA-4E42-4E77-94D9-0AD6DEEEA417}" dt="2024-05-02T01:43:20.426" v="90272" actId="478"/>
          <ac:spMkLst>
            <pc:docMk/>
            <pc:sldMk cId="3493898709" sldId="2147374766"/>
            <ac:spMk id="9" creationId="{2EC1B846-0ECB-5FE6-2615-42C5A265A243}"/>
          </ac:spMkLst>
        </pc:spChg>
        <pc:spChg chg="mod">
          <ac:chgData name="Allen Hsu" userId="60d91a9c-a42c-4cc8-ad01-70c31ac073b3" providerId="ADAL" clId="{0B6F0EAA-4E42-4E77-94D9-0AD6DEEEA417}" dt="2024-05-07T09:53:18.255" v="99375"/>
          <ac:spMkLst>
            <pc:docMk/>
            <pc:sldMk cId="3493898709" sldId="2147374766"/>
            <ac:spMk id="10" creationId="{1D9A6915-F830-1341-C305-6F1D47432331}"/>
          </ac:spMkLst>
        </pc:spChg>
        <pc:spChg chg="del mod">
          <ac:chgData name="Allen Hsu" userId="60d91a9c-a42c-4cc8-ad01-70c31ac073b3" providerId="ADAL" clId="{0B6F0EAA-4E42-4E77-94D9-0AD6DEEEA417}" dt="2024-04-25T02:38:49.968" v="79810" actId="478"/>
          <ac:spMkLst>
            <pc:docMk/>
            <pc:sldMk cId="3493898709" sldId="2147374766"/>
            <ac:spMk id="11" creationId="{C14A39D4-AD61-4666-01C8-9C0A7818D279}"/>
          </ac:spMkLst>
        </pc:spChg>
        <pc:spChg chg="add del mod">
          <ac:chgData name="Allen Hsu" userId="60d91a9c-a42c-4cc8-ad01-70c31ac073b3" providerId="ADAL" clId="{0B6F0EAA-4E42-4E77-94D9-0AD6DEEEA417}" dt="2024-04-18T09:14:40.478" v="44210" actId="478"/>
          <ac:spMkLst>
            <pc:docMk/>
            <pc:sldMk cId="3493898709" sldId="2147374766"/>
            <ac:spMk id="11" creationId="{F05EFD40-E476-3515-C709-9E608CAB1084}"/>
          </ac:spMkLst>
        </pc:spChg>
        <pc:spChg chg="add del mod">
          <ac:chgData name="Allen Hsu" userId="60d91a9c-a42c-4cc8-ad01-70c31ac073b3" providerId="ADAL" clId="{0B6F0EAA-4E42-4E77-94D9-0AD6DEEEA417}" dt="2024-04-19T02:54:34.020" v="46013" actId="478"/>
          <ac:spMkLst>
            <pc:docMk/>
            <pc:sldMk cId="3493898709" sldId="2147374766"/>
            <ac:spMk id="12" creationId="{CA60EDEA-F484-B699-7C31-88149D557788}"/>
          </ac:spMkLst>
        </pc:spChg>
        <pc:spChg chg="add mod">
          <ac:chgData name="Allen Hsu" userId="60d91a9c-a42c-4cc8-ad01-70c31ac073b3" providerId="ADAL" clId="{0B6F0EAA-4E42-4E77-94D9-0AD6DEEEA417}" dt="2024-04-19T02:55:47.083" v="46020" actId="1076"/>
          <ac:spMkLst>
            <pc:docMk/>
            <pc:sldMk cId="3493898709" sldId="2147374766"/>
            <ac:spMk id="13" creationId="{AB85C7F4-4F76-973D-83C0-862C0E99C5E0}"/>
          </ac:spMkLst>
        </pc:spChg>
        <pc:spChg chg="add mod">
          <ac:chgData name="Allen Hsu" userId="60d91a9c-a42c-4cc8-ad01-70c31ac073b3" providerId="ADAL" clId="{0B6F0EAA-4E42-4E77-94D9-0AD6DEEEA417}" dt="2024-04-25T02:24:58.303" v="79703" actId="1076"/>
          <ac:spMkLst>
            <pc:docMk/>
            <pc:sldMk cId="3493898709" sldId="2147374766"/>
            <ac:spMk id="14" creationId="{3CC4C9AC-C64F-2B61-B129-1E0A9374EC83}"/>
          </ac:spMkLst>
        </pc:spChg>
        <pc:spChg chg="add mod">
          <ac:chgData name="Allen Hsu" userId="60d91a9c-a42c-4cc8-ad01-70c31ac073b3" providerId="ADAL" clId="{0B6F0EAA-4E42-4E77-94D9-0AD6DEEEA417}" dt="2024-04-19T09:14:50.669" v="54732" actId="20577"/>
          <ac:spMkLst>
            <pc:docMk/>
            <pc:sldMk cId="3493898709" sldId="2147374766"/>
            <ac:spMk id="15" creationId="{3BDFC25E-54B0-9CFB-9542-69BD36F2434C}"/>
          </ac:spMkLst>
        </pc:spChg>
        <pc:spChg chg="add del mod">
          <ac:chgData name="Allen Hsu" userId="60d91a9c-a42c-4cc8-ad01-70c31ac073b3" providerId="ADAL" clId="{0B6F0EAA-4E42-4E77-94D9-0AD6DEEEA417}" dt="2024-05-02T01:43:20.426" v="90272" actId="478"/>
          <ac:spMkLst>
            <pc:docMk/>
            <pc:sldMk cId="3493898709" sldId="2147374766"/>
            <ac:spMk id="15" creationId="{B1B8AF1F-3A4A-164F-93FB-8CC578ED3201}"/>
          </ac:spMkLst>
        </pc:spChg>
        <pc:spChg chg="add mod">
          <ac:chgData name="Allen Hsu" userId="60d91a9c-a42c-4cc8-ad01-70c31ac073b3" providerId="ADAL" clId="{0B6F0EAA-4E42-4E77-94D9-0AD6DEEEA417}" dt="2024-04-25T02:24:58.303" v="79703" actId="1076"/>
          <ac:spMkLst>
            <pc:docMk/>
            <pc:sldMk cId="3493898709" sldId="2147374766"/>
            <ac:spMk id="16" creationId="{A99C2BB7-683E-EDED-3494-8184B8043F66}"/>
          </ac:spMkLst>
        </pc:spChg>
        <pc:spChg chg="add mod">
          <ac:chgData name="Allen Hsu" userId="60d91a9c-a42c-4cc8-ad01-70c31ac073b3" providerId="ADAL" clId="{0B6F0EAA-4E42-4E77-94D9-0AD6DEEEA417}" dt="2024-04-19T09:12:20.494" v="54717" actId="20577"/>
          <ac:spMkLst>
            <pc:docMk/>
            <pc:sldMk cId="3493898709" sldId="2147374766"/>
            <ac:spMk id="17" creationId="{4C89A81A-B866-F5A9-05CC-5191A23D754D}"/>
          </ac:spMkLst>
        </pc:spChg>
        <pc:spChg chg="add mod">
          <ac:chgData name="Allen Hsu" userId="60d91a9c-a42c-4cc8-ad01-70c31ac073b3" providerId="ADAL" clId="{0B6F0EAA-4E42-4E77-94D9-0AD6DEEEA417}" dt="2024-04-25T02:24:58.303" v="79703" actId="1076"/>
          <ac:spMkLst>
            <pc:docMk/>
            <pc:sldMk cId="3493898709" sldId="2147374766"/>
            <ac:spMk id="18" creationId="{8D966B21-44C0-3688-E623-2D9AC08B7B67}"/>
          </ac:spMkLst>
        </pc:spChg>
        <pc:spChg chg="add mod">
          <ac:chgData name="Allen Hsu" userId="60d91a9c-a42c-4cc8-ad01-70c31ac073b3" providerId="ADAL" clId="{0B6F0EAA-4E42-4E77-94D9-0AD6DEEEA417}" dt="2024-04-25T02:24:58.303" v="79703" actId="1076"/>
          <ac:spMkLst>
            <pc:docMk/>
            <pc:sldMk cId="3493898709" sldId="2147374766"/>
            <ac:spMk id="19" creationId="{37491D71-322A-31EA-4D17-B4DE6610E290}"/>
          </ac:spMkLst>
        </pc:spChg>
        <pc:spChg chg="add mod">
          <ac:chgData name="Allen Hsu" userId="60d91a9c-a42c-4cc8-ad01-70c31ac073b3" providerId="ADAL" clId="{0B6F0EAA-4E42-4E77-94D9-0AD6DEEEA417}" dt="2024-04-25T02:24:58.303" v="79703" actId="1076"/>
          <ac:spMkLst>
            <pc:docMk/>
            <pc:sldMk cId="3493898709" sldId="2147374766"/>
            <ac:spMk id="20" creationId="{F5631D00-D0D3-F788-C94C-ED67C51C8EC1}"/>
          </ac:spMkLst>
        </pc:spChg>
        <pc:spChg chg="add del mod">
          <ac:chgData name="Allen Hsu" userId="60d91a9c-a42c-4cc8-ad01-70c31ac073b3" providerId="ADAL" clId="{0B6F0EAA-4E42-4E77-94D9-0AD6DEEEA417}" dt="2024-04-18T09:55:07.983" v="44477" actId="478"/>
          <ac:spMkLst>
            <pc:docMk/>
            <pc:sldMk cId="3493898709" sldId="2147374766"/>
            <ac:spMk id="21" creationId="{3C0CC8A0-82D9-F72A-3E4B-D29F4FC811EC}"/>
          </ac:spMkLst>
        </pc:spChg>
        <pc:spChg chg="add mod">
          <ac:chgData name="Allen Hsu" userId="60d91a9c-a42c-4cc8-ad01-70c31ac073b3" providerId="ADAL" clId="{0B6F0EAA-4E42-4E77-94D9-0AD6DEEEA417}" dt="2024-04-25T02:24:58.303" v="79703" actId="1076"/>
          <ac:spMkLst>
            <pc:docMk/>
            <pc:sldMk cId="3493898709" sldId="2147374766"/>
            <ac:spMk id="21" creationId="{D68FA054-F3EB-AD8C-47F0-D181901A537F}"/>
          </ac:spMkLst>
        </pc:spChg>
        <pc:spChg chg="add del mod">
          <ac:chgData name="Allen Hsu" userId="60d91a9c-a42c-4cc8-ad01-70c31ac073b3" providerId="ADAL" clId="{0B6F0EAA-4E42-4E77-94D9-0AD6DEEEA417}" dt="2024-04-18T09:55:03.580" v="44475" actId="478"/>
          <ac:spMkLst>
            <pc:docMk/>
            <pc:sldMk cId="3493898709" sldId="2147374766"/>
            <ac:spMk id="22" creationId="{6D46F894-09D2-03A9-A2DF-D5BEAF90CE4D}"/>
          </ac:spMkLst>
        </pc:spChg>
        <pc:spChg chg="add mod">
          <ac:chgData name="Allen Hsu" userId="60d91a9c-a42c-4cc8-ad01-70c31ac073b3" providerId="ADAL" clId="{0B6F0EAA-4E42-4E77-94D9-0AD6DEEEA417}" dt="2024-04-25T02:24:58.303" v="79703" actId="1076"/>
          <ac:spMkLst>
            <pc:docMk/>
            <pc:sldMk cId="3493898709" sldId="2147374766"/>
            <ac:spMk id="22" creationId="{917F291C-6805-3D5E-80AC-B257BDDF8FDD}"/>
          </ac:spMkLst>
        </pc:spChg>
        <pc:spChg chg="add mod">
          <ac:chgData name="Allen Hsu" userId="60d91a9c-a42c-4cc8-ad01-70c31ac073b3" providerId="ADAL" clId="{0B6F0EAA-4E42-4E77-94D9-0AD6DEEEA417}" dt="2024-04-25T02:24:58.303" v="79703" actId="1076"/>
          <ac:spMkLst>
            <pc:docMk/>
            <pc:sldMk cId="3493898709" sldId="2147374766"/>
            <ac:spMk id="23" creationId="{7B9C978A-D88E-DB04-1325-C4BA2858F511}"/>
          </ac:spMkLst>
        </pc:spChg>
        <pc:spChg chg="add mod">
          <ac:chgData name="Allen Hsu" userId="60d91a9c-a42c-4cc8-ad01-70c31ac073b3" providerId="ADAL" clId="{0B6F0EAA-4E42-4E77-94D9-0AD6DEEEA417}" dt="2024-04-25T02:24:58.303" v="79703" actId="1076"/>
          <ac:spMkLst>
            <pc:docMk/>
            <pc:sldMk cId="3493898709" sldId="2147374766"/>
            <ac:spMk id="25" creationId="{04167A10-667E-1475-C2C9-48AEA64D2C9D}"/>
          </ac:spMkLst>
        </pc:spChg>
        <pc:spChg chg="add mod">
          <ac:chgData name="Allen Hsu" userId="60d91a9c-a42c-4cc8-ad01-70c31ac073b3" providerId="ADAL" clId="{0B6F0EAA-4E42-4E77-94D9-0AD6DEEEA417}" dt="2024-04-26T08:05:45.430" v="84512" actId="20577"/>
          <ac:spMkLst>
            <pc:docMk/>
            <pc:sldMk cId="3493898709" sldId="2147374766"/>
            <ac:spMk id="29" creationId="{B8F39B5F-89D7-4EB4-4E95-1269589A7F30}"/>
          </ac:spMkLst>
        </pc:spChg>
        <pc:spChg chg="add mod">
          <ac:chgData name="Allen Hsu" userId="60d91a9c-a42c-4cc8-ad01-70c31ac073b3" providerId="ADAL" clId="{0B6F0EAA-4E42-4E77-94D9-0AD6DEEEA417}" dt="2024-04-25T02:24:58.303" v="79703" actId="1076"/>
          <ac:spMkLst>
            <pc:docMk/>
            <pc:sldMk cId="3493898709" sldId="2147374766"/>
            <ac:spMk id="30" creationId="{5E9BA80C-3388-A214-5C0A-38A12BF2D796}"/>
          </ac:spMkLst>
        </pc:spChg>
        <pc:spChg chg="add mod">
          <ac:chgData name="Allen Hsu" userId="60d91a9c-a42c-4cc8-ad01-70c31ac073b3" providerId="ADAL" clId="{0B6F0EAA-4E42-4E77-94D9-0AD6DEEEA417}" dt="2024-04-25T02:24:58.303" v="79703" actId="1076"/>
          <ac:spMkLst>
            <pc:docMk/>
            <pc:sldMk cId="3493898709" sldId="2147374766"/>
            <ac:spMk id="31" creationId="{305E4C92-5A26-6355-10FF-4C2DAFE587CD}"/>
          </ac:spMkLst>
        </pc:spChg>
        <pc:spChg chg="add mod">
          <ac:chgData name="Allen Hsu" userId="60d91a9c-a42c-4cc8-ad01-70c31ac073b3" providerId="ADAL" clId="{0B6F0EAA-4E42-4E77-94D9-0AD6DEEEA417}" dt="2024-04-25T02:24:58.303" v="79703" actId="1076"/>
          <ac:spMkLst>
            <pc:docMk/>
            <pc:sldMk cId="3493898709" sldId="2147374766"/>
            <ac:spMk id="43" creationId="{7F8B572E-00A2-246E-B35A-6804ADF68044}"/>
          </ac:spMkLst>
        </pc:spChg>
        <pc:spChg chg="add mod">
          <ac:chgData name="Allen Hsu" userId="60d91a9c-a42c-4cc8-ad01-70c31ac073b3" providerId="ADAL" clId="{0B6F0EAA-4E42-4E77-94D9-0AD6DEEEA417}" dt="2024-04-25T02:24:58.303" v="79703" actId="1076"/>
          <ac:spMkLst>
            <pc:docMk/>
            <pc:sldMk cId="3493898709" sldId="2147374766"/>
            <ac:spMk id="44" creationId="{E4B8C816-0E4D-5CBB-C713-A97128884B7F}"/>
          </ac:spMkLst>
        </pc:spChg>
        <pc:spChg chg="add mod">
          <ac:chgData name="Allen Hsu" userId="60d91a9c-a42c-4cc8-ad01-70c31ac073b3" providerId="ADAL" clId="{0B6F0EAA-4E42-4E77-94D9-0AD6DEEEA417}" dt="2024-04-25T02:24:58.303" v="79703" actId="1076"/>
          <ac:spMkLst>
            <pc:docMk/>
            <pc:sldMk cId="3493898709" sldId="2147374766"/>
            <ac:spMk id="45" creationId="{8D55C4F9-DA02-6EC5-1A36-1583ADF73239}"/>
          </ac:spMkLst>
        </pc:spChg>
        <pc:spChg chg="add mod">
          <ac:chgData name="Allen Hsu" userId="60d91a9c-a42c-4cc8-ad01-70c31ac073b3" providerId="ADAL" clId="{0B6F0EAA-4E42-4E77-94D9-0AD6DEEEA417}" dt="2024-04-25T02:24:58.303" v="79703" actId="1076"/>
          <ac:spMkLst>
            <pc:docMk/>
            <pc:sldMk cId="3493898709" sldId="2147374766"/>
            <ac:spMk id="47" creationId="{A3E505BC-E9CB-A518-5013-6C6DE7D94C01}"/>
          </ac:spMkLst>
        </pc:spChg>
        <pc:spChg chg="add mod">
          <ac:chgData name="Allen Hsu" userId="60d91a9c-a42c-4cc8-ad01-70c31ac073b3" providerId="ADAL" clId="{0B6F0EAA-4E42-4E77-94D9-0AD6DEEEA417}" dt="2024-04-25T02:24:58.303" v="79703" actId="1076"/>
          <ac:spMkLst>
            <pc:docMk/>
            <pc:sldMk cId="3493898709" sldId="2147374766"/>
            <ac:spMk id="53" creationId="{60C550A1-DC4D-CB8F-432D-30B78EE37B87}"/>
          </ac:spMkLst>
        </pc:spChg>
        <pc:spChg chg="add mod">
          <ac:chgData name="Allen Hsu" userId="60d91a9c-a42c-4cc8-ad01-70c31ac073b3" providerId="ADAL" clId="{0B6F0EAA-4E42-4E77-94D9-0AD6DEEEA417}" dt="2024-04-25T02:24:58.303" v="79703" actId="1076"/>
          <ac:spMkLst>
            <pc:docMk/>
            <pc:sldMk cId="3493898709" sldId="2147374766"/>
            <ac:spMk id="54" creationId="{F06711F9-A3DA-6F49-2A35-77E3C8854D47}"/>
          </ac:spMkLst>
        </pc:spChg>
        <pc:spChg chg="add del mod">
          <ac:chgData name="Allen Hsu" userId="60d91a9c-a42c-4cc8-ad01-70c31ac073b3" providerId="ADAL" clId="{0B6F0EAA-4E42-4E77-94D9-0AD6DEEEA417}" dt="2024-04-19T02:57:05.442" v="46078" actId="478"/>
          <ac:spMkLst>
            <pc:docMk/>
            <pc:sldMk cId="3493898709" sldId="2147374766"/>
            <ac:spMk id="62" creationId="{C16E1162-55EF-2F89-18CA-2A5CB04D92B0}"/>
          </ac:spMkLst>
        </pc:spChg>
        <pc:spChg chg="add mod">
          <ac:chgData name="Allen Hsu" userId="60d91a9c-a42c-4cc8-ad01-70c31ac073b3" providerId="ADAL" clId="{0B6F0EAA-4E42-4E77-94D9-0AD6DEEEA417}" dt="2024-04-25T02:24:58.303" v="79703" actId="1076"/>
          <ac:spMkLst>
            <pc:docMk/>
            <pc:sldMk cId="3493898709" sldId="2147374766"/>
            <ac:spMk id="63" creationId="{EF3ADBE5-5442-D04E-6CA0-557B29B5A925}"/>
          </ac:spMkLst>
        </pc:spChg>
        <pc:spChg chg="add mod">
          <ac:chgData name="Allen Hsu" userId="60d91a9c-a42c-4cc8-ad01-70c31ac073b3" providerId="ADAL" clId="{0B6F0EAA-4E42-4E77-94D9-0AD6DEEEA417}" dt="2024-04-25T02:24:58.303" v="79703" actId="1076"/>
          <ac:spMkLst>
            <pc:docMk/>
            <pc:sldMk cId="3493898709" sldId="2147374766"/>
            <ac:spMk id="64" creationId="{933CF706-FB24-453C-30F6-66F16C732754}"/>
          </ac:spMkLst>
        </pc:spChg>
        <pc:spChg chg="add mod">
          <ac:chgData name="Allen Hsu" userId="60d91a9c-a42c-4cc8-ad01-70c31ac073b3" providerId="ADAL" clId="{0B6F0EAA-4E42-4E77-94D9-0AD6DEEEA417}" dt="2024-04-25T02:24:58.303" v="79703" actId="1076"/>
          <ac:spMkLst>
            <pc:docMk/>
            <pc:sldMk cId="3493898709" sldId="2147374766"/>
            <ac:spMk id="65" creationId="{D2BE9D2C-1E0C-BCEE-1874-18FBCD6C87CC}"/>
          </ac:spMkLst>
        </pc:spChg>
        <pc:spChg chg="add mod">
          <ac:chgData name="Allen Hsu" userId="60d91a9c-a42c-4cc8-ad01-70c31ac073b3" providerId="ADAL" clId="{0B6F0EAA-4E42-4E77-94D9-0AD6DEEEA417}" dt="2024-04-25T02:24:58.303" v="79703" actId="1076"/>
          <ac:spMkLst>
            <pc:docMk/>
            <pc:sldMk cId="3493898709" sldId="2147374766"/>
            <ac:spMk id="66" creationId="{3D849967-34CF-0259-F231-52EC6AF98B5E}"/>
          </ac:spMkLst>
        </pc:spChg>
        <pc:spChg chg="add mod">
          <ac:chgData name="Allen Hsu" userId="60d91a9c-a42c-4cc8-ad01-70c31ac073b3" providerId="ADAL" clId="{0B6F0EAA-4E42-4E77-94D9-0AD6DEEEA417}" dt="2024-04-19T02:57:08.393" v="46079" actId="1076"/>
          <ac:spMkLst>
            <pc:docMk/>
            <pc:sldMk cId="3493898709" sldId="2147374766"/>
            <ac:spMk id="67" creationId="{637D64A0-9E52-1C20-B715-84B98A8438F3}"/>
          </ac:spMkLst>
        </pc:spChg>
        <pc:spChg chg="add mod">
          <ac:chgData name="Allen Hsu" userId="60d91a9c-a42c-4cc8-ad01-70c31ac073b3" providerId="ADAL" clId="{0B6F0EAA-4E42-4E77-94D9-0AD6DEEEA417}" dt="2024-04-19T02:55:59.277" v="46021" actId="1076"/>
          <ac:spMkLst>
            <pc:docMk/>
            <pc:sldMk cId="3493898709" sldId="2147374766"/>
            <ac:spMk id="68" creationId="{1D3B2F6B-8D8E-BCDE-0686-419757B48ED6}"/>
          </ac:spMkLst>
        </pc:spChg>
        <pc:spChg chg="add mod">
          <ac:chgData name="Allen Hsu" userId="60d91a9c-a42c-4cc8-ad01-70c31ac073b3" providerId="ADAL" clId="{0B6F0EAA-4E42-4E77-94D9-0AD6DEEEA417}" dt="2024-04-19T02:56:04.191" v="46022" actId="1076"/>
          <ac:spMkLst>
            <pc:docMk/>
            <pc:sldMk cId="3493898709" sldId="2147374766"/>
            <ac:spMk id="69" creationId="{8D25E232-6437-7FBC-5BB9-5A1FEA6953DB}"/>
          </ac:spMkLst>
        </pc:spChg>
        <pc:spChg chg="add mod">
          <ac:chgData name="Allen Hsu" userId="60d91a9c-a42c-4cc8-ad01-70c31ac073b3" providerId="ADAL" clId="{0B6F0EAA-4E42-4E77-94D9-0AD6DEEEA417}" dt="2024-04-19T07:31:14.845" v="52397" actId="1076"/>
          <ac:spMkLst>
            <pc:docMk/>
            <pc:sldMk cId="3493898709" sldId="2147374766"/>
            <ac:spMk id="70" creationId="{96709FE5-A3CA-C547-CD49-D942B0097DE8}"/>
          </ac:spMkLst>
        </pc:spChg>
        <pc:picChg chg="add">
          <ac:chgData name="Allen Hsu" userId="60d91a9c-a42c-4cc8-ad01-70c31ac073b3" providerId="ADAL" clId="{0B6F0EAA-4E42-4E77-94D9-0AD6DEEEA417}" dt="2024-04-18T09:13:41.707" v="44202"/>
          <ac:picMkLst>
            <pc:docMk/>
            <pc:sldMk cId="3493898709" sldId="2147374766"/>
            <ac:picMk id="5" creationId="{DA819D2D-2C21-AE77-56CB-0C2F1E9BC1E4}"/>
          </ac:picMkLst>
        </pc:picChg>
        <pc:picChg chg="add mod">
          <ac:chgData name="Allen Hsu" userId="60d91a9c-a42c-4cc8-ad01-70c31ac073b3" providerId="ADAL" clId="{0B6F0EAA-4E42-4E77-94D9-0AD6DEEEA417}" dt="2024-04-25T02:37:31.648" v="79790" actId="14100"/>
          <ac:picMkLst>
            <pc:docMk/>
            <pc:sldMk cId="3493898709" sldId="2147374766"/>
            <ac:picMk id="6" creationId="{91ABCA62-9FF0-28A9-E3B8-0B738FABCAEA}"/>
          </ac:picMkLst>
        </pc:picChg>
        <pc:picChg chg="add del mod">
          <ac:chgData name="Allen Hsu" userId="60d91a9c-a42c-4cc8-ad01-70c31ac073b3" providerId="ADAL" clId="{0B6F0EAA-4E42-4E77-94D9-0AD6DEEEA417}" dt="2024-04-19T02:54:34.020" v="46013" actId="478"/>
          <ac:picMkLst>
            <pc:docMk/>
            <pc:sldMk cId="3493898709" sldId="2147374766"/>
            <ac:picMk id="10" creationId="{4EE01475-4285-C925-1EE4-A2D73A4DE9DA}"/>
          </ac:picMkLst>
        </pc:picChg>
        <pc:picChg chg="add mod">
          <ac:chgData name="Allen Hsu" userId="60d91a9c-a42c-4cc8-ad01-70c31ac073b3" providerId="ADAL" clId="{0B6F0EAA-4E42-4E77-94D9-0AD6DEEEA417}" dt="2024-04-25T02:39:52.724" v="79818" actId="688"/>
          <ac:picMkLst>
            <pc:docMk/>
            <pc:sldMk cId="3493898709" sldId="2147374766"/>
            <ac:picMk id="12" creationId="{D8870C6C-2EB2-96CF-EBE6-96C01FA4097C}"/>
          </ac:picMkLst>
        </pc:picChg>
        <pc:picChg chg="add mod ord">
          <ac:chgData name="Allen Hsu" userId="60d91a9c-a42c-4cc8-ad01-70c31ac073b3" providerId="ADAL" clId="{0B6F0EAA-4E42-4E77-94D9-0AD6DEEEA417}" dt="2024-04-19T02:55:41.309" v="46019" actId="167"/>
          <ac:picMkLst>
            <pc:docMk/>
            <pc:sldMk cId="3493898709" sldId="2147374766"/>
            <ac:picMk id="61" creationId="{F11541C7-8B04-2DE8-8ABE-0B0B302C3AB5}"/>
          </ac:picMkLst>
        </pc:picChg>
        <pc:picChg chg="add del mod">
          <ac:chgData name="Allen Hsu" userId="60d91a9c-a42c-4cc8-ad01-70c31ac073b3" providerId="ADAL" clId="{0B6F0EAA-4E42-4E77-94D9-0AD6DEEEA417}" dt="2024-04-19T02:54:31.833" v="46012" actId="478"/>
          <ac:picMkLst>
            <pc:docMk/>
            <pc:sldMk cId="3493898709" sldId="2147374766"/>
            <ac:picMk id="1026" creationId="{062A5250-DB41-3D18-874E-630B2CDE7F7B}"/>
          </ac:picMkLst>
        </pc:picChg>
        <pc:cxnChg chg="add del mod">
          <ac:chgData name="Allen Hsu" userId="60d91a9c-a42c-4cc8-ad01-70c31ac073b3" providerId="ADAL" clId="{0B6F0EAA-4E42-4E77-94D9-0AD6DEEEA417}" dt="2024-05-02T01:43:20.426" v="90272" actId="478"/>
          <ac:cxnSpMkLst>
            <pc:docMk/>
            <pc:sldMk cId="3493898709" sldId="2147374766"/>
            <ac:cxnSpMk id="7" creationId="{0F7814EC-6B53-87AB-0E2F-CE96C8EBD8B4}"/>
          </ac:cxnSpMkLst>
        </pc:cxnChg>
        <pc:cxnChg chg="add del mod">
          <ac:chgData name="Allen Hsu" userId="60d91a9c-a42c-4cc8-ad01-70c31ac073b3" providerId="ADAL" clId="{0B6F0EAA-4E42-4E77-94D9-0AD6DEEEA417}" dt="2024-05-02T01:43:20.426" v="90272" actId="478"/>
          <ac:cxnSpMkLst>
            <pc:docMk/>
            <pc:sldMk cId="3493898709" sldId="2147374766"/>
            <ac:cxnSpMk id="8" creationId="{D7A8E2BF-248E-4206-6523-06A31A4DC267}"/>
          </ac:cxnSpMkLst>
        </pc:cxnChg>
        <pc:cxnChg chg="add mod">
          <ac:chgData name="Allen Hsu" userId="60d91a9c-a42c-4cc8-ad01-70c31ac073b3" providerId="ADAL" clId="{0B6F0EAA-4E42-4E77-94D9-0AD6DEEEA417}" dt="2024-04-25T02:24:58.303" v="79703" actId="1076"/>
          <ac:cxnSpMkLst>
            <pc:docMk/>
            <pc:sldMk cId="3493898709" sldId="2147374766"/>
            <ac:cxnSpMk id="24" creationId="{7B89F153-DDCC-E08D-2E14-DFC678E087F2}"/>
          </ac:cxnSpMkLst>
        </pc:cxnChg>
        <pc:cxnChg chg="add del mod">
          <ac:chgData name="Allen Hsu" userId="60d91a9c-a42c-4cc8-ad01-70c31ac073b3" providerId="ADAL" clId="{0B6F0EAA-4E42-4E77-94D9-0AD6DEEEA417}" dt="2024-05-02T01:43:20.426" v="90272" actId="478"/>
          <ac:cxnSpMkLst>
            <pc:docMk/>
            <pc:sldMk cId="3493898709" sldId="2147374766"/>
            <ac:cxnSpMk id="26" creationId="{FCF42E87-6E5B-2B52-C133-60A7FDFE52C4}"/>
          </ac:cxnSpMkLst>
        </pc:cxnChg>
        <pc:cxnChg chg="add mod">
          <ac:chgData name="Allen Hsu" userId="60d91a9c-a42c-4cc8-ad01-70c31ac073b3" providerId="ADAL" clId="{0B6F0EAA-4E42-4E77-94D9-0AD6DEEEA417}" dt="2024-04-25T02:24:58.303" v="79703" actId="1076"/>
          <ac:cxnSpMkLst>
            <pc:docMk/>
            <pc:sldMk cId="3493898709" sldId="2147374766"/>
            <ac:cxnSpMk id="27" creationId="{027B6642-0A2F-B5CE-B26A-3510D5A32E85}"/>
          </ac:cxnSpMkLst>
        </pc:cxnChg>
        <pc:cxnChg chg="add mod">
          <ac:chgData name="Allen Hsu" userId="60d91a9c-a42c-4cc8-ad01-70c31ac073b3" providerId="ADAL" clId="{0B6F0EAA-4E42-4E77-94D9-0AD6DEEEA417}" dt="2024-04-25T02:24:58.303" v="79703" actId="1076"/>
          <ac:cxnSpMkLst>
            <pc:docMk/>
            <pc:sldMk cId="3493898709" sldId="2147374766"/>
            <ac:cxnSpMk id="32" creationId="{AC0D7E1F-0AAA-0955-A13E-255022B4414B}"/>
          </ac:cxnSpMkLst>
        </pc:cxnChg>
        <pc:cxnChg chg="add mod">
          <ac:chgData name="Allen Hsu" userId="60d91a9c-a42c-4cc8-ad01-70c31ac073b3" providerId="ADAL" clId="{0B6F0EAA-4E42-4E77-94D9-0AD6DEEEA417}" dt="2024-04-25T02:24:58.303" v="79703" actId="1076"/>
          <ac:cxnSpMkLst>
            <pc:docMk/>
            <pc:sldMk cId="3493898709" sldId="2147374766"/>
            <ac:cxnSpMk id="33" creationId="{585B2431-6DB3-F6F4-654B-CCAF6E093D7B}"/>
          </ac:cxnSpMkLst>
        </pc:cxnChg>
        <pc:cxnChg chg="add mod">
          <ac:chgData name="Allen Hsu" userId="60d91a9c-a42c-4cc8-ad01-70c31ac073b3" providerId="ADAL" clId="{0B6F0EAA-4E42-4E77-94D9-0AD6DEEEA417}" dt="2024-04-25T02:24:58.303" v="79703" actId="1076"/>
          <ac:cxnSpMkLst>
            <pc:docMk/>
            <pc:sldMk cId="3493898709" sldId="2147374766"/>
            <ac:cxnSpMk id="34" creationId="{591F4A07-6CF6-006B-942E-76ED85335456}"/>
          </ac:cxnSpMkLst>
        </pc:cxnChg>
        <pc:cxnChg chg="add mod">
          <ac:chgData name="Allen Hsu" userId="60d91a9c-a42c-4cc8-ad01-70c31ac073b3" providerId="ADAL" clId="{0B6F0EAA-4E42-4E77-94D9-0AD6DEEEA417}" dt="2024-04-25T02:24:58.303" v="79703" actId="1076"/>
          <ac:cxnSpMkLst>
            <pc:docMk/>
            <pc:sldMk cId="3493898709" sldId="2147374766"/>
            <ac:cxnSpMk id="35" creationId="{B381DB1C-C9B2-AFD5-48AD-16282405BFD3}"/>
          </ac:cxnSpMkLst>
        </pc:cxnChg>
        <pc:cxnChg chg="add mod">
          <ac:chgData name="Allen Hsu" userId="60d91a9c-a42c-4cc8-ad01-70c31ac073b3" providerId="ADAL" clId="{0B6F0EAA-4E42-4E77-94D9-0AD6DEEEA417}" dt="2024-04-25T02:24:58.303" v="79703" actId="1076"/>
          <ac:cxnSpMkLst>
            <pc:docMk/>
            <pc:sldMk cId="3493898709" sldId="2147374766"/>
            <ac:cxnSpMk id="40" creationId="{C773CEE7-AE1D-96E8-0F10-E9FA1B7C8BDC}"/>
          </ac:cxnSpMkLst>
        </pc:cxnChg>
        <pc:cxnChg chg="add mod">
          <ac:chgData name="Allen Hsu" userId="60d91a9c-a42c-4cc8-ad01-70c31ac073b3" providerId="ADAL" clId="{0B6F0EAA-4E42-4E77-94D9-0AD6DEEEA417}" dt="2024-04-25T02:24:58.303" v="79703" actId="1076"/>
          <ac:cxnSpMkLst>
            <pc:docMk/>
            <pc:sldMk cId="3493898709" sldId="2147374766"/>
            <ac:cxnSpMk id="55" creationId="{08184602-8FF7-19A4-EB7E-BBCF50B4D4EA}"/>
          </ac:cxnSpMkLst>
        </pc:cxnChg>
        <pc:cxnChg chg="add mod">
          <ac:chgData name="Allen Hsu" userId="60d91a9c-a42c-4cc8-ad01-70c31ac073b3" providerId="ADAL" clId="{0B6F0EAA-4E42-4E77-94D9-0AD6DEEEA417}" dt="2024-04-25T02:24:58.303" v="79703" actId="1076"/>
          <ac:cxnSpMkLst>
            <pc:docMk/>
            <pc:sldMk cId="3493898709" sldId="2147374766"/>
            <ac:cxnSpMk id="56" creationId="{A2A17ED2-53B9-9EB9-FFC1-B200F107FF3B}"/>
          </ac:cxnSpMkLst>
        </pc:cxnChg>
        <pc:cxnChg chg="add mod">
          <ac:chgData name="Allen Hsu" userId="60d91a9c-a42c-4cc8-ad01-70c31ac073b3" providerId="ADAL" clId="{0B6F0EAA-4E42-4E77-94D9-0AD6DEEEA417}" dt="2024-04-25T02:24:58.303" v="79703" actId="1076"/>
          <ac:cxnSpMkLst>
            <pc:docMk/>
            <pc:sldMk cId="3493898709" sldId="2147374766"/>
            <ac:cxnSpMk id="57" creationId="{645ECEA4-0B82-FF11-127E-D4A3C1B8F3B7}"/>
          </ac:cxnSpMkLst>
        </pc:cxnChg>
        <pc:cxnChg chg="add mod">
          <ac:chgData name="Allen Hsu" userId="60d91a9c-a42c-4cc8-ad01-70c31ac073b3" providerId="ADAL" clId="{0B6F0EAA-4E42-4E77-94D9-0AD6DEEEA417}" dt="2024-04-25T02:24:58.303" v="79703" actId="1076"/>
          <ac:cxnSpMkLst>
            <pc:docMk/>
            <pc:sldMk cId="3493898709" sldId="2147374766"/>
            <ac:cxnSpMk id="58" creationId="{31DC7209-FCC7-4BE2-C637-E151C9AE0E49}"/>
          </ac:cxnSpMkLst>
        </pc:cxnChg>
      </pc:sldChg>
      <pc:sldChg chg="addSp delSp modSp mod ord modNotes modNotesTx">
        <pc:chgData name="Allen Hsu" userId="60d91a9c-a42c-4cc8-ad01-70c31ac073b3" providerId="ADAL" clId="{0B6F0EAA-4E42-4E77-94D9-0AD6DEEEA417}" dt="2024-05-06T02:46:43.321" v="95335" actId="478"/>
        <pc:sldMkLst>
          <pc:docMk/>
          <pc:sldMk cId="49225352" sldId="2147374767"/>
        </pc:sldMkLst>
        <pc:spChg chg="mod">
          <ac:chgData name="Allen Hsu" userId="60d91a9c-a42c-4cc8-ad01-70c31ac073b3" providerId="ADAL" clId="{0B6F0EAA-4E42-4E77-94D9-0AD6DEEEA417}" dt="2024-04-22T09:48:09.824" v="61554"/>
          <ac:spMkLst>
            <pc:docMk/>
            <pc:sldMk cId="49225352" sldId="2147374767"/>
            <ac:spMk id="2" creationId="{51FB480E-CA6B-9F42-FB21-7880682D8782}"/>
          </ac:spMkLst>
        </pc:spChg>
        <pc:spChg chg="del">
          <ac:chgData name="Allen Hsu" userId="60d91a9c-a42c-4cc8-ad01-70c31ac073b3" providerId="ADAL" clId="{0B6F0EAA-4E42-4E77-94D9-0AD6DEEEA417}" dt="2024-04-18T02:25:30.646" v="38317" actId="478"/>
          <ac:spMkLst>
            <pc:docMk/>
            <pc:sldMk cId="49225352" sldId="2147374767"/>
            <ac:spMk id="4" creationId="{72BC9F8D-DBE2-10E8-0218-E40618F57250}"/>
          </ac:spMkLst>
        </pc:spChg>
        <pc:spChg chg="add mod">
          <ac:chgData name="Allen Hsu" userId="60d91a9c-a42c-4cc8-ad01-70c31ac073b3" providerId="ADAL" clId="{0B6F0EAA-4E42-4E77-94D9-0AD6DEEEA417}" dt="2024-04-24T08:48:02.868" v="76645" actId="20577"/>
          <ac:spMkLst>
            <pc:docMk/>
            <pc:sldMk cId="49225352" sldId="2147374767"/>
            <ac:spMk id="4" creationId="{A7427150-F475-F791-EDD5-9D34A787D8CD}"/>
          </ac:spMkLst>
        </pc:spChg>
        <pc:spChg chg="add del mod">
          <ac:chgData name="Allen Hsu" userId="60d91a9c-a42c-4cc8-ad01-70c31ac073b3" providerId="ADAL" clId="{0B6F0EAA-4E42-4E77-94D9-0AD6DEEEA417}" dt="2024-04-19T03:28:58.086" v="47343" actId="478"/>
          <ac:spMkLst>
            <pc:docMk/>
            <pc:sldMk cId="49225352" sldId="2147374767"/>
            <ac:spMk id="4" creationId="{C25444E7-7562-C264-6519-463247C3E6C2}"/>
          </ac:spMkLst>
        </pc:spChg>
        <pc:spChg chg="add del">
          <ac:chgData name="Allen Hsu" userId="60d91a9c-a42c-4cc8-ad01-70c31ac073b3" providerId="ADAL" clId="{0B6F0EAA-4E42-4E77-94D9-0AD6DEEEA417}" dt="2024-04-22T09:38:17.037" v="61179" actId="22"/>
          <ac:spMkLst>
            <pc:docMk/>
            <pc:sldMk cId="49225352" sldId="2147374767"/>
            <ac:spMk id="5" creationId="{478AD27C-0D22-1397-8BE7-267672F80035}"/>
          </ac:spMkLst>
        </pc:spChg>
        <pc:spChg chg="add mod">
          <ac:chgData name="Allen Hsu" userId="60d91a9c-a42c-4cc8-ad01-70c31ac073b3" providerId="ADAL" clId="{0B6F0EAA-4E42-4E77-94D9-0AD6DEEEA417}" dt="2024-04-25T01:06:32.273" v="78936" actId="1076"/>
          <ac:spMkLst>
            <pc:docMk/>
            <pc:sldMk cId="49225352" sldId="2147374767"/>
            <ac:spMk id="5" creationId="{FB842884-F1EE-DB9F-77AF-7F9C03B0F500}"/>
          </ac:spMkLst>
        </pc:spChg>
        <pc:spChg chg="add mod">
          <ac:chgData name="Allen Hsu" userId="60d91a9c-a42c-4cc8-ad01-70c31ac073b3" providerId="ADAL" clId="{0B6F0EAA-4E42-4E77-94D9-0AD6DEEEA417}" dt="2024-04-30T03:10:39.627" v="90050" actId="20577"/>
          <ac:spMkLst>
            <pc:docMk/>
            <pc:sldMk cId="49225352" sldId="2147374767"/>
            <ac:spMk id="7" creationId="{723A96D7-9DAD-D32C-441D-7C9558C24B90}"/>
          </ac:spMkLst>
        </pc:spChg>
        <pc:spChg chg="add del mod">
          <ac:chgData name="Allen Hsu" userId="60d91a9c-a42c-4cc8-ad01-70c31ac073b3" providerId="ADAL" clId="{0B6F0EAA-4E42-4E77-94D9-0AD6DEEEA417}" dt="2024-04-22T09:48:33.014" v="61561" actId="478"/>
          <ac:spMkLst>
            <pc:docMk/>
            <pc:sldMk cId="49225352" sldId="2147374767"/>
            <ac:spMk id="8" creationId="{348F078A-55BF-8D46-842D-0BE8E7B85C25}"/>
          </ac:spMkLst>
        </pc:spChg>
        <pc:spChg chg="add del mod">
          <ac:chgData name="Allen Hsu" userId="60d91a9c-a42c-4cc8-ad01-70c31ac073b3" providerId="ADAL" clId="{0B6F0EAA-4E42-4E77-94D9-0AD6DEEEA417}" dt="2024-04-18T07:23:26.175" v="41765" actId="478"/>
          <ac:spMkLst>
            <pc:docMk/>
            <pc:sldMk cId="49225352" sldId="2147374767"/>
            <ac:spMk id="8" creationId="{BC7FB71B-CE20-C44B-B4E1-6532B5A240E6}"/>
          </ac:spMkLst>
        </pc:spChg>
        <pc:spChg chg="add del mod">
          <ac:chgData name="Allen Hsu" userId="60d91a9c-a42c-4cc8-ad01-70c31ac073b3" providerId="ADAL" clId="{0B6F0EAA-4E42-4E77-94D9-0AD6DEEEA417}" dt="2024-04-18T07:23:26.175" v="41765" actId="478"/>
          <ac:spMkLst>
            <pc:docMk/>
            <pc:sldMk cId="49225352" sldId="2147374767"/>
            <ac:spMk id="9" creationId="{7BF67C5D-BFE2-DB14-3B75-42026FAE4257}"/>
          </ac:spMkLst>
        </pc:spChg>
        <pc:spChg chg="add mod">
          <ac:chgData name="Allen Hsu" userId="60d91a9c-a42c-4cc8-ad01-70c31ac073b3" providerId="ADAL" clId="{0B6F0EAA-4E42-4E77-94D9-0AD6DEEEA417}" dt="2024-04-25T01:06:37.711" v="78938" actId="1076"/>
          <ac:spMkLst>
            <pc:docMk/>
            <pc:sldMk cId="49225352" sldId="2147374767"/>
            <ac:spMk id="10" creationId="{09B7CA5A-A6C2-843B-ED70-4322CD30DBFA}"/>
          </ac:spMkLst>
        </pc:spChg>
        <pc:spChg chg="add del mod">
          <ac:chgData name="Allen Hsu" userId="60d91a9c-a42c-4cc8-ad01-70c31ac073b3" providerId="ADAL" clId="{0B6F0EAA-4E42-4E77-94D9-0AD6DEEEA417}" dt="2024-04-18T07:23:26.175" v="41765" actId="478"/>
          <ac:spMkLst>
            <pc:docMk/>
            <pc:sldMk cId="49225352" sldId="2147374767"/>
            <ac:spMk id="10" creationId="{665F64F1-FF4E-453E-FBAC-6E12D4D257BA}"/>
          </ac:spMkLst>
        </pc:spChg>
        <pc:spChg chg="add mod">
          <ac:chgData name="Allen Hsu" userId="60d91a9c-a42c-4cc8-ad01-70c31ac073b3" providerId="ADAL" clId="{0B6F0EAA-4E42-4E77-94D9-0AD6DEEEA417}" dt="2024-04-18T07:23:17.129" v="41764" actId="1076"/>
          <ac:spMkLst>
            <pc:docMk/>
            <pc:sldMk cId="49225352" sldId="2147374767"/>
            <ac:spMk id="11" creationId="{15A58676-FB2D-C92C-9D63-22073BB58EC7}"/>
          </ac:spMkLst>
        </pc:spChg>
        <pc:spChg chg="add mod">
          <ac:chgData name="Allen Hsu" userId="60d91a9c-a42c-4cc8-ad01-70c31ac073b3" providerId="ADAL" clId="{0B6F0EAA-4E42-4E77-94D9-0AD6DEEEA417}" dt="2024-04-18T07:23:17.129" v="41764" actId="1076"/>
          <ac:spMkLst>
            <pc:docMk/>
            <pc:sldMk cId="49225352" sldId="2147374767"/>
            <ac:spMk id="12" creationId="{325BE09A-21B0-5643-8CE8-AC4BFDDB6B25}"/>
          </ac:spMkLst>
        </pc:spChg>
        <pc:spChg chg="add mod">
          <ac:chgData name="Allen Hsu" userId="60d91a9c-a42c-4cc8-ad01-70c31ac073b3" providerId="ADAL" clId="{0B6F0EAA-4E42-4E77-94D9-0AD6DEEEA417}" dt="2024-04-18T07:23:17.129" v="41764" actId="1076"/>
          <ac:spMkLst>
            <pc:docMk/>
            <pc:sldMk cId="49225352" sldId="2147374767"/>
            <ac:spMk id="13" creationId="{A7C3EA43-82BB-19C2-C6BF-02FFD8027FFB}"/>
          </ac:spMkLst>
        </pc:spChg>
        <pc:spChg chg="add mod">
          <ac:chgData name="Allen Hsu" userId="60d91a9c-a42c-4cc8-ad01-70c31ac073b3" providerId="ADAL" clId="{0B6F0EAA-4E42-4E77-94D9-0AD6DEEEA417}" dt="2024-04-18T07:23:17.129" v="41764" actId="1076"/>
          <ac:spMkLst>
            <pc:docMk/>
            <pc:sldMk cId="49225352" sldId="2147374767"/>
            <ac:spMk id="14" creationId="{CBA48DCE-6F75-9281-FE1C-10FE8D3CCD2A}"/>
          </ac:spMkLst>
        </pc:spChg>
        <pc:spChg chg="add del mod">
          <ac:chgData name="Allen Hsu" userId="60d91a9c-a42c-4cc8-ad01-70c31ac073b3" providerId="ADAL" clId="{0B6F0EAA-4E42-4E77-94D9-0AD6DEEEA417}" dt="2024-04-18T08:17:12.739" v="42481" actId="478"/>
          <ac:spMkLst>
            <pc:docMk/>
            <pc:sldMk cId="49225352" sldId="2147374767"/>
            <ac:spMk id="15" creationId="{DAAFDCAE-9163-2239-B6B1-E45B48136E87}"/>
          </ac:spMkLst>
        </pc:spChg>
        <pc:spChg chg="add mod">
          <ac:chgData name="Allen Hsu" userId="60d91a9c-a42c-4cc8-ad01-70c31ac073b3" providerId="ADAL" clId="{0B6F0EAA-4E42-4E77-94D9-0AD6DEEEA417}" dt="2024-04-25T01:06:45.036" v="78940" actId="1076"/>
          <ac:spMkLst>
            <pc:docMk/>
            <pc:sldMk cId="49225352" sldId="2147374767"/>
            <ac:spMk id="17" creationId="{95A3A4F0-85B9-CDC9-35E1-CF2615E8035C}"/>
          </ac:spMkLst>
        </pc:spChg>
        <pc:spChg chg="add mod">
          <ac:chgData name="Allen Hsu" userId="60d91a9c-a42c-4cc8-ad01-70c31ac073b3" providerId="ADAL" clId="{0B6F0EAA-4E42-4E77-94D9-0AD6DEEEA417}" dt="2024-04-18T07:23:17.129" v="41764" actId="1076"/>
          <ac:spMkLst>
            <pc:docMk/>
            <pc:sldMk cId="49225352" sldId="2147374767"/>
            <ac:spMk id="19" creationId="{A8783742-5A04-C268-B262-2CA3C8B75D3F}"/>
          </ac:spMkLst>
        </pc:spChg>
        <pc:spChg chg="add mod">
          <ac:chgData name="Allen Hsu" userId="60d91a9c-a42c-4cc8-ad01-70c31ac073b3" providerId="ADAL" clId="{0B6F0EAA-4E42-4E77-94D9-0AD6DEEEA417}" dt="2024-04-18T07:23:17.129" v="41764" actId="1076"/>
          <ac:spMkLst>
            <pc:docMk/>
            <pc:sldMk cId="49225352" sldId="2147374767"/>
            <ac:spMk id="20" creationId="{729E65E8-6E17-9002-69BF-2B210EC803F0}"/>
          </ac:spMkLst>
        </pc:spChg>
        <pc:spChg chg="add mod">
          <ac:chgData name="Allen Hsu" userId="60d91a9c-a42c-4cc8-ad01-70c31ac073b3" providerId="ADAL" clId="{0B6F0EAA-4E42-4E77-94D9-0AD6DEEEA417}" dt="2024-04-25T01:06:48.075" v="78941" actId="1076"/>
          <ac:spMkLst>
            <pc:docMk/>
            <pc:sldMk cId="49225352" sldId="2147374767"/>
            <ac:spMk id="21" creationId="{14408218-D964-1ECE-2077-66CD1A5486AE}"/>
          </ac:spMkLst>
        </pc:spChg>
        <pc:spChg chg="add del mod">
          <ac:chgData name="Allen Hsu" userId="60d91a9c-a42c-4cc8-ad01-70c31ac073b3" providerId="ADAL" clId="{0B6F0EAA-4E42-4E77-94D9-0AD6DEEEA417}" dt="2024-04-19T03:28:05.737" v="47325" actId="478"/>
          <ac:spMkLst>
            <pc:docMk/>
            <pc:sldMk cId="49225352" sldId="2147374767"/>
            <ac:spMk id="21" creationId="{6D204A77-AC3C-BB49-D52A-64AE1B3D31B1}"/>
          </ac:spMkLst>
        </pc:spChg>
        <pc:spChg chg="add del mod">
          <ac:chgData name="Allen Hsu" userId="60d91a9c-a42c-4cc8-ad01-70c31ac073b3" providerId="ADAL" clId="{0B6F0EAA-4E42-4E77-94D9-0AD6DEEEA417}" dt="2024-04-19T03:28:05.737" v="47325" actId="478"/>
          <ac:spMkLst>
            <pc:docMk/>
            <pc:sldMk cId="49225352" sldId="2147374767"/>
            <ac:spMk id="22" creationId="{EA6A689C-DB32-E01D-F0B6-6D4E437D5F90}"/>
          </ac:spMkLst>
        </pc:spChg>
        <pc:spChg chg="add del mod">
          <ac:chgData name="Allen Hsu" userId="60d91a9c-a42c-4cc8-ad01-70c31ac073b3" providerId="ADAL" clId="{0B6F0EAA-4E42-4E77-94D9-0AD6DEEEA417}" dt="2024-04-19T03:28:05.737" v="47325" actId="478"/>
          <ac:spMkLst>
            <pc:docMk/>
            <pc:sldMk cId="49225352" sldId="2147374767"/>
            <ac:spMk id="23" creationId="{F799AC25-C466-27D0-3DAB-A0C4024A836B}"/>
          </ac:spMkLst>
        </pc:spChg>
        <pc:spChg chg="add del mod">
          <ac:chgData name="Allen Hsu" userId="60d91a9c-a42c-4cc8-ad01-70c31ac073b3" providerId="ADAL" clId="{0B6F0EAA-4E42-4E77-94D9-0AD6DEEEA417}" dt="2024-04-19T03:28:05.737" v="47325" actId="478"/>
          <ac:spMkLst>
            <pc:docMk/>
            <pc:sldMk cId="49225352" sldId="2147374767"/>
            <ac:spMk id="25" creationId="{2A58046E-41F7-A475-9C50-66E70A189496}"/>
          </ac:spMkLst>
        </pc:spChg>
        <pc:spChg chg="add del mod">
          <ac:chgData name="Allen Hsu" userId="60d91a9c-a42c-4cc8-ad01-70c31ac073b3" providerId="ADAL" clId="{0B6F0EAA-4E42-4E77-94D9-0AD6DEEEA417}" dt="2024-04-26T07:57:47.683" v="84377" actId="478"/>
          <ac:spMkLst>
            <pc:docMk/>
            <pc:sldMk cId="49225352" sldId="2147374767"/>
            <ac:spMk id="25" creationId="{2D1E66B1-79C5-CB89-170C-D639CC2642E7}"/>
          </ac:spMkLst>
        </pc:spChg>
        <pc:spChg chg="mod">
          <ac:chgData name="Allen Hsu" userId="60d91a9c-a42c-4cc8-ad01-70c31ac073b3" providerId="ADAL" clId="{0B6F0EAA-4E42-4E77-94D9-0AD6DEEEA417}" dt="2024-04-29T07:59:38.087" v="88953"/>
          <ac:spMkLst>
            <pc:docMk/>
            <pc:sldMk cId="49225352" sldId="2147374767"/>
            <ac:spMk id="25" creationId="{D9A51CC4-C95E-7D27-335F-02BA86C8BCF1}"/>
          </ac:spMkLst>
        </pc:spChg>
        <pc:spChg chg="add mod">
          <ac:chgData name="Allen Hsu" userId="60d91a9c-a42c-4cc8-ad01-70c31ac073b3" providerId="ADAL" clId="{0B6F0EAA-4E42-4E77-94D9-0AD6DEEEA417}" dt="2024-04-26T08:00:17.020" v="84406" actId="1076"/>
          <ac:spMkLst>
            <pc:docMk/>
            <pc:sldMk cId="49225352" sldId="2147374767"/>
            <ac:spMk id="26" creationId="{1FC92265-4062-B6F6-94D4-B60DD8F901DC}"/>
          </ac:spMkLst>
        </pc:spChg>
        <pc:spChg chg="add del mod">
          <ac:chgData name="Allen Hsu" userId="60d91a9c-a42c-4cc8-ad01-70c31ac073b3" providerId="ADAL" clId="{0B6F0EAA-4E42-4E77-94D9-0AD6DEEEA417}" dt="2024-04-18T08:47:46.582" v="43403" actId="478"/>
          <ac:spMkLst>
            <pc:docMk/>
            <pc:sldMk cId="49225352" sldId="2147374767"/>
            <ac:spMk id="26" creationId="{ED833CC6-4543-3563-1263-8EB60542443E}"/>
          </ac:spMkLst>
        </pc:spChg>
        <pc:spChg chg="mod">
          <ac:chgData name="Allen Hsu" userId="60d91a9c-a42c-4cc8-ad01-70c31ac073b3" providerId="ADAL" clId="{0B6F0EAA-4E42-4E77-94D9-0AD6DEEEA417}" dt="2024-04-18T08:42:29.649" v="43223"/>
          <ac:spMkLst>
            <pc:docMk/>
            <pc:sldMk cId="49225352" sldId="2147374767"/>
            <ac:spMk id="28" creationId="{3922D9D1-7473-AA24-162D-4BE810659D34}"/>
          </ac:spMkLst>
        </pc:spChg>
        <pc:spChg chg="mod">
          <ac:chgData name="Allen Hsu" userId="60d91a9c-a42c-4cc8-ad01-70c31ac073b3" providerId="ADAL" clId="{0B6F0EAA-4E42-4E77-94D9-0AD6DEEEA417}" dt="2024-04-18T08:42:29.649" v="43223"/>
          <ac:spMkLst>
            <pc:docMk/>
            <pc:sldMk cId="49225352" sldId="2147374767"/>
            <ac:spMk id="29" creationId="{4F524CEA-394E-64EE-B81C-19070A36FED7}"/>
          </ac:spMkLst>
        </pc:spChg>
        <pc:spChg chg="mod">
          <ac:chgData name="Allen Hsu" userId="60d91a9c-a42c-4cc8-ad01-70c31ac073b3" providerId="ADAL" clId="{0B6F0EAA-4E42-4E77-94D9-0AD6DEEEA417}" dt="2024-04-18T08:42:29.649" v="43223"/>
          <ac:spMkLst>
            <pc:docMk/>
            <pc:sldMk cId="49225352" sldId="2147374767"/>
            <ac:spMk id="30" creationId="{6EFCF239-8DF9-F7E8-5CEA-5527A5DC0BD3}"/>
          </ac:spMkLst>
        </pc:spChg>
        <pc:spChg chg="mod">
          <ac:chgData name="Allen Hsu" userId="60d91a9c-a42c-4cc8-ad01-70c31ac073b3" providerId="ADAL" clId="{0B6F0EAA-4E42-4E77-94D9-0AD6DEEEA417}" dt="2024-04-18T08:42:29.649" v="43223"/>
          <ac:spMkLst>
            <pc:docMk/>
            <pc:sldMk cId="49225352" sldId="2147374767"/>
            <ac:spMk id="31" creationId="{F20AA0AE-4431-23DA-5512-0CFC7F17F882}"/>
          </ac:spMkLst>
        </pc:spChg>
        <pc:spChg chg="add del mod">
          <ac:chgData name="Allen Hsu" userId="60d91a9c-a42c-4cc8-ad01-70c31ac073b3" providerId="ADAL" clId="{0B6F0EAA-4E42-4E77-94D9-0AD6DEEEA417}" dt="2024-04-18T08:51:41.799" v="43444" actId="478"/>
          <ac:spMkLst>
            <pc:docMk/>
            <pc:sldMk cId="49225352" sldId="2147374767"/>
            <ac:spMk id="32" creationId="{76721F51-DA72-EC06-1714-44F9F52F4438}"/>
          </ac:spMkLst>
        </pc:spChg>
        <pc:spChg chg="add mod">
          <ac:chgData name="Allen Hsu" userId="60d91a9c-a42c-4cc8-ad01-70c31ac073b3" providerId="ADAL" clId="{0B6F0EAA-4E42-4E77-94D9-0AD6DEEEA417}" dt="2024-04-25T00:55:55.390" v="78761" actId="20578"/>
          <ac:spMkLst>
            <pc:docMk/>
            <pc:sldMk cId="49225352" sldId="2147374767"/>
            <ac:spMk id="35" creationId="{6016950E-68FD-9EB3-8CCD-3E186C9615EB}"/>
          </ac:spMkLst>
        </pc:spChg>
        <pc:grpChg chg="add del mod">
          <ac:chgData name="Allen Hsu" userId="60d91a9c-a42c-4cc8-ad01-70c31ac073b3" providerId="ADAL" clId="{0B6F0EAA-4E42-4E77-94D9-0AD6DEEEA417}" dt="2024-04-18T08:47:35.729" v="43401" actId="478"/>
          <ac:grpSpMkLst>
            <pc:docMk/>
            <pc:sldMk cId="49225352" sldId="2147374767"/>
            <ac:grpSpMk id="27" creationId="{CDBE9344-8526-19D4-1C16-B9B780B023C9}"/>
          </ac:grpSpMkLst>
        </pc:grpChg>
        <pc:graphicFrameChg chg="add del mod modGraphic">
          <ac:chgData name="Allen Hsu" userId="60d91a9c-a42c-4cc8-ad01-70c31ac073b3" providerId="ADAL" clId="{0B6F0EAA-4E42-4E77-94D9-0AD6DEEEA417}" dt="2024-04-19T03:28:05.737" v="47325" actId="478"/>
          <ac:graphicFrameMkLst>
            <pc:docMk/>
            <pc:sldMk cId="49225352" sldId="2147374767"/>
            <ac:graphicFrameMk id="5" creationId="{AC907044-0DDF-5ED7-F36D-D020FEA10500}"/>
          </ac:graphicFrameMkLst>
        </pc:graphicFrameChg>
        <pc:graphicFrameChg chg="add del mod modGraphic">
          <ac:chgData name="Allen Hsu" userId="60d91a9c-a42c-4cc8-ad01-70c31ac073b3" providerId="ADAL" clId="{0B6F0EAA-4E42-4E77-94D9-0AD6DEEEA417}" dt="2024-04-30T03:10:33.238" v="90044" actId="20577"/>
          <ac:graphicFrameMkLst>
            <pc:docMk/>
            <pc:sldMk cId="49225352" sldId="2147374767"/>
            <ac:graphicFrameMk id="6" creationId="{DD80E784-1EAE-54EC-2B91-2F6D122D38A0}"/>
          </ac:graphicFrameMkLst>
        </pc:graphicFrameChg>
        <pc:graphicFrameChg chg="add del mod modGraphic">
          <ac:chgData name="Allen Hsu" userId="60d91a9c-a42c-4cc8-ad01-70c31ac073b3" providerId="ADAL" clId="{0B6F0EAA-4E42-4E77-94D9-0AD6DEEEA417}" dt="2024-04-19T03:28:05.737" v="47325" actId="478"/>
          <ac:graphicFrameMkLst>
            <pc:docMk/>
            <pc:sldMk cId="49225352" sldId="2147374767"/>
            <ac:graphicFrameMk id="17" creationId="{C7CF775D-ED46-948D-587B-5102607F5B1C}"/>
          </ac:graphicFrameMkLst>
        </pc:graphicFrameChg>
        <pc:graphicFrameChg chg="add mod">
          <ac:chgData name="Allen Hsu" userId="60d91a9c-a42c-4cc8-ad01-70c31ac073b3" providerId="ADAL" clId="{0B6F0EAA-4E42-4E77-94D9-0AD6DEEEA417}" dt="2024-04-23T09:22:34.761" v="70927" actId="1076"/>
          <ac:graphicFrameMkLst>
            <pc:docMk/>
            <pc:sldMk cId="49225352" sldId="2147374767"/>
            <ac:graphicFrameMk id="23" creationId="{08F368A2-AF34-5AA6-F822-9B85B27CE866}"/>
          </ac:graphicFrameMkLst>
        </pc:graphicFrameChg>
        <pc:picChg chg="add del mod">
          <ac:chgData name="Allen Hsu" userId="60d91a9c-a42c-4cc8-ad01-70c31ac073b3" providerId="ADAL" clId="{0B6F0EAA-4E42-4E77-94D9-0AD6DEEEA417}" dt="2024-04-18T07:23:26.175" v="41765" actId="478"/>
          <ac:picMkLst>
            <pc:docMk/>
            <pc:sldMk cId="49225352" sldId="2147374767"/>
            <ac:picMk id="6" creationId="{1F7B94F1-ECC2-9AE3-8B2B-F6B0888F3CD7}"/>
          </ac:picMkLst>
        </pc:picChg>
        <pc:picChg chg="add mod">
          <ac:chgData name="Allen Hsu" userId="60d91a9c-a42c-4cc8-ad01-70c31ac073b3" providerId="ADAL" clId="{0B6F0EAA-4E42-4E77-94D9-0AD6DEEEA417}" dt="2024-04-25T01:06:24.310" v="78933" actId="14100"/>
          <ac:picMkLst>
            <pc:docMk/>
            <pc:sldMk cId="49225352" sldId="2147374767"/>
            <ac:picMk id="9" creationId="{E7971C48-7DA6-7FB6-14F4-45E4C48707B6}"/>
          </ac:picMkLst>
        </pc:picChg>
        <pc:picChg chg="add mod">
          <ac:chgData name="Allen Hsu" userId="60d91a9c-a42c-4cc8-ad01-70c31ac073b3" providerId="ADAL" clId="{0B6F0EAA-4E42-4E77-94D9-0AD6DEEEA417}" dt="2024-04-18T08:47:25.169" v="43399" actId="1076"/>
          <ac:picMkLst>
            <pc:docMk/>
            <pc:sldMk cId="49225352" sldId="2147374767"/>
            <ac:picMk id="16" creationId="{85A369BF-C4E7-05D4-448F-99223CDFE927}"/>
          </ac:picMkLst>
        </pc:picChg>
        <pc:picChg chg="add mod">
          <ac:chgData name="Allen Hsu" userId="60d91a9c-a42c-4cc8-ad01-70c31ac073b3" providerId="ADAL" clId="{0B6F0EAA-4E42-4E77-94D9-0AD6DEEEA417}" dt="2024-04-18T07:24:48.521" v="41790"/>
          <ac:picMkLst>
            <pc:docMk/>
            <pc:sldMk cId="49225352" sldId="2147374767"/>
            <ac:picMk id="18" creationId="{8909A590-25FF-B101-5F9F-A67F83470070}"/>
          </ac:picMkLst>
        </pc:picChg>
        <pc:picChg chg="add mod">
          <ac:chgData name="Allen Hsu" userId="60d91a9c-a42c-4cc8-ad01-70c31ac073b3" providerId="ADAL" clId="{0B6F0EAA-4E42-4E77-94D9-0AD6DEEEA417}" dt="2024-04-18T07:23:17.129" v="41764" actId="1076"/>
          <ac:picMkLst>
            <pc:docMk/>
            <pc:sldMk cId="49225352" sldId="2147374767"/>
            <ac:picMk id="24" creationId="{83C9D740-29A6-02F0-49EE-C1EF5E184771}"/>
          </ac:picMkLst>
        </pc:picChg>
        <pc:cxnChg chg="add mod">
          <ac:chgData name="Allen Hsu" userId="60d91a9c-a42c-4cc8-ad01-70c31ac073b3" providerId="ADAL" clId="{0B6F0EAA-4E42-4E77-94D9-0AD6DEEEA417}" dt="2024-04-25T01:06:35.227" v="78937" actId="14100"/>
          <ac:cxnSpMkLst>
            <pc:docMk/>
            <pc:sldMk cId="49225352" sldId="2147374767"/>
            <ac:cxnSpMk id="8" creationId="{1F5196DE-CA65-6385-BB7F-5DDF50184DAD}"/>
          </ac:cxnSpMkLst>
        </pc:cxnChg>
        <pc:cxnChg chg="add del mod">
          <ac:chgData name="Allen Hsu" userId="60d91a9c-a42c-4cc8-ad01-70c31ac073b3" providerId="ADAL" clId="{0B6F0EAA-4E42-4E77-94D9-0AD6DEEEA417}" dt="2024-05-06T02:46:43.321" v="95335" actId="478"/>
          <ac:cxnSpMkLst>
            <pc:docMk/>
            <pc:sldMk cId="49225352" sldId="2147374767"/>
            <ac:cxnSpMk id="15" creationId="{9E84AB4D-AFA8-57C4-91BC-0966C31A7B7C}"/>
          </ac:cxnSpMkLst>
        </pc:cxnChg>
        <pc:cxnChg chg="add del mod">
          <ac:chgData name="Allen Hsu" userId="60d91a9c-a42c-4cc8-ad01-70c31ac073b3" providerId="ADAL" clId="{0B6F0EAA-4E42-4E77-94D9-0AD6DEEEA417}" dt="2024-04-18T08:51:41.799" v="43444" actId="478"/>
          <ac:cxnSpMkLst>
            <pc:docMk/>
            <pc:sldMk cId="49225352" sldId="2147374767"/>
            <ac:cxnSpMk id="34" creationId="{8457C622-1626-6C6A-C832-CEEFDC76EC0E}"/>
          </ac:cxnSpMkLst>
        </pc:cxnChg>
      </pc:sldChg>
      <pc:sldChg chg="modSp add">
        <pc:chgData name="Allen Hsu" userId="60d91a9c-a42c-4cc8-ad01-70c31ac073b3" providerId="ADAL" clId="{0B6F0EAA-4E42-4E77-94D9-0AD6DEEEA417}" dt="2024-04-29T07:59:38.087" v="88953"/>
        <pc:sldMkLst>
          <pc:docMk/>
          <pc:sldMk cId="1535019374" sldId="2147374768"/>
        </pc:sldMkLst>
        <pc:spChg chg="mod">
          <ac:chgData name="Allen Hsu" userId="60d91a9c-a42c-4cc8-ad01-70c31ac073b3" providerId="ADAL" clId="{0B6F0EAA-4E42-4E77-94D9-0AD6DEEEA417}" dt="2024-04-29T07:59:31.522" v="88952"/>
          <ac:spMkLst>
            <pc:docMk/>
            <pc:sldMk cId="1535019374" sldId="2147374768"/>
            <ac:spMk id="2" creationId="{C330BC70-4F77-9E90-CBB9-A29318E04214}"/>
          </ac:spMkLst>
        </pc:spChg>
        <pc:spChg chg="mod">
          <ac:chgData name="Allen Hsu" userId="60d91a9c-a42c-4cc8-ad01-70c31ac073b3" providerId="ADAL" clId="{0B6F0EAA-4E42-4E77-94D9-0AD6DEEEA417}" dt="2024-04-29T07:59:38.087" v="88953"/>
          <ac:spMkLst>
            <pc:docMk/>
            <pc:sldMk cId="1535019374" sldId="2147374768"/>
            <ac:spMk id="10" creationId="{A8654AB7-9873-7302-CDD0-F4C36C045C1A}"/>
          </ac:spMkLst>
        </pc:spChg>
        <pc:spChg chg="mod">
          <ac:chgData name="Allen Hsu" userId="60d91a9c-a42c-4cc8-ad01-70c31ac073b3" providerId="ADAL" clId="{0B6F0EAA-4E42-4E77-94D9-0AD6DEEEA417}" dt="2024-04-29T07:59:38.087" v="88953"/>
          <ac:spMkLst>
            <pc:docMk/>
            <pc:sldMk cId="1535019374" sldId="2147374768"/>
            <ac:spMk id="11" creationId="{6E44E27D-E69E-CA97-621F-89832A8C67F1}"/>
          </ac:spMkLst>
        </pc:spChg>
        <pc:spChg chg="mod">
          <ac:chgData name="Allen Hsu" userId="60d91a9c-a42c-4cc8-ad01-70c31ac073b3" providerId="ADAL" clId="{0B6F0EAA-4E42-4E77-94D9-0AD6DEEEA417}" dt="2024-04-29T07:59:31.522" v="88952"/>
          <ac:spMkLst>
            <pc:docMk/>
            <pc:sldMk cId="1535019374" sldId="2147374768"/>
            <ac:spMk id="16" creationId="{A61FC154-F5DC-11CF-CD90-09ADC3E93603}"/>
          </ac:spMkLst>
        </pc:spChg>
        <pc:graphicFrameChg chg="mod">
          <ac:chgData name="Allen Hsu" userId="60d91a9c-a42c-4cc8-ad01-70c31ac073b3" providerId="ADAL" clId="{0B6F0EAA-4E42-4E77-94D9-0AD6DEEEA417}" dt="2024-04-29T07:59:38.087" v="88953"/>
          <ac:graphicFrameMkLst>
            <pc:docMk/>
            <pc:sldMk cId="1535019374" sldId="2147374768"/>
            <ac:graphicFrameMk id="6" creationId="{CA60282D-82CE-88C8-ABAA-09237D158F85}"/>
          </ac:graphicFrameMkLst>
        </pc:graphicFrameChg>
        <pc:graphicFrameChg chg="mod">
          <ac:chgData name="Allen Hsu" userId="60d91a9c-a42c-4cc8-ad01-70c31ac073b3" providerId="ADAL" clId="{0B6F0EAA-4E42-4E77-94D9-0AD6DEEEA417}" dt="2024-04-29T07:59:38.087" v="88953"/>
          <ac:graphicFrameMkLst>
            <pc:docMk/>
            <pc:sldMk cId="1535019374" sldId="2147374768"/>
            <ac:graphicFrameMk id="8" creationId="{003315CE-3371-297C-3051-52B738DEE632}"/>
          </ac:graphicFrameMkLst>
        </pc:graphicFrameChg>
      </pc:sldChg>
      <pc:sldChg chg="addSp delSp modSp del mod ord modShow">
        <pc:chgData name="Allen Hsu" userId="60d91a9c-a42c-4cc8-ad01-70c31ac073b3" providerId="ADAL" clId="{0B6F0EAA-4E42-4E77-94D9-0AD6DEEEA417}" dt="2024-04-26T03:02:21.860" v="81389" actId="2696"/>
        <pc:sldMkLst>
          <pc:docMk/>
          <pc:sldMk cId="1950852589" sldId="2147374768"/>
        </pc:sldMkLst>
        <pc:spChg chg="mod">
          <ac:chgData name="Allen Hsu" userId="60d91a9c-a42c-4cc8-ad01-70c31ac073b3" providerId="ADAL" clId="{0B6F0EAA-4E42-4E77-94D9-0AD6DEEEA417}" dt="2024-04-22T02:13:32.380" v="56090" actId="20577"/>
          <ac:spMkLst>
            <pc:docMk/>
            <pc:sldMk cId="1950852589" sldId="2147374768"/>
            <ac:spMk id="2" creationId="{C330BC70-4F77-9E90-CBB9-A29318E04214}"/>
          </ac:spMkLst>
        </pc:spChg>
        <pc:spChg chg="add del mod">
          <ac:chgData name="Allen Hsu" userId="60d91a9c-a42c-4cc8-ad01-70c31ac073b3" providerId="ADAL" clId="{0B6F0EAA-4E42-4E77-94D9-0AD6DEEEA417}" dt="2024-04-19T03:53:46.012" v="47624" actId="478"/>
          <ac:spMkLst>
            <pc:docMk/>
            <pc:sldMk cId="1950852589" sldId="2147374768"/>
            <ac:spMk id="4" creationId="{58DE4E7B-22DB-6963-7675-A35E17A60314}"/>
          </ac:spMkLst>
        </pc:spChg>
        <pc:spChg chg="add del mod">
          <ac:chgData name="Allen Hsu" userId="60d91a9c-a42c-4cc8-ad01-70c31ac073b3" providerId="ADAL" clId="{0B6F0EAA-4E42-4E77-94D9-0AD6DEEEA417}" dt="2024-04-23T08:30:41.736" v="70240" actId="478"/>
          <ac:spMkLst>
            <pc:docMk/>
            <pc:sldMk cId="1950852589" sldId="2147374768"/>
            <ac:spMk id="4" creationId="{5E313B1D-BA24-7B34-9BB0-9B090E25339B}"/>
          </ac:spMkLst>
        </pc:spChg>
        <pc:spChg chg="del">
          <ac:chgData name="Allen Hsu" userId="60d91a9c-a42c-4cc8-ad01-70c31ac073b3" providerId="ADAL" clId="{0B6F0EAA-4E42-4E77-94D9-0AD6DEEEA417}" dt="2024-04-18T09:08:54.993" v="44112" actId="478"/>
          <ac:spMkLst>
            <pc:docMk/>
            <pc:sldMk cId="1950852589" sldId="2147374768"/>
            <ac:spMk id="4" creationId="{E48B1A21-E13B-A490-BE0D-D9851F52ED0D}"/>
          </ac:spMkLst>
        </pc:spChg>
        <pc:spChg chg="add del mod">
          <ac:chgData name="Allen Hsu" userId="60d91a9c-a42c-4cc8-ad01-70c31ac073b3" providerId="ADAL" clId="{0B6F0EAA-4E42-4E77-94D9-0AD6DEEEA417}" dt="2024-04-23T05:32:27.308" v="66696" actId="478"/>
          <ac:spMkLst>
            <pc:docMk/>
            <pc:sldMk cId="1950852589" sldId="2147374768"/>
            <ac:spMk id="5" creationId="{9A2746DB-DA26-47E2-8A0D-B284C93D38EF}"/>
          </ac:spMkLst>
        </pc:spChg>
        <pc:spChg chg="add mod">
          <ac:chgData name="Allen Hsu" userId="60d91a9c-a42c-4cc8-ad01-70c31ac073b3" providerId="ADAL" clId="{0B6F0EAA-4E42-4E77-94D9-0AD6DEEEA417}" dt="2024-04-23T08:32:21.448" v="70260" actId="14100"/>
          <ac:spMkLst>
            <pc:docMk/>
            <pc:sldMk cId="1950852589" sldId="2147374768"/>
            <ac:spMk id="9" creationId="{503262F7-B74E-1EB0-3D73-769FC94372E7}"/>
          </ac:spMkLst>
        </pc:spChg>
        <pc:spChg chg="add mod">
          <ac:chgData name="Allen Hsu" userId="60d91a9c-a42c-4cc8-ad01-70c31ac073b3" providerId="ADAL" clId="{0B6F0EAA-4E42-4E77-94D9-0AD6DEEEA417}" dt="2024-04-23T05:14:02.335" v="66300" actId="1076"/>
          <ac:spMkLst>
            <pc:docMk/>
            <pc:sldMk cId="1950852589" sldId="2147374768"/>
            <ac:spMk id="10" creationId="{A8654AB7-9873-7302-CDD0-F4C36C045C1A}"/>
          </ac:spMkLst>
        </pc:spChg>
        <pc:spChg chg="add mod">
          <ac:chgData name="Allen Hsu" userId="60d91a9c-a42c-4cc8-ad01-70c31ac073b3" providerId="ADAL" clId="{0B6F0EAA-4E42-4E77-94D9-0AD6DEEEA417}" dt="2024-04-23T05:14:02.335" v="66300" actId="1076"/>
          <ac:spMkLst>
            <pc:docMk/>
            <pc:sldMk cId="1950852589" sldId="2147374768"/>
            <ac:spMk id="11" creationId="{6E44E27D-E69E-CA97-621F-89832A8C67F1}"/>
          </ac:spMkLst>
        </pc:spChg>
        <pc:spChg chg="add mod">
          <ac:chgData name="Allen Hsu" userId="60d91a9c-a42c-4cc8-ad01-70c31ac073b3" providerId="ADAL" clId="{0B6F0EAA-4E42-4E77-94D9-0AD6DEEEA417}" dt="2024-04-24T03:20:04.281" v="73708" actId="20577"/>
          <ac:spMkLst>
            <pc:docMk/>
            <pc:sldMk cId="1950852589" sldId="2147374768"/>
            <ac:spMk id="12" creationId="{8B167AC1-680A-C24D-89EC-C705C1ECBC0F}"/>
          </ac:spMkLst>
        </pc:spChg>
        <pc:spChg chg="add mod">
          <ac:chgData name="Allen Hsu" userId="60d91a9c-a42c-4cc8-ad01-70c31ac073b3" providerId="ADAL" clId="{0B6F0EAA-4E42-4E77-94D9-0AD6DEEEA417}" dt="2024-04-23T08:31:29.734" v="70250" actId="1076"/>
          <ac:spMkLst>
            <pc:docMk/>
            <pc:sldMk cId="1950852589" sldId="2147374768"/>
            <ac:spMk id="13" creationId="{C9E9CC6F-F7E6-126F-7A09-7DDEDD1CD7FE}"/>
          </ac:spMkLst>
        </pc:spChg>
        <pc:spChg chg="add mod">
          <ac:chgData name="Allen Hsu" userId="60d91a9c-a42c-4cc8-ad01-70c31ac073b3" providerId="ADAL" clId="{0B6F0EAA-4E42-4E77-94D9-0AD6DEEEA417}" dt="2024-04-23T08:32:21.448" v="70260" actId="14100"/>
          <ac:spMkLst>
            <pc:docMk/>
            <pc:sldMk cId="1950852589" sldId="2147374768"/>
            <ac:spMk id="14" creationId="{8D9FA45D-977E-5180-7946-3658D9065EB7}"/>
          </ac:spMkLst>
        </pc:spChg>
        <pc:spChg chg="add del mod">
          <ac:chgData name="Allen Hsu" userId="60d91a9c-a42c-4cc8-ad01-70c31ac073b3" providerId="ADAL" clId="{0B6F0EAA-4E42-4E77-94D9-0AD6DEEEA417}" dt="2024-04-19T05:51:24.675" v="49896" actId="478"/>
          <ac:spMkLst>
            <pc:docMk/>
            <pc:sldMk cId="1950852589" sldId="2147374768"/>
            <ac:spMk id="15" creationId="{7752CB42-E338-C0FB-EB13-8D5891205C30}"/>
          </ac:spMkLst>
        </pc:spChg>
        <pc:spChg chg="add mod">
          <ac:chgData name="Allen Hsu" userId="60d91a9c-a42c-4cc8-ad01-70c31ac073b3" providerId="ADAL" clId="{0B6F0EAA-4E42-4E77-94D9-0AD6DEEEA417}" dt="2024-04-23T06:05:28.570" v="67747" actId="14100"/>
          <ac:spMkLst>
            <pc:docMk/>
            <pc:sldMk cId="1950852589" sldId="2147374768"/>
            <ac:spMk id="16" creationId="{A61FC154-F5DC-11CF-CD90-09ADC3E93603}"/>
          </ac:spMkLst>
        </pc:spChg>
        <pc:spChg chg="add del mod">
          <ac:chgData name="Allen Hsu" userId="60d91a9c-a42c-4cc8-ad01-70c31ac073b3" providerId="ADAL" clId="{0B6F0EAA-4E42-4E77-94D9-0AD6DEEEA417}" dt="2024-04-19T07:33:20.829" v="52400" actId="478"/>
          <ac:spMkLst>
            <pc:docMk/>
            <pc:sldMk cId="1950852589" sldId="2147374768"/>
            <ac:spMk id="17" creationId="{92B22BAC-FA1D-80D8-6035-EB3DDD18B7EF}"/>
          </ac:spMkLst>
        </pc:spChg>
        <pc:spChg chg="add mod">
          <ac:chgData name="Allen Hsu" userId="60d91a9c-a42c-4cc8-ad01-70c31ac073b3" providerId="ADAL" clId="{0B6F0EAA-4E42-4E77-94D9-0AD6DEEEA417}" dt="2024-04-23T08:31:08.828" v="70245" actId="1076"/>
          <ac:spMkLst>
            <pc:docMk/>
            <pc:sldMk cId="1950852589" sldId="2147374768"/>
            <ac:spMk id="17" creationId="{D157738D-C658-EBAA-0307-FFF8D0BB597B}"/>
          </ac:spMkLst>
        </pc:spChg>
        <pc:spChg chg="add mod ord">
          <ac:chgData name="Allen Hsu" userId="60d91a9c-a42c-4cc8-ad01-70c31ac073b3" providerId="ADAL" clId="{0B6F0EAA-4E42-4E77-94D9-0AD6DEEEA417}" dt="2024-04-23T05:14:02.335" v="66300" actId="1076"/>
          <ac:spMkLst>
            <pc:docMk/>
            <pc:sldMk cId="1950852589" sldId="2147374768"/>
            <ac:spMk id="18" creationId="{727D450C-1E8E-603B-0F71-6A385F7601C0}"/>
          </ac:spMkLst>
        </pc:spChg>
        <pc:spChg chg="add mod">
          <ac:chgData name="Allen Hsu" userId="60d91a9c-a42c-4cc8-ad01-70c31ac073b3" providerId="ADAL" clId="{0B6F0EAA-4E42-4E77-94D9-0AD6DEEEA417}" dt="2024-04-23T05:14:02.335" v="66300" actId="1076"/>
          <ac:spMkLst>
            <pc:docMk/>
            <pc:sldMk cId="1950852589" sldId="2147374768"/>
            <ac:spMk id="19" creationId="{41F3B95C-A87D-F60D-A448-F112EAB06C5F}"/>
          </ac:spMkLst>
        </pc:spChg>
        <pc:spChg chg="add mod">
          <ac:chgData name="Allen Hsu" userId="60d91a9c-a42c-4cc8-ad01-70c31ac073b3" providerId="ADAL" clId="{0B6F0EAA-4E42-4E77-94D9-0AD6DEEEA417}" dt="2024-04-24T03:20:14.853" v="73723" actId="20577"/>
          <ac:spMkLst>
            <pc:docMk/>
            <pc:sldMk cId="1950852589" sldId="2147374768"/>
            <ac:spMk id="20" creationId="{96C1F085-A298-02A2-E20B-B749B2A1831B}"/>
          </ac:spMkLst>
        </pc:spChg>
        <pc:spChg chg="add mod">
          <ac:chgData name="Allen Hsu" userId="60d91a9c-a42c-4cc8-ad01-70c31ac073b3" providerId="ADAL" clId="{0B6F0EAA-4E42-4E77-94D9-0AD6DEEEA417}" dt="2024-04-24T06:30:11.450" v="74995" actId="6549"/>
          <ac:spMkLst>
            <pc:docMk/>
            <pc:sldMk cId="1950852589" sldId="2147374768"/>
            <ac:spMk id="21" creationId="{CABE8FDC-515B-3699-0BBC-DC95A294F2A0}"/>
          </ac:spMkLst>
        </pc:spChg>
        <pc:spChg chg="add mod">
          <ac:chgData name="Allen Hsu" userId="60d91a9c-a42c-4cc8-ad01-70c31ac073b3" providerId="ADAL" clId="{0B6F0EAA-4E42-4E77-94D9-0AD6DEEEA417}" dt="2024-04-23T08:32:28.668" v="70262" actId="1076"/>
          <ac:spMkLst>
            <pc:docMk/>
            <pc:sldMk cId="1950852589" sldId="2147374768"/>
            <ac:spMk id="22" creationId="{2F862612-9618-4892-B9B0-5CAF56C76979}"/>
          </ac:spMkLst>
        </pc:spChg>
        <pc:spChg chg="add mod">
          <ac:chgData name="Allen Hsu" userId="60d91a9c-a42c-4cc8-ad01-70c31ac073b3" providerId="ADAL" clId="{0B6F0EAA-4E42-4E77-94D9-0AD6DEEEA417}" dt="2024-04-23T08:32:28.668" v="70262" actId="1076"/>
          <ac:spMkLst>
            <pc:docMk/>
            <pc:sldMk cId="1950852589" sldId="2147374768"/>
            <ac:spMk id="23" creationId="{8F1450E9-8A6F-A59A-6E03-77F06728B9B6}"/>
          </ac:spMkLst>
        </pc:spChg>
        <pc:spChg chg="add mod">
          <ac:chgData name="Allen Hsu" userId="60d91a9c-a42c-4cc8-ad01-70c31ac073b3" providerId="ADAL" clId="{0B6F0EAA-4E42-4E77-94D9-0AD6DEEEA417}" dt="2024-04-23T08:32:03.760" v="70258" actId="1076"/>
          <ac:spMkLst>
            <pc:docMk/>
            <pc:sldMk cId="1950852589" sldId="2147374768"/>
            <ac:spMk id="25" creationId="{E9713502-2270-5E80-81C6-7DB1EB6E5055}"/>
          </ac:spMkLst>
        </pc:spChg>
        <pc:spChg chg="add del mod">
          <ac:chgData name="Allen Hsu" userId="60d91a9c-a42c-4cc8-ad01-70c31ac073b3" providerId="ADAL" clId="{0B6F0EAA-4E42-4E77-94D9-0AD6DEEEA417}" dt="2024-04-23T06:21:51.556" v="68107" actId="478"/>
          <ac:spMkLst>
            <pc:docMk/>
            <pc:sldMk cId="1950852589" sldId="2147374768"/>
            <ac:spMk id="27" creationId="{71642BA6-277D-6B42-0D7F-3E89D7301A9E}"/>
          </ac:spMkLst>
        </pc:spChg>
        <pc:graphicFrameChg chg="add mod modGraphic">
          <ac:chgData name="Allen Hsu" userId="60d91a9c-a42c-4cc8-ad01-70c31ac073b3" providerId="ADAL" clId="{0B6F0EAA-4E42-4E77-94D9-0AD6DEEEA417}" dt="2024-04-24T01:26:33.265" v="71513" actId="1076"/>
          <ac:graphicFrameMkLst>
            <pc:docMk/>
            <pc:sldMk cId="1950852589" sldId="2147374768"/>
            <ac:graphicFrameMk id="6" creationId="{CA60282D-82CE-88C8-ABAA-09237D158F85}"/>
          </ac:graphicFrameMkLst>
        </pc:graphicFrameChg>
        <pc:graphicFrameChg chg="add mod modGraphic">
          <ac:chgData name="Allen Hsu" userId="60d91a9c-a42c-4cc8-ad01-70c31ac073b3" providerId="ADAL" clId="{0B6F0EAA-4E42-4E77-94D9-0AD6DEEEA417}" dt="2024-04-23T08:31:56.984" v="70257" actId="6549"/>
          <ac:graphicFrameMkLst>
            <pc:docMk/>
            <pc:sldMk cId="1950852589" sldId="2147374768"/>
            <ac:graphicFrameMk id="7" creationId="{4F68AB15-E776-5EBB-EA30-3E0980878D17}"/>
          </ac:graphicFrameMkLst>
        </pc:graphicFrameChg>
        <pc:graphicFrameChg chg="add del mod modGraphic">
          <ac:chgData name="Allen Hsu" userId="60d91a9c-a42c-4cc8-ad01-70c31ac073b3" providerId="ADAL" clId="{0B6F0EAA-4E42-4E77-94D9-0AD6DEEEA417}" dt="2024-04-23T05:14:02.335" v="66300" actId="1076"/>
          <ac:graphicFrameMkLst>
            <pc:docMk/>
            <pc:sldMk cId="1950852589" sldId="2147374768"/>
            <ac:graphicFrameMk id="8" creationId="{003315CE-3371-297C-3051-52B738DEE632}"/>
          </ac:graphicFrameMkLst>
        </pc:graphicFrameChg>
      </pc:sldChg>
      <pc:sldChg chg="del">
        <pc:chgData name="Allen Hsu" userId="60d91a9c-a42c-4cc8-ad01-70c31ac073b3" providerId="ADAL" clId="{0B6F0EAA-4E42-4E77-94D9-0AD6DEEEA417}" dt="2024-04-19T07:12:42.585" v="52290" actId="47"/>
        <pc:sldMkLst>
          <pc:docMk/>
          <pc:sldMk cId="2060743125" sldId="2147374769"/>
        </pc:sldMkLst>
      </pc:sldChg>
      <pc:sldChg chg="addSp delSp modSp mod">
        <pc:chgData name="Allen Hsu" userId="60d91a9c-a42c-4cc8-ad01-70c31ac073b3" providerId="ADAL" clId="{0B6F0EAA-4E42-4E77-94D9-0AD6DEEEA417}" dt="2024-05-07T09:53:18.255" v="99375"/>
        <pc:sldMkLst>
          <pc:docMk/>
          <pc:sldMk cId="1197138287" sldId="2147374770"/>
        </pc:sldMkLst>
        <pc:spChg chg="mod">
          <ac:chgData name="Allen Hsu" userId="60d91a9c-a42c-4cc8-ad01-70c31ac073b3" providerId="ADAL" clId="{0B6F0EAA-4E42-4E77-94D9-0AD6DEEEA417}" dt="2024-04-22T05:46:58.894" v="59335" actId="20577"/>
          <ac:spMkLst>
            <pc:docMk/>
            <pc:sldMk cId="1197138287" sldId="2147374770"/>
            <ac:spMk id="2" creationId="{B07A9939-4764-21E0-EF8C-5211F1908B19}"/>
          </ac:spMkLst>
        </pc:spChg>
        <pc:spChg chg="add mod">
          <ac:chgData name="Allen Hsu" userId="60d91a9c-a42c-4cc8-ad01-70c31ac073b3" providerId="ADAL" clId="{0B6F0EAA-4E42-4E77-94D9-0AD6DEEEA417}" dt="2024-04-26T07:54:12.077" v="84235" actId="20577"/>
          <ac:spMkLst>
            <pc:docMk/>
            <pc:sldMk cId="1197138287" sldId="2147374770"/>
            <ac:spMk id="4" creationId="{90F01A42-2AEF-773A-A2FC-81AC8CFE7338}"/>
          </ac:spMkLst>
        </pc:spChg>
        <pc:spChg chg="del mod">
          <ac:chgData name="Allen Hsu" userId="60d91a9c-a42c-4cc8-ad01-70c31ac073b3" providerId="ADAL" clId="{0B6F0EAA-4E42-4E77-94D9-0AD6DEEEA417}" dt="2024-04-22T05:36:26.164" v="59124" actId="478"/>
          <ac:spMkLst>
            <pc:docMk/>
            <pc:sldMk cId="1197138287" sldId="2147374770"/>
            <ac:spMk id="6" creationId="{6FE6A76D-0615-2DEC-1522-743FA2D07F8E}"/>
          </ac:spMkLst>
        </pc:spChg>
        <pc:spChg chg="add del mod">
          <ac:chgData name="Allen Hsu" userId="60d91a9c-a42c-4cc8-ad01-70c31ac073b3" providerId="ADAL" clId="{0B6F0EAA-4E42-4E77-94D9-0AD6DEEEA417}" dt="2024-04-22T03:00:15.981" v="56830" actId="478"/>
          <ac:spMkLst>
            <pc:docMk/>
            <pc:sldMk cId="1197138287" sldId="2147374770"/>
            <ac:spMk id="7" creationId="{A6E1CE72-8A97-937B-F39F-908E89A212B6}"/>
          </ac:spMkLst>
        </pc:spChg>
        <pc:spChg chg="add mod">
          <ac:chgData name="Allen Hsu" userId="60d91a9c-a42c-4cc8-ad01-70c31ac073b3" providerId="ADAL" clId="{0B6F0EAA-4E42-4E77-94D9-0AD6DEEEA417}" dt="2024-04-22T05:40:06.432" v="59165" actId="1076"/>
          <ac:spMkLst>
            <pc:docMk/>
            <pc:sldMk cId="1197138287" sldId="2147374770"/>
            <ac:spMk id="9" creationId="{0539A20B-FD04-60B2-CB1E-A2CB40D5E706}"/>
          </ac:spMkLst>
        </pc:spChg>
        <pc:spChg chg="mod">
          <ac:chgData name="Allen Hsu" userId="60d91a9c-a42c-4cc8-ad01-70c31ac073b3" providerId="ADAL" clId="{0B6F0EAA-4E42-4E77-94D9-0AD6DEEEA417}" dt="2024-04-22T05:39:41.109" v="59158"/>
          <ac:spMkLst>
            <pc:docMk/>
            <pc:sldMk cId="1197138287" sldId="2147374770"/>
            <ac:spMk id="12" creationId="{8ACD6BEC-A0F2-8ABB-55D6-99442B89C008}"/>
          </ac:spMkLst>
        </pc:spChg>
        <pc:spChg chg="mod">
          <ac:chgData name="Allen Hsu" userId="60d91a9c-a42c-4cc8-ad01-70c31ac073b3" providerId="ADAL" clId="{0B6F0EAA-4E42-4E77-94D9-0AD6DEEEA417}" dt="2024-05-07T09:53:18.255" v="99375"/>
          <ac:spMkLst>
            <pc:docMk/>
            <pc:sldMk cId="1197138287" sldId="2147374770"/>
            <ac:spMk id="13" creationId="{D15C7899-70DB-57BB-B364-0E817A622720}"/>
          </ac:spMkLst>
        </pc:spChg>
        <pc:spChg chg="mod">
          <ac:chgData name="Allen Hsu" userId="60d91a9c-a42c-4cc8-ad01-70c31ac073b3" providerId="ADAL" clId="{0B6F0EAA-4E42-4E77-94D9-0AD6DEEEA417}" dt="2024-04-22T05:39:41.109" v="59158"/>
          <ac:spMkLst>
            <pc:docMk/>
            <pc:sldMk cId="1197138287" sldId="2147374770"/>
            <ac:spMk id="15" creationId="{A727CD8C-B607-CB02-F225-AF3AF6994792}"/>
          </ac:spMkLst>
        </pc:spChg>
        <pc:spChg chg="mod">
          <ac:chgData name="Allen Hsu" userId="60d91a9c-a42c-4cc8-ad01-70c31ac073b3" providerId="ADAL" clId="{0B6F0EAA-4E42-4E77-94D9-0AD6DEEEA417}" dt="2024-04-22T05:39:41.109" v="59158"/>
          <ac:spMkLst>
            <pc:docMk/>
            <pc:sldMk cId="1197138287" sldId="2147374770"/>
            <ac:spMk id="16" creationId="{B2776CBB-017E-AE0A-6DEA-6FE6E0FD6E96}"/>
          </ac:spMkLst>
        </pc:spChg>
        <pc:spChg chg="mod">
          <ac:chgData name="Allen Hsu" userId="60d91a9c-a42c-4cc8-ad01-70c31ac073b3" providerId="ADAL" clId="{0B6F0EAA-4E42-4E77-94D9-0AD6DEEEA417}" dt="2024-04-22T05:39:41.109" v="59158"/>
          <ac:spMkLst>
            <pc:docMk/>
            <pc:sldMk cId="1197138287" sldId="2147374770"/>
            <ac:spMk id="17" creationId="{A7699314-77EF-3871-53CC-1E283BE59D63}"/>
          </ac:spMkLst>
        </pc:spChg>
        <pc:spChg chg="mod">
          <ac:chgData name="Allen Hsu" userId="60d91a9c-a42c-4cc8-ad01-70c31ac073b3" providerId="ADAL" clId="{0B6F0EAA-4E42-4E77-94D9-0AD6DEEEA417}" dt="2024-04-22T05:39:41.109" v="59158"/>
          <ac:spMkLst>
            <pc:docMk/>
            <pc:sldMk cId="1197138287" sldId="2147374770"/>
            <ac:spMk id="18" creationId="{A851FE97-E5D8-0DFE-DB69-83F21277357E}"/>
          </ac:spMkLst>
        </pc:spChg>
        <pc:spChg chg="mod">
          <ac:chgData name="Allen Hsu" userId="60d91a9c-a42c-4cc8-ad01-70c31ac073b3" providerId="ADAL" clId="{0B6F0EAA-4E42-4E77-94D9-0AD6DEEEA417}" dt="2024-04-22T05:39:41.109" v="59158"/>
          <ac:spMkLst>
            <pc:docMk/>
            <pc:sldMk cId="1197138287" sldId="2147374770"/>
            <ac:spMk id="19" creationId="{EEC40251-E3A6-9444-BB7E-2B11725E41C3}"/>
          </ac:spMkLst>
        </pc:spChg>
        <pc:spChg chg="mod">
          <ac:chgData name="Allen Hsu" userId="60d91a9c-a42c-4cc8-ad01-70c31ac073b3" providerId="ADAL" clId="{0B6F0EAA-4E42-4E77-94D9-0AD6DEEEA417}" dt="2024-04-22T05:39:41.109" v="59158"/>
          <ac:spMkLst>
            <pc:docMk/>
            <pc:sldMk cId="1197138287" sldId="2147374770"/>
            <ac:spMk id="20" creationId="{C23717E9-8294-6034-4462-93B154C1D5C8}"/>
          </ac:spMkLst>
        </pc:spChg>
        <pc:spChg chg="mod">
          <ac:chgData name="Allen Hsu" userId="60d91a9c-a42c-4cc8-ad01-70c31ac073b3" providerId="ADAL" clId="{0B6F0EAA-4E42-4E77-94D9-0AD6DEEEA417}" dt="2024-04-22T05:39:41.109" v="59158"/>
          <ac:spMkLst>
            <pc:docMk/>
            <pc:sldMk cId="1197138287" sldId="2147374770"/>
            <ac:spMk id="21" creationId="{BC24302F-1353-1BCB-6CEA-367C23EE023E}"/>
          </ac:spMkLst>
        </pc:spChg>
        <pc:spChg chg="mod">
          <ac:chgData name="Allen Hsu" userId="60d91a9c-a42c-4cc8-ad01-70c31ac073b3" providerId="ADAL" clId="{0B6F0EAA-4E42-4E77-94D9-0AD6DEEEA417}" dt="2024-04-22T05:39:41.109" v="59158"/>
          <ac:spMkLst>
            <pc:docMk/>
            <pc:sldMk cId="1197138287" sldId="2147374770"/>
            <ac:spMk id="22" creationId="{5302FA9B-80D9-5D85-3638-9FDCC2EC1123}"/>
          </ac:spMkLst>
        </pc:spChg>
        <pc:spChg chg="mod">
          <ac:chgData name="Allen Hsu" userId="60d91a9c-a42c-4cc8-ad01-70c31ac073b3" providerId="ADAL" clId="{0B6F0EAA-4E42-4E77-94D9-0AD6DEEEA417}" dt="2024-04-22T05:39:41.109" v="59158"/>
          <ac:spMkLst>
            <pc:docMk/>
            <pc:sldMk cId="1197138287" sldId="2147374770"/>
            <ac:spMk id="23" creationId="{FD6284CE-EFE7-36E4-E2AF-87974ACD90DA}"/>
          </ac:spMkLst>
        </pc:spChg>
        <pc:spChg chg="mod">
          <ac:chgData name="Allen Hsu" userId="60d91a9c-a42c-4cc8-ad01-70c31ac073b3" providerId="ADAL" clId="{0B6F0EAA-4E42-4E77-94D9-0AD6DEEEA417}" dt="2024-04-22T05:39:41.109" v="59158"/>
          <ac:spMkLst>
            <pc:docMk/>
            <pc:sldMk cId="1197138287" sldId="2147374770"/>
            <ac:spMk id="24" creationId="{8D6D6822-CF28-8352-1A2A-116D76EA3535}"/>
          </ac:spMkLst>
        </pc:spChg>
        <pc:spChg chg="mod">
          <ac:chgData name="Allen Hsu" userId="60d91a9c-a42c-4cc8-ad01-70c31ac073b3" providerId="ADAL" clId="{0B6F0EAA-4E42-4E77-94D9-0AD6DEEEA417}" dt="2024-04-22T05:39:41.109" v="59158"/>
          <ac:spMkLst>
            <pc:docMk/>
            <pc:sldMk cId="1197138287" sldId="2147374770"/>
            <ac:spMk id="25" creationId="{B66EFBFD-B5C4-11AC-7E6C-B78963492DFB}"/>
          </ac:spMkLst>
        </pc:spChg>
        <pc:spChg chg="mod">
          <ac:chgData name="Allen Hsu" userId="60d91a9c-a42c-4cc8-ad01-70c31ac073b3" providerId="ADAL" clId="{0B6F0EAA-4E42-4E77-94D9-0AD6DEEEA417}" dt="2024-04-22T05:39:41.109" v="59158"/>
          <ac:spMkLst>
            <pc:docMk/>
            <pc:sldMk cId="1197138287" sldId="2147374770"/>
            <ac:spMk id="26" creationId="{8370AF61-E729-3EBB-855A-0C9B3D975D50}"/>
          </ac:spMkLst>
        </pc:spChg>
        <pc:spChg chg="add mod">
          <ac:chgData name="Allen Hsu" userId="60d91a9c-a42c-4cc8-ad01-70c31ac073b3" providerId="ADAL" clId="{0B6F0EAA-4E42-4E77-94D9-0AD6DEEEA417}" dt="2024-04-22T05:40:44.385" v="59174" actId="207"/>
          <ac:spMkLst>
            <pc:docMk/>
            <pc:sldMk cId="1197138287" sldId="2147374770"/>
            <ac:spMk id="27" creationId="{5C7CCF77-1529-110F-A3EE-E7FBAF5137BD}"/>
          </ac:spMkLst>
        </pc:spChg>
        <pc:spChg chg="add mod">
          <ac:chgData name="Allen Hsu" userId="60d91a9c-a42c-4cc8-ad01-70c31ac073b3" providerId="ADAL" clId="{0B6F0EAA-4E42-4E77-94D9-0AD6DEEEA417}" dt="2024-04-22T05:40:47.802" v="59175" actId="20577"/>
          <ac:spMkLst>
            <pc:docMk/>
            <pc:sldMk cId="1197138287" sldId="2147374770"/>
            <ac:spMk id="28" creationId="{0CEEBB14-E69C-7911-9714-353F112AEE8C}"/>
          </ac:spMkLst>
        </pc:spChg>
        <pc:spChg chg="add mod">
          <ac:chgData name="Allen Hsu" userId="60d91a9c-a42c-4cc8-ad01-70c31ac073b3" providerId="ADAL" clId="{0B6F0EAA-4E42-4E77-94D9-0AD6DEEEA417}" dt="2024-04-22T06:15:25.108" v="59739" actId="1076"/>
          <ac:spMkLst>
            <pc:docMk/>
            <pc:sldMk cId="1197138287" sldId="2147374770"/>
            <ac:spMk id="33" creationId="{3F1E2B0C-F1B4-3F72-8AA8-EB19F0B8A461}"/>
          </ac:spMkLst>
        </pc:spChg>
        <pc:spChg chg="add mod">
          <ac:chgData name="Allen Hsu" userId="60d91a9c-a42c-4cc8-ad01-70c31ac073b3" providerId="ADAL" clId="{0B6F0EAA-4E42-4E77-94D9-0AD6DEEEA417}" dt="2024-04-22T05:48:24.443" v="59410" actId="14100"/>
          <ac:spMkLst>
            <pc:docMk/>
            <pc:sldMk cId="1197138287" sldId="2147374770"/>
            <ac:spMk id="34" creationId="{C7FC602D-55B8-A80F-D848-A0C0D8DF58C3}"/>
          </ac:spMkLst>
        </pc:spChg>
        <pc:spChg chg="add mod">
          <ac:chgData name="Allen Hsu" userId="60d91a9c-a42c-4cc8-ad01-70c31ac073b3" providerId="ADAL" clId="{0B6F0EAA-4E42-4E77-94D9-0AD6DEEEA417}" dt="2024-04-22T05:46:36.634" v="59323" actId="1076"/>
          <ac:spMkLst>
            <pc:docMk/>
            <pc:sldMk cId="1197138287" sldId="2147374770"/>
            <ac:spMk id="35" creationId="{5B2A16E3-F808-23F0-0386-FE699D6368BC}"/>
          </ac:spMkLst>
        </pc:spChg>
        <pc:spChg chg="add mod">
          <ac:chgData name="Allen Hsu" userId="60d91a9c-a42c-4cc8-ad01-70c31ac073b3" providerId="ADAL" clId="{0B6F0EAA-4E42-4E77-94D9-0AD6DEEEA417}" dt="2024-04-22T05:48:03.900" v="59404" actId="1076"/>
          <ac:spMkLst>
            <pc:docMk/>
            <pc:sldMk cId="1197138287" sldId="2147374770"/>
            <ac:spMk id="36" creationId="{1E8C4238-C94D-6141-0C76-D5268FF2C326}"/>
          </ac:spMkLst>
        </pc:spChg>
        <pc:spChg chg="add mod">
          <ac:chgData name="Allen Hsu" userId="60d91a9c-a42c-4cc8-ad01-70c31ac073b3" providerId="ADAL" clId="{0B6F0EAA-4E42-4E77-94D9-0AD6DEEEA417}" dt="2024-04-22T05:46:40.173" v="59324" actId="1076"/>
          <ac:spMkLst>
            <pc:docMk/>
            <pc:sldMk cId="1197138287" sldId="2147374770"/>
            <ac:spMk id="37" creationId="{1B92241D-0E63-98DB-8F55-09AFD5FB7455}"/>
          </ac:spMkLst>
        </pc:spChg>
        <pc:spChg chg="add mod">
          <ac:chgData name="Allen Hsu" userId="60d91a9c-a42c-4cc8-ad01-70c31ac073b3" providerId="ADAL" clId="{0B6F0EAA-4E42-4E77-94D9-0AD6DEEEA417}" dt="2024-04-22T05:46:40.173" v="59324" actId="1076"/>
          <ac:spMkLst>
            <pc:docMk/>
            <pc:sldMk cId="1197138287" sldId="2147374770"/>
            <ac:spMk id="39" creationId="{CF681BF7-F45B-C1B5-1134-CD3F8556AE49}"/>
          </ac:spMkLst>
        </pc:spChg>
        <pc:spChg chg="add mod">
          <ac:chgData name="Allen Hsu" userId="60d91a9c-a42c-4cc8-ad01-70c31ac073b3" providerId="ADAL" clId="{0B6F0EAA-4E42-4E77-94D9-0AD6DEEEA417}" dt="2024-04-22T06:35:03.526" v="60143" actId="20577"/>
          <ac:spMkLst>
            <pc:docMk/>
            <pc:sldMk cId="1197138287" sldId="2147374770"/>
            <ac:spMk id="40" creationId="{4684D164-F721-6669-3AEE-B2D637857C11}"/>
          </ac:spMkLst>
        </pc:spChg>
        <pc:spChg chg="add mod">
          <ac:chgData name="Allen Hsu" userId="60d91a9c-a42c-4cc8-ad01-70c31ac073b3" providerId="ADAL" clId="{0B6F0EAA-4E42-4E77-94D9-0AD6DEEEA417}" dt="2024-04-22T05:48:19.439" v="59409" actId="1076"/>
          <ac:spMkLst>
            <pc:docMk/>
            <pc:sldMk cId="1197138287" sldId="2147374770"/>
            <ac:spMk id="41" creationId="{C575AA02-CB43-FD7D-42F0-C32D083BE150}"/>
          </ac:spMkLst>
        </pc:spChg>
        <pc:spChg chg="add mod">
          <ac:chgData name="Allen Hsu" userId="60d91a9c-a42c-4cc8-ad01-70c31ac073b3" providerId="ADAL" clId="{0B6F0EAA-4E42-4E77-94D9-0AD6DEEEA417}" dt="2024-04-22T06:15:52.839" v="59744" actId="2085"/>
          <ac:spMkLst>
            <pc:docMk/>
            <pc:sldMk cId="1197138287" sldId="2147374770"/>
            <ac:spMk id="50" creationId="{FA326D42-2CC3-6004-3960-B0668BCAE337}"/>
          </ac:spMkLst>
        </pc:spChg>
        <pc:spChg chg="add mod">
          <ac:chgData name="Allen Hsu" userId="60d91a9c-a42c-4cc8-ad01-70c31ac073b3" providerId="ADAL" clId="{0B6F0EAA-4E42-4E77-94D9-0AD6DEEEA417}" dt="2024-04-22T06:15:58.367" v="59745" actId="571"/>
          <ac:spMkLst>
            <pc:docMk/>
            <pc:sldMk cId="1197138287" sldId="2147374770"/>
            <ac:spMk id="52" creationId="{9EE3795B-7BE0-045C-BE22-22BB0C184B4C}"/>
          </ac:spMkLst>
        </pc:spChg>
        <pc:spChg chg="add mod">
          <ac:chgData name="Allen Hsu" userId="60d91a9c-a42c-4cc8-ad01-70c31ac073b3" providerId="ADAL" clId="{0B6F0EAA-4E42-4E77-94D9-0AD6DEEEA417}" dt="2024-04-22T06:16:16.407" v="59749" actId="571"/>
          <ac:spMkLst>
            <pc:docMk/>
            <pc:sldMk cId="1197138287" sldId="2147374770"/>
            <ac:spMk id="57" creationId="{937EC6EB-7CF2-7806-55F7-AFCBA22C5847}"/>
          </ac:spMkLst>
        </pc:spChg>
        <pc:spChg chg="add mod">
          <ac:chgData name="Allen Hsu" userId="60d91a9c-a42c-4cc8-ad01-70c31ac073b3" providerId="ADAL" clId="{0B6F0EAA-4E42-4E77-94D9-0AD6DEEEA417}" dt="2024-04-22T06:16:21.774" v="59750" actId="571"/>
          <ac:spMkLst>
            <pc:docMk/>
            <pc:sldMk cId="1197138287" sldId="2147374770"/>
            <ac:spMk id="58" creationId="{5F838566-459F-E086-274D-D1E3B775DE39}"/>
          </ac:spMkLst>
        </pc:spChg>
        <pc:spChg chg="add mod">
          <ac:chgData name="Allen Hsu" userId="60d91a9c-a42c-4cc8-ad01-70c31ac073b3" providerId="ADAL" clId="{0B6F0EAA-4E42-4E77-94D9-0AD6DEEEA417}" dt="2024-04-22T06:17:50.946" v="59806" actId="20577"/>
          <ac:spMkLst>
            <pc:docMk/>
            <pc:sldMk cId="1197138287" sldId="2147374770"/>
            <ac:spMk id="67" creationId="{34BC15C9-2F14-128E-60C2-432F655DBE18}"/>
          </ac:spMkLst>
        </pc:spChg>
        <pc:grpChg chg="add del mod">
          <ac:chgData name="Allen Hsu" userId="60d91a9c-a42c-4cc8-ad01-70c31ac073b3" providerId="ADAL" clId="{0B6F0EAA-4E42-4E77-94D9-0AD6DEEEA417}" dt="2024-04-22T06:14:31.600" v="59725" actId="478"/>
          <ac:grpSpMkLst>
            <pc:docMk/>
            <pc:sldMk cId="1197138287" sldId="2147374770"/>
            <ac:grpSpMk id="10" creationId="{0CBF48B8-7699-8D04-1EA3-85261194F0B1}"/>
          </ac:grpSpMkLst>
        </pc:grpChg>
        <pc:grpChg chg="mod">
          <ac:chgData name="Allen Hsu" userId="60d91a9c-a42c-4cc8-ad01-70c31ac073b3" providerId="ADAL" clId="{0B6F0EAA-4E42-4E77-94D9-0AD6DEEEA417}" dt="2024-04-22T05:39:41.109" v="59158"/>
          <ac:grpSpMkLst>
            <pc:docMk/>
            <pc:sldMk cId="1197138287" sldId="2147374770"/>
            <ac:grpSpMk id="11" creationId="{30792829-F4BC-EB65-3384-88FE49CCF398}"/>
          </ac:grpSpMkLst>
        </pc:grpChg>
        <pc:picChg chg="del mod">
          <ac:chgData name="Allen Hsu" userId="60d91a9c-a42c-4cc8-ad01-70c31ac073b3" providerId="ADAL" clId="{0B6F0EAA-4E42-4E77-94D9-0AD6DEEEA417}" dt="2024-04-22T03:00:10.616" v="56828" actId="478"/>
          <ac:picMkLst>
            <pc:docMk/>
            <pc:sldMk cId="1197138287" sldId="2147374770"/>
            <ac:picMk id="4" creationId="{B0A74CAE-3176-9F52-43E0-F27CCDEE334A}"/>
          </ac:picMkLst>
        </pc:picChg>
        <pc:picChg chg="add mod">
          <ac:chgData name="Allen Hsu" userId="60d91a9c-a42c-4cc8-ad01-70c31ac073b3" providerId="ADAL" clId="{0B6F0EAA-4E42-4E77-94D9-0AD6DEEEA417}" dt="2024-04-22T05:40:06.432" v="59165" actId="1076"/>
          <ac:picMkLst>
            <pc:docMk/>
            <pc:sldMk cId="1197138287" sldId="2147374770"/>
            <ac:picMk id="8" creationId="{67B45CE8-8EA5-D514-11B2-D515607B1337}"/>
          </ac:picMkLst>
        </pc:picChg>
        <pc:picChg chg="mod">
          <ac:chgData name="Allen Hsu" userId="60d91a9c-a42c-4cc8-ad01-70c31ac073b3" providerId="ADAL" clId="{0B6F0EAA-4E42-4E77-94D9-0AD6DEEEA417}" dt="2024-04-22T05:39:41.109" v="59158"/>
          <ac:picMkLst>
            <pc:docMk/>
            <pc:sldMk cId="1197138287" sldId="2147374770"/>
            <ac:picMk id="14" creationId="{A1B12208-0BE9-4FEB-BFF4-E2FC9060CD69}"/>
          </ac:picMkLst>
        </pc:picChg>
        <pc:picChg chg="add del mod">
          <ac:chgData name="Allen Hsu" userId="60d91a9c-a42c-4cc8-ad01-70c31ac073b3" providerId="ADAL" clId="{0B6F0EAA-4E42-4E77-94D9-0AD6DEEEA417}" dt="2024-04-22T06:12:49.888" v="59709" actId="478"/>
          <ac:picMkLst>
            <pc:docMk/>
            <pc:sldMk cId="1197138287" sldId="2147374770"/>
            <ac:picMk id="29" creationId="{374C61A1-E11F-58D0-7CD4-9F27BCE0956D}"/>
          </ac:picMkLst>
        </pc:picChg>
        <pc:picChg chg="add del mod">
          <ac:chgData name="Allen Hsu" userId="60d91a9c-a42c-4cc8-ad01-70c31ac073b3" providerId="ADAL" clId="{0B6F0EAA-4E42-4E77-94D9-0AD6DEEEA417}" dt="2024-04-22T06:12:49.888" v="59709" actId="478"/>
          <ac:picMkLst>
            <pc:docMk/>
            <pc:sldMk cId="1197138287" sldId="2147374770"/>
            <ac:picMk id="30" creationId="{D31EDC7A-E1B6-9B14-A6F0-97E86DD92CAB}"/>
          </ac:picMkLst>
        </pc:picChg>
        <pc:picChg chg="add del mod">
          <ac:chgData name="Allen Hsu" userId="60d91a9c-a42c-4cc8-ad01-70c31ac073b3" providerId="ADAL" clId="{0B6F0EAA-4E42-4E77-94D9-0AD6DEEEA417}" dt="2024-04-22T06:12:49.888" v="59709" actId="478"/>
          <ac:picMkLst>
            <pc:docMk/>
            <pc:sldMk cId="1197138287" sldId="2147374770"/>
            <ac:picMk id="31" creationId="{98100A08-CEF4-5876-818D-552E5D1D1AB3}"/>
          </ac:picMkLst>
        </pc:picChg>
        <pc:picChg chg="add del mod">
          <ac:chgData name="Allen Hsu" userId="60d91a9c-a42c-4cc8-ad01-70c31ac073b3" providerId="ADAL" clId="{0B6F0EAA-4E42-4E77-94D9-0AD6DEEEA417}" dt="2024-04-22T06:12:49.888" v="59709" actId="478"/>
          <ac:picMkLst>
            <pc:docMk/>
            <pc:sldMk cId="1197138287" sldId="2147374770"/>
            <ac:picMk id="32" creationId="{5053C144-238A-E490-1776-14A91CBD6391}"/>
          </ac:picMkLst>
        </pc:picChg>
        <pc:picChg chg="add mod">
          <ac:chgData name="Allen Hsu" userId="60d91a9c-a42c-4cc8-ad01-70c31ac073b3" providerId="ADAL" clId="{0B6F0EAA-4E42-4E77-94D9-0AD6DEEEA417}" dt="2024-04-22T05:46:40.173" v="59324" actId="1076"/>
          <ac:picMkLst>
            <pc:docMk/>
            <pc:sldMk cId="1197138287" sldId="2147374770"/>
            <ac:picMk id="38" creationId="{124F2E99-E829-B42C-0148-B830EA3D41CF}"/>
          </ac:picMkLst>
        </pc:picChg>
        <pc:picChg chg="add del mod modCrop">
          <ac:chgData name="Allen Hsu" userId="60d91a9c-a42c-4cc8-ad01-70c31ac073b3" providerId="ADAL" clId="{0B6F0EAA-4E42-4E77-94D9-0AD6DEEEA417}" dt="2024-04-22T06:15:17.293" v="59735" actId="478"/>
          <ac:picMkLst>
            <pc:docMk/>
            <pc:sldMk cId="1197138287" sldId="2147374770"/>
            <ac:picMk id="42" creationId="{23422745-2FD1-027F-36EB-C17C51F53874}"/>
          </ac:picMkLst>
        </pc:picChg>
        <pc:picChg chg="add del mod">
          <ac:chgData name="Allen Hsu" userId="60d91a9c-a42c-4cc8-ad01-70c31ac073b3" providerId="ADAL" clId="{0B6F0EAA-4E42-4E77-94D9-0AD6DEEEA417}" dt="2024-04-22T06:15:17.293" v="59735" actId="478"/>
          <ac:picMkLst>
            <pc:docMk/>
            <pc:sldMk cId="1197138287" sldId="2147374770"/>
            <ac:picMk id="43" creationId="{AC86384D-FD67-55EC-8613-5B56C738AC3A}"/>
          </ac:picMkLst>
        </pc:picChg>
        <pc:picChg chg="add del mod">
          <ac:chgData name="Allen Hsu" userId="60d91a9c-a42c-4cc8-ad01-70c31ac073b3" providerId="ADAL" clId="{0B6F0EAA-4E42-4E77-94D9-0AD6DEEEA417}" dt="2024-04-22T06:15:17.293" v="59735" actId="478"/>
          <ac:picMkLst>
            <pc:docMk/>
            <pc:sldMk cId="1197138287" sldId="2147374770"/>
            <ac:picMk id="44" creationId="{0E093F2F-99E6-6517-466C-C7706A381E6B}"/>
          </ac:picMkLst>
        </pc:picChg>
        <pc:picChg chg="add mod">
          <ac:chgData name="Allen Hsu" userId="60d91a9c-a42c-4cc8-ad01-70c31ac073b3" providerId="ADAL" clId="{0B6F0EAA-4E42-4E77-94D9-0AD6DEEEA417}" dt="2024-04-22T06:15:22.374" v="59738" actId="1076"/>
          <ac:picMkLst>
            <pc:docMk/>
            <pc:sldMk cId="1197138287" sldId="2147374770"/>
            <ac:picMk id="45" creationId="{5F5380E1-8742-70A2-A9A6-E820608FE651}"/>
          </ac:picMkLst>
        </pc:picChg>
        <pc:picChg chg="add del">
          <ac:chgData name="Allen Hsu" userId="60d91a9c-a42c-4cc8-ad01-70c31ac073b3" providerId="ADAL" clId="{0B6F0EAA-4E42-4E77-94D9-0AD6DEEEA417}" dt="2024-04-22T06:14:58.565" v="59730" actId="478"/>
          <ac:picMkLst>
            <pc:docMk/>
            <pc:sldMk cId="1197138287" sldId="2147374770"/>
            <ac:picMk id="46" creationId="{CB04EA36-2E7F-3D0D-08D3-37F27C40041F}"/>
          </ac:picMkLst>
        </pc:picChg>
        <pc:picChg chg="add mod ord">
          <ac:chgData name="Allen Hsu" userId="60d91a9c-a42c-4cc8-ad01-70c31ac073b3" providerId="ADAL" clId="{0B6F0EAA-4E42-4E77-94D9-0AD6DEEEA417}" dt="2024-04-22T06:15:01.866" v="59732" actId="167"/>
          <ac:picMkLst>
            <pc:docMk/>
            <pc:sldMk cId="1197138287" sldId="2147374770"/>
            <ac:picMk id="47" creationId="{0E148541-21BB-8034-5B79-161A3B86AF99}"/>
          </ac:picMkLst>
        </pc:picChg>
        <pc:picChg chg="add mod">
          <ac:chgData name="Allen Hsu" userId="60d91a9c-a42c-4cc8-ad01-70c31ac073b3" providerId="ADAL" clId="{0B6F0EAA-4E42-4E77-94D9-0AD6DEEEA417}" dt="2024-04-22T09:06:02.244" v="60702" actId="1076"/>
          <ac:picMkLst>
            <pc:docMk/>
            <pc:sldMk cId="1197138287" sldId="2147374770"/>
            <ac:picMk id="71" creationId="{5B8C7A63-92F8-1D16-1AA8-1B19FE212114}"/>
          </ac:picMkLst>
        </pc:picChg>
        <pc:picChg chg="add mod">
          <ac:chgData name="Allen Hsu" userId="60d91a9c-a42c-4cc8-ad01-70c31ac073b3" providerId="ADAL" clId="{0B6F0EAA-4E42-4E77-94D9-0AD6DEEEA417}" dt="2024-04-22T09:06:07.678" v="60703" actId="571"/>
          <ac:picMkLst>
            <pc:docMk/>
            <pc:sldMk cId="1197138287" sldId="2147374770"/>
            <ac:picMk id="72" creationId="{6C88B210-0D89-91D7-16AF-C5D64CA986EE}"/>
          </ac:picMkLst>
        </pc:picChg>
        <pc:picChg chg="add mod">
          <ac:chgData name="Allen Hsu" userId="60d91a9c-a42c-4cc8-ad01-70c31ac073b3" providerId="ADAL" clId="{0B6F0EAA-4E42-4E77-94D9-0AD6DEEEA417}" dt="2024-04-22T09:06:16.794" v="60706" actId="1076"/>
          <ac:picMkLst>
            <pc:docMk/>
            <pc:sldMk cId="1197138287" sldId="2147374770"/>
            <ac:picMk id="73" creationId="{003A2EA6-C2BE-4571-4A0C-3B50070D6E84}"/>
          </ac:picMkLst>
        </pc:picChg>
        <pc:picChg chg="add mod">
          <ac:chgData name="Allen Hsu" userId="60d91a9c-a42c-4cc8-ad01-70c31ac073b3" providerId="ADAL" clId="{0B6F0EAA-4E42-4E77-94D9-0AD6DEEEA417}" dt="2024-04-22T09:06:20.262" v="60707" actId="571"/>
          <ac:picMkLst>
            <pc:docMk/>
            <pc:sldMk cId="1197138287" sldId="2147374770"/>
            <ac:picMk id="74" creationId="{AA2EB6DC-BE11-2AE7-58E4-7E17778CA0E6}"/>
          </ac:picMkLst>
        </pc:picChg>
        <pc:cxnChg chg="add mod">
          <ac:chgData name="Allen Hsu" userId="60d91a9c-a42c-4cc8-ad01-70c31ac073b3" providerId="ADAL" clId="{0B6F0EAA-4E42-4E77-94D9-0AD6DEEEA417}" dt="2024-04-22T06:17:15.857" v="59760" actId="1582"/>
          <ac:cxnSpMkLst>
            <pc:docMk/>
            <pc:sldMk cId="1197138287" sldId="2147374770"/>
            <ac:cxnSpMk id="49" creationId="{574F85BC-4B0E-E845-49AD-865EFF0F3413}"/>
          </ac:cxnSpMkLst>
        </pc:cxnChg>
        <pc:cxnChg chg="add mod">
          <ac:chgData name="Allen Hsu" userId="60d91a9c-a42c-4cc8-ad01-70c31ac073b3" providerId="ADAL" clId="{0B6F0EAA-4E42-4E77-94D9-0AD6DEEEA417}" dt="2024-04-22T06:17:15.857" v="59760" actId="1582"/>
          <ac:cxnSpMkLst>
            <pc:docMk/>
            <pc:sldMk cId="1197138287" sldId="2147374770"/>
            <ac:cxnSpMk id="53" creationId="{652F1152-A521-1EE0-BA4F-8CB4FF40E0FA}"/>
          </ac:cxnSpMkLst>
        </pc:cxnChg>
        <pc:cxnChg chg="add mod">
          <ac:chgData name="Allen Hsu" userId="60d91a9c-a42c-4cc8-ad01-70c31ac073b3" providerId="ADAL" clId="{0B6F0EAA-4E42-4E77-94D9-0AD6DEEEA417}" dt="2024-04-22T06:17:15.857" v="59760" actId="1582"/>
          <ac:cxnSpMkLst>
            <pc:docMk/>
            <pc:sldMk cId="1197138287" sldId="2147374770"/>
            <ac:cxnSpMk id="59" creationId="{C095F947-EB4A-2298-1147-9E86A04DC34A}"/>
          </ac:cxnSpMkLst>
        </pc:cxnChg>
        <pc:cxnChg chg="add mod">
          <ac:chgData name="Allen Hsu" userId="60d91a9c-a42c-4cc8-ad01-70c31ac073b3" providerId="ADAL" clId="{0B6F0EAA-4E42-4E77-94D9-0AD6DEEEA417}" dt="2024-04-22T06:17:15.857" v="59760" actId="1582"/>
          <ac:cxnSpMkLst>
            <pc:docMk/>
            <pc:sldMk cId="1197138287" sldId="2147374770"/>
            <ac:cxnSpMk id="63" creationId="{792A9FBB-5472-A0F5-4C66-9D683B26421D}"/>
          </ac:cxnSpMkLst>
        </pc:cxnChg>
      </pc:sldChg>
      <pc:sldChg chg="addSp delSp modSp mod modNotesTx">
        <pc:chgData name="Allen Hsu" userId="60d91a9c-a42c-4cc8-ad01-70c31ac073b3" providerId="ADAL" clId="{0B6F0EAA-4E42-4E77-94D9-0AD6DEEEA417}" dt="2024-05-06T08:46:01.369" v="98331" actId="20577"/>
        <pc:sldMkLst>
          <pc:docMk/>
          <pc:sldMk cId="2465489532" sldId="2147374772"/>
        </pc:sldMkLst>
        <pc:spChg chg="mod">
          <ac:chgData name="Allen Hsu" userId="60d91a9c-a42c-4cc8-ad01-70c31ac073b3" providerId="ADAL" clId="{0B6F0EAA-4E42-4E77-94D9-0AD6DEEEA417}" dt="2024-04-22T02:16:19.430" v="56139" actId="20577"/>
          <ac:spMkLst>
            <pc:docMk/>
            <pc:sldMk cId="2465489532" sldId="2147374772"/>
            <ac:spMk id="2" creationId="{538E97B2-42D7-78D2-879E-C734F3D536C6}"/>
          </ac:spMkLst>
        </pc:spChg>
        <pc:spChg chg="add del mod">
          <ac:chgData name="Allen Hsu" userId="60d91a9c-a42c-4cc8-ad01-70c31ac073b3" providerId="ADAL" clId="{0B6F0EAA-4E42-4E77-94D9-0AD6DEEEA417}" dt="2024-04-18T05:12:24.820" v="40208" actId="478"/>
          <ac:spMkLst>
            <pc:docMk/>
            <pc:sldMk cId="2465489532" sldId="2147374772"/>
            <ac:spMk id="3" creationId="{03E1BA5C-7BF1-E073-C35C-3776BBD466B0}"/>
          </ac:spMkLst>
        </pc:spChg>
        <pc:spChg chg="add mod">
          <ac:chgData name="Allen Hsu" userId="60d91a9c-a42c-4cc8-ad01-70c31ac073b3" providerId="ADAL" clId="{0B6F0EAA-4E42-4E77-94D9-0AD6DEEEA417}" dt="2024-05-06T07:30:06.097" v="97236" actId="1076"/>
          <ac:spMkLst>
            <pc:docMk/>
            <pc:sldMk cId="2465489532" sldId="2147374772"/>
            <ac:spMk id="4" creationId="{B6C09C95-3E4C-7E16-EAE9-6B4ED9C04B14}"/>
          </ac:spMkLst>
        </pc:spChg>
        <pc:spChg chg="add mod">
          <ac:chgData name="Allen Hsu" userId="60d91a9c-a42c-4cc8-ad01-70c31ac073b3" providerId="ADAL" clId="{0B6F0EAA-4E42-4E77-94D9-0AD6DEEEA417}" dt="2024-05-06T08:46:01.369" v="98331" actId="20577"/>
          <ac:spMkLst>
            <pc:docMk/>
            <pc:sldMk cId="2465489532" sldId="2147374772"/>
            <ac:spMk id="7" creationId="{0A884D26-F891-8CB7-698B-B2EB74AA7F0C}"/>
          </ac:spMkLst>
        </pc:spChg>
        <pc:spChg chg="add del mod">
          <ac:chgData name="Allen Hsu" userId="60d91a9c-a42c-4cc8-ad01-70c31ac073b3" providerId="ADAL" clId="{0B6F0EAA-4E42-4E77-94D9-0AD6DEEEA417}" dt="2024-04-26T07:55:21.784" v="84335" actId="21"/>
          <ac:spMkLst>
            <pc:docMk/>
            <pc:sldMk cId="2465489532" sldId="2147374772"/>
            <ac:spMk id="7" creationId="{BABE687C-02CF-2740-492D-B696858605AB}"/>
          </ac:spMkLst>
        </pc:spChg>
        <pc:spChg chg="add mod">
          <ac:chgData name="Allen Hsu" userId="60d91a9c-a42c-4cc8-ad01-70c31ac073b3" providerId="ADAL" clId="{0B6F0EAA-4E42-4E77-94D9-0AD6DEEEA417}" dt="2024-04-18T08:36:23.831" v="43145" actId="1076"/>
          <ac:spMkLst>
            <pc:docMk/>
            <pc:sldMk cId="2465489532" sldId="2147374772"/>
            <ac:spMk id="8" creationId="{0B8D0ED2-4CE4-C76C-AF13-A39BEF042127}"/>
          </ac:spMkLst>
        </pc:spChg>
        <pc:spChg chg="add mod">
          <ac:chgData name="Allen Hsu" userId="60d91a9c-a42c-4cc8-ad01-70c31ac073b3" providerId="ADAL" clId="{0B6F0EAA-4E42-4E77-94D9-0AD6DEEEA417}" dt="2024-04-18T08:58:59.050" v="43463" actId="1076"/>
          <ac:spMkLst>
            <pc:docMk/>
            <pc:sldMk cId="2465489532" sldId="2147374772"/>
            <ac:spMk id="9" creationId="{24BE9774-717F-1990-F786-40656D3160BE}"/>
          </ac:spMkLst>
        </pc:spChg>
        <pc:graphicFrameChg chg="add mod">
          <ac:chgData name="Allen Hsu" userId="60d91a9c-a42c-4cc8-ad01-70c31ac073b3" providerId="ADAL" clId="{0B6F0EAA-4E42-4E77-94D9-0AD6DEEEA417}" dt="2024-04-24T08:40:01.092" v="76296" actId="1076"/>
          <ac:graphicFrameMkLst>
            <pc:docMk/>
            <pc:sldMk cId="2465489532" sldId="2147374772"/>
            <ac:graphicFrameMk id="3" creationId="{E0456A24-D3CA-1F9E-258B-4F329BD51D09}"/>
          </ac:graphicFrameMkLst>
        </pc:graphicFrameChg>
        <pc:graphicFrameChg chg="mod modGraphic">
          <ac:chgData name="Allen Hsu" userId="60d91a9c-a42c-4cc8-ad01-70c31ac073b3" providerId="ADAL" clId="{0B6F0EAA-4E42-4E77-94D9-0AD6DEEEA417}" dt="2024-04-26T00:52:12.195" v="81187" actId="20577"/>
          <ac:graphicFrameMkLst>
            <pc:docMk/>
            <pc:sldMk cId="2465489532" sldId="2147374772"/>
            <ac:graphicFrameMk id="5" creationId="{DDB247FD-47A3-F430-E65C-1A24111D618B}"/>
          </ac:graphicFrameMkLst>
        </pc:graphicFrameChg>
        <pc:picChg chg="add mod">
          <ac:chgData name="Allen Hsu" userId="60d91a9c-a42c-4cc8-ad01-70c31ac073b3" providerId="ADAL" clId="{0B6F0EAA-4E42-4E77-94D9-0AD6DEEEA417}" dt="2024-04-18T08:52:20.757" v="43447" actId="1076"/>
          <ac:picMkLst>
            <pc:docMk/>
            <pc:sldMk cId="2465489532" sldId="2147374772"/>
            <ac:picMk id="5122" creationId="{75C8BA30-D8FA-449F-E5FA-2C4FFB0ADD34}"/>
          </ac:picMkLst>
        </pc:picChg>
      </pc:sldChg>
      <pc:sldChg chg="addSp delSp modSp del mod ord">
        <pc:chgData name="Allen Hsu" userId="60d91a9c-a42c-4cc8-ad01-70c31ac073b3" providerId="ADAL" clId="{0B6F0EAA-4E42-4E77-94D9-0AD6DEEEA417}" dt="2024-04-22T09:50:40.459" v="61608" actId="47"/>
        <pc:sldMkLst>
          <pc:docMk/>
          <pc:sldMk cId="3009010089" sldId="2147374773"/>
        </pc:sldMkLst>
        <pc:spChg chg="mod">
          <ac:chgData name="Allen Hsu" userId="60d91a9c-a42c-4cc8-ad01-70c31ac073b3" providerId="ADAL" clId="{0B6F0EAA-4E42-4E77-94D9-0AD6DEEEA417}" dt="2024-04-18T02:36:09.626" v="38777" actId="20577"/>
          <ac:spMkLst>
            <pc:docMk/>
            <pc:sldMk cId="3009010089" sldId="2147374773"/>
            <ac:spMk id="2" creationId="{51FB480E-CA6B-9F42-FB21-7880682D8782}"/>
          </ac:spMkLst>
        </pc:spChg>
        <pc:spChg chg="add mod">
          <ac:chgData name="Allen Hsu" userId="60d91a9c-a42c-4cc8-ad01-70c31ac073b3" providerId="ADAL" clId="{0B6F0EAA-4E42-4E77-94D9-0AD6DEEEA417}" dt="2024-04-22T09:47:25.359" v="61541" actId="20577"/>
          <ac:spMkLst>
            <pc:docMk/>
            <pc:sldMk cId="3009010089" sldId="2147374773"/>
            <ac:spMk id="4" creationId="{663B1134-28DF-1DBF-B1E7-D1668E3DD019}"/>
          </ac:spMkLst>
        </pc:spChg>
        <pc:spChg chg="del">
          <ac:chgData name="Allen Hsu" userId="60d91a9c-a42c-4cc8-ad01-70c31ac073b3" providerId="ADAL" clId="{0B6F0EAA-4E42-4E77-94D9-0AD6DEEEA417}" dt="2024-04-18T02:25:28.559" v="38316" actId="478"/>
          <ac:spMkLst>
            <pc:docMk/>
            <pc:sldMk cId="3009010089" sldId="2147374773"/>
            <ac:spMk id="4" creationId="{72BC9F8D-DBE2-10E8-0218-E40618F57250}"/>
          </ac:spMkLst>
        </pc:spChg>
        <pc:spChg chg="add mod">
          <ac:chgData name="Allen Hsu" userId="60d91a9c-a42c-4cc8-ad01-70c31ac073b3" providerId="ADAL" clId="{0B6F0EAA-4E42-4E77-94D9-0AD6DEEEA417}" dt="2024-04-18T02:26:52.050" v="38339" actId="20577"/>
          <ac:spMkLst>
            <pc:docMk/>
            <pc:sldMk cId="3009010089" sldId="2147374773"/>
            <ac:spMk id="5" creationId="{917836E1-F52D-D7C5-2929-BE835959A714}"/>
          </ac:spMkLst>
        </pc:spChg>
        <pc:spChg chg="add mod">
          <ac:chgData name="Allen Hsu" userId="60d91a9c-a42c-4cc8-ad01-70c31ac073b3" providerId="ADAL" clId="{0B6F0EAA-4E42-4E77-94D9-0AD6DEEEA417}" dt="2024-04-18T02:27:25.426" v="38360" actId="20577"/>
          <ac:spMkLst>
            <pc:docMk/>
            <pc:sldMk cId="3009010089" sldId="2147374773"/>
            <ac:spMk id="8" creationId="{789C36CF-6B2C-E2F4-C0DF-0DD5055E4AF1}"/>
          </ac:spMkLst>
        </pc:spChg>
        <pc:spChg chg="add mod">
          <ac:chgData name="Allen Hsu" userId="60d91a9c-a42c-4cc8-ad01-70c31ac073b3" providerId="ADAL" clId="{0B6F0EAA-4E42-4E77-94D9-0AD6DEEEA417}" dt="2024-04-18T02:27:47.076" v="38364" actId="207"/>
          <ac:spMkLst>
            <pc:docMk/>
            <pc:sldMk cId="3009010089" sldId="2147374773"/>
            <ac:spMk id="11" creationId="{025BCB00-D961-3B11-3879-B9A610857E1B}"/>
          </ac:spMkLst>
        </pc:spChg>
        <pc:spChg chg="add mod">
          <ac:chgData name="Allen Hsu" userId="60d91a9c-a42c-4cc8-ad01-70c31ac073b3" providerId="ADAL" clId="{0B6F0EAA-4E42-4E77-94D9-0AD6DEEEA417}" dt="2024-04-18T02:28:55.193" v="38374" actId="20577"/>
          <ac:spMkLst>
            <pc:docMk/>
            <pc:sldMk cId="3009010089" sldId="2147374773"/>
            <ac:spMk id="12" creationId="{A37AC17C-B223-6E67-39E5-42C2315F6F52}"/>
          </ac:spMkLst>
        </pc:spChg>
        <pc:spChg chg="add mod">
          <ac:chgData name="Allen Hsu" userId="60d91a9c-a42c-4cc8-ad01-70c31ac073b3" providerId="ADAL" clId="{0B6F0EAA-4E42-4E77-94D9-0AD6DEEEA417}" dt="2024-04-18T02:29:26.400" v="38400" actId="20577"/>
          <ac:spMkLst>
            <pc:docMk/>
            <pc:sldMk cId="3009010089" sldId="2147374773"/>
            <ac:spMk id="14" creationId="{ABD155F3-5C75-0169-096D-20308376CDAE}"/>
          </ac:spMkLst>
        </pc:spChg>
        <pc:spChg chg="add mod">
          <ac:chgData name="Allen Hsu" userId="60d91a9c-a42c-4cc8-ad01-70c31ac073b3" providerId="ADAL" clId="{0B6F0EAA-4E42-4E77-94D9-0AD6DEEEA417}" dt="2024-04-18T06:42:53.752" v="40993" actId="1076"/>
          <ac:spMkLst>
            <pc:docMk/>
            <pc:sldMk cId="3009010089" sldId="2147374773"/>
            <ac:spMk id="18" creationId="{537EF6E9-FC5A-E127-EE69-7CE375B526D9}"/>
          </ac:spMkLst>
        </pc:spChg>
        <pc:spChg chg="add mod">
          <ac:chgData name="Allen Hsu" userId="60d91a9c-a42c-4cc8-ad01-70c31ac073b3" providerId="ADAL" clId="{0B6F0EAA-4E42-4E77-94D9-0AD6DEEEA417}" dt="2024-04-18T02:34:26.661" v="38664" actId="20577"/>
          <ac:spMkLst>
            <pc:docMk/>
            <pc:sldMk cId="3009010089" sldId="2147374773"/>
            <ac:spMk id="23" creationId="{059BB655-9CEE-1830-4753-38EA1D0C5D43}"/>
          </ac:spMkLst>
        </pc:spChg>
        <pc:picChg chg="add mod">
          <ac:chgData name="Allen Hsu" userId="60d91a9c-a42c-4cc8-ad01-70c31ac073b3" providerId="ADAL" clId="{0B6F0EAA-4E42-4E77-94D9-0AD6DEEEA417}" dt="2024-04-18T02:29:00.982" v="38377" actId="1076"/>
          <ac:picMkLst>
            <pc:docMk/>
            <pc:sldMk cId="3009010089" sldId="2147374773"/>
            <ac:picMk id="13" creationId="{E09BD06C-59E5-9743-4DA0-A499630C66A9}"/>
          </ac:picMkLst>
        </pc:picChg>
        <pc:picChg chg="add mod">
          <ac:chgData name="Allen Hsu" userId="60d91a9c-a42c-4cc8-ad01-70c31ac073b3" providerId="ADAL" clId="{0B6F0EAA-4E42-4E77-94D9-0AD6DEEEA417}" dt="2024-04-18T02:26:41.828" v="38324" actId="1076"/>
          <ac:picMkLst>
            <pc:docMk/>
            <pc:sldMk cId="3009010089" sldId="2147374773"/>
            <ac:picMk id="1026" creationId="{6E3E5FF6-A634-2022-7340-534ACF935E85}"/>
          </ac:picMkLst>
        </pc:picChg>
        <pc:cxnChg chg="add mod">
          <ac:chgData name="Allen Hsu" userId="60d91a9c-a42c-4cc8-ad01-70c31ac073b3" providerId="ADAL" clId="{0B6F0EAA-4E42-4E77-94D9-0AD6DEEEA417}" dt="2024-04-18T02:34:02.094" v="38641" actId="1076"/>
          <ac:cxnSpMkLst>
            <pc:docMk/>
            <pc:sldMk cId="3009010089" sldId="2147374773"/>
            <ac:cxnSpMk id="7" creationId="{AFB74FEE-3E22-C124-F086-50E04614785D}"/>
          </ac:cxnSpMkLst>
        </pc:cxnChg>
        <pc:cxnChg chg="add mod">
          <ac:chgData name="Allen Hsu" userId="60d91a9c-a42c-4cc8-ad01-70c31ac073b3" providerId="ADAL" clId="{0B6F0EAA-4E42-4E77-94D9-0AD6DEEEA417}" dt="2024-04-18T02:27:25.221" v="38359" actId="20577"/>
          <ac:cxnSpMkLst>
            <pc:docMk/>
            <pc:sldMk cId="3009010089" sldId="2147374773"/>
            <ac:cxnSpMk id="9" creationId="{27C840E9-FFD7-249A-48E2-DF8A10B5D5B0}"/>
          </ac:cxnSpMkLst>
        </pc:cxnChg>
        <pc:cxnChg chg="add mod">
          <ac:chgData name="Allen Hsu" userId="60d91a9c-a42c-4cc8-ad01-70c31ac073b3" providerId="ADAL" clId="{0B6F0EAA-4E42-4E77-94D9-0AD6DEEEA417}" dt="2024-04-18T02:29:25.552" v="38399" actId="20577"/>
          <ac:cxnSpMkLst>
            <pc:docMk/>
            <pc:sldMk cId="3009010089" sldId="2147374773"/>
            <ac:cxnSpMk id="15" creationId="{6F90F926-68F6-B9DE-CCD6-D48707530A48}"/>
          </ac:cxnSpMkLst>
        </pc:cxnChg>
        <pc:cxnChg chg="add mod">
          <ac:chgData name="Allen Hsu" userId="60d91a9c-a42c-4cc8-ad01-70c31ac073b3" providerId="ADAL" clId="{0B6F0EAA-4E42-4E77-94D9-0AD6DEEEA417}" dt="2024-04-18T02:34:11.903" v="38645" actId="14100"/>
          <ac:cxnSpMkLst>
            <pc:docMk/>
            <pc:sldMk cId="3009010089" sldId="2147374773"/>
            <ac:cxnSpMk id="19" creationId="{5E121B66-2516-72DD-423A-D793593E3A46}"/>
          </ac:cxnSpMkLst>
        </pc:cxnChg>
      </pc:sldChg>
      <pc:sldChg chg="addSp delSp modSp mod">
        <pc:chgData name="Allen Hsu" userId="60d91a9c-a42c-4cc8-ad01-70c31ac073b3" providerId="ADAL" clId="{0B6F0EAA-4E42-4E77-94D9-0AD6DEEEA417}" dt="2024-04-26T03:04:52.236" v="81444" actId="20577"/>
        <pc:sldMkLst>
          <pc:docMk/>
          <pc:sldMk cId="3332587023" sldId="2147374774"/>
        </pc:sldMkLst>
        <pc:spChg chg="mod">
          <ac:chgData name="Allen Hsu" userId="60d91a9c-a42c-4cc8-ad01-70c31ac073b3" providerId="ADAL" clId="{0B6F0EAA-4E42-4E77-94D9-0AD6DEEEA417}" dt="2024-04-22T02:17:05.184" v="56166" actId="20577"/>
          <ac:spMkLst>
            <pc:docMk/>
            <pc:sldMk cId="3332587023" sldId="2147374774"/>
            <ac:spMk id="2" creationId="{B07A9939-4764-21E0-EF8C-5211F1908B19}"/>
          </ac:spMkLst>
        </pc:spChg>
        <pc:spChg chg="mod">
          <ac:chgData name="Allen Hsu" userId="60d91a9c-a42c-4cc8-ad01-70c31ac073b3" providerId="ADAL" clId="{0B6F0EAA-4E42-4E77-94D9-0AD6DEEEA417}" dt="2024-04-19T08:53:41.108" v="54478" actId="20577"/>
          <ac:spMkLst>
            <pc:docMk/>
            <pc:sldMk cId="3332587023" sldId="2147374774"/>
            <ac:spMk id="4" creationId="{3B511D98-32A1-104C-FF6F-B2DB6A970EB6}"/>
          </ac:spMkLst>
        </pc:spChg>
        <pc:spChg chg="add del mod">
          <ac:chgData name="Allen Hsu" userId="60d91a9c-a42c-4cc8-ad01-70c31ac073b3" providerId="ADAL" clId="{0B6F0EAA-4E42-4E77-94D9-0AD6DEEEA417}" dt="2024-04-19T08:26:26.507" v="53798" actId="478"/>
          <ac:spMkLst>
            <pc:docMk/>
            <pc:sldMk cId="3332587023" sldId="2147374774"/>
            <ac:spMk id="6" creationId="{54E8A1AB-EB55-7876-15AC-10368F19FE56}"/>
          </ac:spMkLst>
        </pc:spChg>
        <pc:spChg chg="add del mod">
          <ac:chgData name="Allen Hsu" userId="60d91a9c-a42c-4cc8-ad01-70c31ac073b3" providerId="ADAL" clId="{0B6F0EAA-4E42-4E77-94D9-0AD6DEEEA417}" dt="2024-04-19T08:26:26.507" v="53798" actId="478"/>
          <ac:spMkLst>
            <pc:docMk/>
            <pc:sldMk cId="3332587023" sldId="2147374774"/>
            <ac:spMk id="7" creationId="{9852F313-230E-C7D4-FC82-0E7286662D29}"/>
          </ac:spMkLst>
        </pc:spChg>
        <pc:spChg chg="add mod">
          <ac:chgData name="Allen Hsu" userId="60d91a9c-a42c-4cc8-ad01-70c31ac073b3" providerId="ADAL" clId="{0B6F0EAA-4E42-4E77-94D9-0AD6DEEEA417}" dt="2024-04-19T08:33:59.793" v="54257" actId="1076"/>
          <ac:spMkLst>
            <pc:docMk/>
            <pc:sldMk cId="3332587023" sldId="2147374774"/>
            <ac:spMk id="8" creationId="{93D5346E-DB87-1345-5C35-25ABC6763100}"/>
          </ac:spMkLst>
        </pc:spChg>
        <pc:spChg chg="add mod">
          <ac:chgData name="Allen Hsu" userId="60d91a9c-a42c-4cc8-ad01-70c31ac073b3" providerId="ADAL" clId="{0B6F0EAA-4E42-4E77-94D9-0AD6DEEEA417}" dt="2024-04-19T08:34:02.332" v="54258" actId="1076"/>
          <ac:spMkLst>
            <pc:docMk/>
            <pc:sldMk cId="3332587023" sldId="2147374774"/>
            <ac:spMk id="9" creationId="{6F87E8B0-70A4-C366-C8B7-31D29BFCC302}"/>
          </ac:spMkLst>
        </pc:spChg>
        <pc:spChg chg="add del mod">
          <ac:chgData name="Allen Hsu" userId="60d91a9c-a42c-4cc8-ad01-70c31ac073b3" providerId="ADAL" clId="{0B6F0EAA-4E42-4E77-94D9-0AD6DEEEA417}" dt="2024-04-19T08:40:13.021" v="54439" actId="478"/>
          <ac:spMkLst>
            <pc:docMk/>
            <pc:sldMk cId="3332587023" sldId="2147374774"/>
            <ac:spMk id="10" creationId="{D444072F-63E7-A316-D230-40462F207512}"/>
          </ac:spMkLst>
        </pc:spChg>
        <pc:spChg chg="add del mod">
          <ac:chgData name="Allen Hsu" userId="60d91a9c-a42c-4cc8-ad01-70c31ac073b3" providerId="ADAL" clId="{0B6F0EAA-4E42-4E77-94D9-0AD6DEEEA417}" dt="2024-04-19T08:13:06.396" v="53339" actId="478"/>
          <ac:spMkLst>
            <pc:docMk/>
            <pc:sldMk cId="3332587023" sldId="2147374774"/>
            <ac:spMk id="11" creationId="{1AFE60D0-9A87-9CD2-61F9-4EC143A8C05E}"/>
          </ac:spMkLst>
        </pc:spChg>
        <pc:spChg chg="add mod">
          <ac:chgData name="Allen Hsu" userId="60d91a9c-a42c-4cc8-ad01-70c31ac073b3" providerId="ADAL" clId="{0B6F0EAA-4E42-4E77-94D9-0AD6DEEEA417}" dt="2024-04-19T08:40:10.883" v="54438" actId="1076"/>
          <ac:spMkLst>
            <pc:docMk/>
            <pc:sldMk cId="3332587023" sldId="2147374774"/>
            <ac:spMk id="13" creationId="{5D06066A-EE64-BA18-3755-8E5C62DD560D}"/>
          </ac:spMkLst>
        </pc:spChg>
        <pc:spChg chg="mod">
          <ac:chgData name="Allen Hsu" userId="60d91a9c-a42c-4cc8-ad01-70c31ac073b3" providerId="ADAL" clId="{0B6F0EAA-4E42-4E77-94D9-0AD6DEEEA417}" dt="2024-04-19T08:37:46.672" v="54434"/>
          <ac:spMkLst>
            <pc:docMk/>
            <pc:sldMk cId="3332587023" sldId="2147374774"/>
            <ac:spMk id="15" creationId="{5DC51D5E-B62A-66D7-7AD6-D59078368969}"/>
          </ac:spMkLst>
        </pc:spChg>
        <pc:spChg chg="mod">
          <ac:chgData name="Allen Hsu" userId="60d91a9c-a42c-4cc8-ad01-70c31ac073b3" providerId="ADAL" clId="{0B6F0EAA-4E42-4E77-94D9-0AD6DEEEA417}" dt="2024-04-19T08:37:46.672" v="54434"/>
          <ac:spMkLst>
            <pc:docMk/>
            <pc:sldMk cId="3332587023" sldId="2147374774"/>
            <ac:spMk id="16" creationId="{092B72EC-CC7C-4E53-51A5-F07AD6569FF2}"/>
          </ac:spMkLst>
        </pc:spChg>
        <pc:spChg chg="mod">
          <ac:chgData name="Allen Hsu" userId="60d91a9c-a42c-4cc8-ad01-70c31ac073b3" providerId="ADAL" clId="{0B6F0EAA-4E42-4E77-94D9-0AD6DEEEA417}" dt="2024-04-19T08:37:46.672" v="54434"/>
          <ac:spMkLst>
            <pc:docMk/>
            <pc:sldMk cId="3332587023" sldId="2147374774"/>
            <ac:spMk id="17" creationId="{68118AF0-7B84-821B-F7A1-EED35DB980FD}"/>
          </ac:spMkLst>
        </pc:spChg>
        <pc:spChg chg="mod">
          <ac:chgData name="Allen Hsu" userId="60d91a9c-a42c-4cc8-ad01-70c31ac073b3" providerId="ADAL" clId="{0B6F0EAA-4E42-4E77-94D9-0AD6DEEEA417}" dt="2024-04-19T08:37:46.672" v="54434"/>
          <ac:spMkLst>
            <pc:docMk/>
            <pc:sldMk cId="3332587023" sldId="2147374774"/>
            <ac:spMk id="18" creationId="{D4C3F488-4FCC-C547-3EF9-58223D8517BF}"/>
          </ac:spMkLst>
        </pc:spChg>
        <pc:spChg chg="add mod">
          <ac:chgData name="Allen Hsu" userId="60d91a9c-a42c-4cc8-ad01-70c31ac073b3" providerId="ADAL" clId="{0B6F0EAA-4E42-4E77-94D9-0AD6DEEEA417}" dt="2024-04-19T08:57:35.568" v="54563" actId="1076"/>
          <ac:spMkLst>
            <pc:docMk/>
            <pc:sldMk cId="3332587023" sldId="2147374774"/>
            <ac:spMk id="21" creationId="{D5436405-DCD2-9C87-EED1-8278806D0DB7}"/>
          </ac:spMkLst>
        </pc:spChg>
        <pc:spChg chg="add mod">
          <ac:chgData name="Allen Hsu" userId="60d91a9c-a42c-4cc8-ad01-70c31ac073b3" providerId="ADAL" clId="{0B6F0EAA-4E42-4E77-94D9-0AD6DEEEA417}" dt="2024-04-19T08:57:38.187" v="54564" actId="1076"/>
          <ac:spMkLst>
            <pc:docMk/>
            <pc:sldMk cId="3332587023" sldId="2147374774"/>
            <ac:spMk id="23" creationId="{42FBEA03-6EE6-54A8-F983-58F2453C7E97}"/>
          </ac:spMkLst>
        </pc:spChg>
        <pc:spChg chg="add mod">
          <ac:chgData name="Allen Hsu" userId="60d91a9c-a42c-4cc8-ad01-70c31ac073b3" providerId="ADAL" clId="{0B6F0EAA-4E42-4E77-94D9-0AD6DEEEA417}" dt="2024-04-19T09:00:08.726" v="54584" actId="20577"/>
          <ac:spMkLst>
            <pc:docMk/>
            <pc:sldMk cId="3332587023" sldId="2147374774"/>
            <ac:spMk id="24" creationId="{DC2D0353-E683-6995-33C5-7CC47BD48394}"/>
          </ac:spMkLst>
        </pc:spChg>
        <pc:grpChg chg="add mod">
          <ac:chgData name="Allen Hsu" userId="60d91a9c-a42c-4cc8-ad01-70c31ac073b3" providerId="ADAL" clId="{0B6F0EAA-4E42-4E77-94D9-0AD6DEEEA417}" dt="2024-04-19T08:40:10.883" v="54438" actId="1076"/>
          <ac:grpSpMkLst>
            <pc:docMk/>
            <pc:sldMk cId="3332587023" sldId="2147374774"/>
            <ac:grpSpMk id="14" creationId="{18A23A62-9B6A-B142-2102-6F7CC1BA70C4}"/>
          </ac:grpSpMkLst>
        </pc:grpChg>
        <pc:graphicFrameChg chg="add del mod modGraphic">
          <ac:chgData name="Allen Hsu" userId="60d91a9c-a42c-4cc8-ad01-70c31ac073b3" providerId="ADAL" clId="{0B6F0EAA-4E42-4E77-94D9-0AD6DEEEA417}" dt="2024-04-19T07:46:59.054" v="52639" actId="478"/>
          <ac:graphicFrameMkLst>
            <pc:docMk/>
            <pc:sldMk cId="3332587023" sldId="2147374774"/>
            <ac:graphicFrameMk id="5" creationId="{732C2954-9C6B-2B21-12D5-73EBB0E7721F}"/>
          </ac:graphicFrameMkLst>
        </pc:graphicFrameChg>
        <pc:graphicFrameChg chg="add mod modGraphic">
          <ac:chgData name="Allen Hsu" userId="60d91a9c-a42c-4cc8-ad01-70c31ac073b3" providerId="ADAL" clId="{0B6F0EAA-4E42-4E77-94D9-0AD6DEEEA417}" dt="2024-04-26T03:04:52.236" v="81444" actId="20577"/>
          <ac:graphicFrameMkLst>
            <pc:docMk/>
            <pc:sldMk cId="3332587023" sldId="2147374774"/>
            <ac:graphicFrameMk id="12" creationId="{0E32B28D-98DF-FA0D-A1C6-E29C2C8C862F}"/>
          </ac:graphicFrameMkLst>
        </pc:graphicFrameChg>
        <pc:picChg chg="add mod">
          <ac:chgData name="Allen Hsu" userId="60d91a9c-a42c-4cc8-ad01-70c31ac073b3" providerId="ADAL" clId="{0B6F0EAA-4E42-4E77-94D9-0AD6DEEEA417}" dt="2024-04-19T09:01:51.114" v="54585" actId="1076"/>
          <ac:picMkLst>
            <pc:docMk/>
            <pc:sldMk cId="3332587023" sldId="2147374774"/>
            <ac:picMk id="20" creationId="{31C83B27-9D41-5B1F-A243-19722D614675}"/>
          </ac:picMkLst>
        </pc:picChg>
        <pc:picChg chg="add mod">
          <ac:chgData name="Allen Hsu" userId="60d91a9c-a42c-4cc8-ad01-70c31ac073b3" providerId="ADAL" clId="{0B6F0EAA-4E42-4E77-94D9-0AD6DEEEA417}" dt="2024-04-19T08:57:38.187" v="54564" actId="1076"/>
          <ac:picMkLst>
            <pc:docMk/>
            <pc:sldMk cId="3332587023" sldId="2147374774"/>
            <ac:picMk id="22" creationId="{40367E79-909C-2EAB-5E57-3C2C4BBFEC03}"/>
          </ac:picMkLst>
        </pc:picChg>
        <pc:picChg chg="add mod">
          <ac:chgData name="Allen Hsu" userId="60d91a9c-a42c-4cc8-ad01-70c31ac073b3" providerId="ADAL" clId="{0B6F0EAA-4E42-4E77-94D9-0AD6DEEEA417}" dt="2024-04-19T09:04:54.460" v="54592" actId="1076"/>
          <ac:picMkLst>
            <pc:docMk/>
            <pc:sldMk cId="3332587023" sldId="2147374774"/>
            <ac:picMk id="26" creationId="{9D8147B4-B510-642A-50DC-076D622501B8}"/>
          </ac:picMkLst>
        </pc:picChg>
      </pc:sldChg>
      <pc:sldChg chg="addSp modSp mod">
        <pc:chgData name="Allen Hsu" userId="60d91a9c-a42c-4cc8-ad01-70c31ac073b3" providerId="ADAL" clId="{0B6F0EAA-4E42-4E77-94D9-0AD6DEEEA417}" dt="2024-04-18T06:15:27.790" v="40729" actId="1076"/>
        <pc:sldMkLst>
          <pc:docMk/>
          <pc:sldMk cId="3435872086" sldId="2147374775"/>
        </pc:sldMkLst>
        <pc:spChg chg="mod">
          <ac:chgData name="Allen Hsu" userId="60d91a9c-a42c-4cc8-ad01-70c31ac073b3" providerId="ADAL" clId="{0B6F0EAA-4E42-4E77-94D9-0AD6DEEEA417}" dt="2024-04-18T05:22:47.086" v="40468" actId="1076"/>
          <ac:spMkLst>
            <pc:docMk/>
            <pc:sldMk cId="3435872086" sldId="2147374775"/>
            <ac:spMk id="4" creationId="{3B511D98-32A1-104C-FF6F-B2DB6A970EB6}"/>
          </ac:spMkLst>
        </pc:spChg>
        <pc:spChg chg="add mod">
          <ac:chgData name="Allen Hsu" userId="60d91a9c-a42c-4cc8-ad01-70c31ac073b3" providerId="ADAL" clId="{0B6F0EAA-4E42-4E77-94D9-0AD6DEEEA417}" dt="2024-04-18T06:04:31.432" v="40498" actId="1076"/>
          <ac:spMkLst>
            <pc:docMk/>
            <pc:sldMk cId="3435872086" sldId="2147374775"/>
            <ac:spMk id="7" creationId="{3CE783A1-E5E8-DB6E-3D6B-52AC39D60AF0}"/>
          </ac:spMkLst>
        </pc:spChg>
        <pc:spChg chg="add mod">
          <ac:chgData name="Allen Hsu" userId="60d91a9c-a42c-4cc8-ad01-70c31ac073b3" providerId="ADAL" clId="{0B6F0EAA-4E42-4E77-94D9-0AD6DEEEA417}" dt="2024-04-18T06:06:12.727" v="40558" actId="20577"/>
          <ac:spMkLst>
            <pc:docMk/>
            <pc:sldMk cId="3435872086" sldId="2147374775"/>
            <ac:spMk id="8" creationId="{0E06D45C-90E5-FA56-4B79-9DE1C1C5359B}"/>
          </ac:spMkLst>
        </pc:spChg>
        <pc:spChg chg="add mod">
          <ac:chgData name="Allen Hsu" userId="60d91a9c-a42c-4cc8-ad01-70c31ac073b3" providerId="ADAL" clId="{0B6F0EAA-4E42-4E77-94D9-0AD6DEEEA417}" dt="2024-04-18T06:04:50.249" v="40507" actId="14100"/>
          <ac:spMkLst>
            <pc:docMk/>
            <pc:sldMk cId="3435872086" sldId="2147374775"/>
            <ac:spMk id="9" creationId="{CA50DDF3-E1F5-D8DD-EE99-C4AA9F93CA73}"/>
          </ac:spMkLst>
        </pc:spChg>
        <pc:spChg chg="add mod">
          <ac:chgData name="Allen Hsu" userId="60d91a9c-a42c-4cc8-ad01-70c31ac073b3" providerId="ADAL" clId="{0B6F0EAA-4E42-4E77-94D9-0AD6DEEEA417}" dt="2024-04-18T06:05:05.877" v="40513" actId="1076"/>
          <ac:spMkLst>
            <pc:docMk/>
            <pc:sldMk cId="3435872086" sldId="2147374775"/>
            <ac:spMk id="10" creationId="{A240C92B-664C-0E1F-EE02-817EC2014177}"/>
          </ac:spMkLst>
        </pc:spChg>
        <pc:spChg chg="add mod">
          <ac:chgData name="Allen Hsu" userId="60d91a9c-a42c-4cc8-ad01-70c31ac073b3" providerId="ADAL" clId="{0B6F0EAA-4E42-4E77-94D9-0AD6DEEEA417}" dt="2024-04-18T06:09:45.303" v="40582" actId="14100"/>
          <ac:spMkLst>
            <pc:docMk/>
            <pc:sldMk cId="3435872086" sldId="2147374775"/>
            <ac:spMk id="11" creationId="{B34811E4-8355-22EB-8EC7-6AD04C189D3C}"/>
          </ac:spMkLst>
        </pc:spChg>
        <pc:spChg chg="add mod">
          <ac:chgData name="Allen Hsu" userId="60d91a9c-a42c-4cc8-ad01-70c31ac073b3" providerId="ADAL" clId="{0B6F0EAA-4E42-4E77-94D9-0AD6DEEEA417}" dt="2024-04-18T06:09:16.068" v="40565" actId="571"/>
          <ac:spMkLst>
            <pc:docMk/>
            <pc:sldMk cId="3435872086" sldId="2147374775"/>
            <ac:spMk id="13" creationId="{1D0240E1-0D27-26F9-5354-BD89CD360B77}"/>
          </ac:spMkLst>
        </pc:spChg>
        <pc:spChg chg="add mod">
          <ac:chgData name="Allen Hsu" userId="60d91a9c-a42c-4cc8-ad01-70c31ac073b3" providerId="ADAL" clId="{0B6F0EAA-4E42-4E77-94D9-0AD6DEEEA417}" dt="2024-04-18T06:09:27.124" v="40572" actId="1076"/>
          <ac:spMkLst>
            <pc:docMk/>
            <pc:sldMk cId="3435872086" sldId="2147374775"/>
            <ac:spMk id="14" creationId="{A27532E6-25BD-409D-879B-7C12A0E3EA38}"/>
          </ac:spMkLst>
        </pc:spChg>
        <pc:spChg chg="add mod">
          <ac:chgData name="Allen Hsu" userId="60d91a9c-a42c-4cc8-ad01-70c31ac073b3" providerId="ADAL" clId="{0B6F0EAA-4E42-4E77-94D9-0AD6DEEEA417}" dt="2024-04-18T06:10:55.030" v="40632" actId="14100"/>
          <ac:spMkLst>
            <pc:docMk/>
            <pc:sldMk cId="3435872086" sldId="2147374775"/>
            <ac:spMk id="15" creationId="{B13BE2E2-FE85-CC7A-CB62-5CF024839804}"/>
          </ac:spMkLst>
        </pc:spChg>
        <pc:spChg chg="add mod">
          <ac:chgData name="Allen Hsu" userId="60d91a9c-a42c-4cc8-ad01-70c31ac073b3" providerId="ADAL" clId="{0B6F0EAA-4E42-4E77-94D9-0AD6DEEEA417}" dt="2024-04-18T06:13:25.951" v="40727" actId="14100"/>
          <ac:spMkLst>
            <pc:docMk/>
            <pc:sldMk cId="3435872086" sldId="2147374775"/>
            <ac:spMk id="16" creationId="{AC9B966F-C6EE-98EB-08F8-48B2ABAF4CD8}"/>
          </ac:spMkLst>
        </pc:spChg>
        <pc:picChg chg="add mod">
          <ac:chgData name="Allen Hsu" userId="60d91a9c-a42c-4cc8-ad01-70c31ac073b3" providerId="ADAL" clId="{0B6F0EAA-4E42-4E77-94D9-0AD6DEEEA417}" dt="2024-04-18T05:22:52.906" v="40470" actId="1076"/>
          <ac:picMkLst>
            <pc:docMk/>
            <pc:sldMk cId="3435872086" sldId="2147374775"/>
            <ac:picMk id="6" creationId="{76FD3454-DEEC-5BFF-B6CD-2D072E85BED3}"/>
          </ac:picMkLst>
        </pc:picChg>
        <pc:picChg chg="add mod">
          <ac:chgData name="Allen Hsu" userId="60d91a9c-a42c-4cc8-ad01-70c31ac073b3" providerId="ADAL" clId="{0B6F0EAA-4E42-4E77-94D9-0AD6DEEEA417}" dt="2024-04-18T06:09:07.433" v="40564" actId="14100"/>
          <ac:picMkLst>
            <pc:docMk/>
            <pc:sldMk cId="3435872086" sldId="2147374775"/>
            <ac:picMk id="12" creationId="{A87A2663-748B-E4B8-A9B6-757C377100A2}"/>
          </ac:picMkLst>
        </pc:picChg>
        <pc:picChg chg="add mod">
          <ac:chgData name="Allen Hsu" userId="60d91a9c-a42c-4cc8-ad01-70c31ac073b3" providerId="ADAL" clId="{0B6F0EAA-4E42-4E77-94D9-0AD6DEEEA417}" dt="2024-04-18T06:15:27.790" v="40729" actId="1076"/>
          <ac:picMkLst>
            <pc:docMk/>
            <pc:sldMk cId="3435872086" sldId="2147374775"/>
            <ac:picMk id="17" creationId="{6349D078-1D75-7DC2-6FA4-66685138BCB6}"/>
          </ac:picMkLst>
        </pc:picChg>
        <pc:picChg chg="add mod">
          <ac:chgData name="Allen Hsu" userId="60d91a9c-a42c-4cc8-ad01-70c31ac073b3" providerId="ADAL" clId="{0B6F0EAA-4E42-4E77-94D9-0AD6DEEEA417}" dt="2024-04-18T06:15:27.790" v="40729" actId="1076"/>
          <ac:picMkLst>
            <pc:docMk/>
            <pc:sldMk cId="3435872086" sldId="2147374775"/>
            <ac:picMk id="18" creationId="{1176526F-D9AF-4375-1859-6922DDF07D23}"/>
          </ac:picMkLst>
        </pc:picChg>
      </pc:sldChg>
      <pc:sldChg chg="addSp delSp modSp mod">
        <pc:chgData name="Allen Hsu" userId="60d91a9c-a42c-4cc8-ad01-70c31ac073b3" providerId="ADAL" clId="{0B6F0EAA-4E42-4E77-94D9-0AD6DEEEA417}" dt="2024-04-19T02:42:56.520" v="45734" actId="20577"/>
        <pc:sldMkLst>
          <pc:docMk/>
          <pc:sldMk cId="3247770637" sldId="2147374776"/>
        </pc:sldMkLst>
        <pc:spChg chg="mod">
          <ac:chgData name="Allen Hsu" userId="60d91a9c-a42c-4cc8-ad01-70c31ac073b3" providerId="ADAL" clId="{0B6F0EAA-4E42-4E77-94D9-0AD6DEEEA417}" dt="2024-04-18T06:41:57.565" v="40943" actId="1076"/>
          <ac:spMkLst>
            <pc:docMk/>
            <pc:sldMk cId="3247770637" sldId="2147374776"/>
            <ac:spMk id="4" creationId="{3B511D98-32A1-104C-FF6F-B2DB6A970EB6}"/>
          </ac:spMkLst>
        </pc:spChg>
        <pc:spChg chg="add mod">
          <ac:chgData name="Allen Hsu" userId="60d91a9c-a42c-4cc8-ad01-70c31ac073b3" providerId="ADAL" clId="{0B6F0EAA-4E42-4E77-94D9-0AD6DEEEA417}" dt="2024-04-19T02:42:56.520" v="45734" actId="20577"/>
          <ac:spMkLst>
            <pc:docMk/>
            <pc:sldMk cId="3247770637" sldId="2147374776"/>
            <ac:spMk id="5" creationId="{FC006502-2155-ECD8-84BB-EE2E5D3D0AE0}"/>
          </ac:spMkLst>
        </pc:spChg>
        <pc:spChg chg="add mod">
          <ac:chgData name="Allen Hsu" userId="60d91a9c-a42c-4cc8-ad01-70c31ac073b3" providerId="ADAL" clId="{0B6F0EAA-4E42-4E77-94D9-0AD6DEEEA417}" dt="2024-04-18T06:46:07.982" v="40999"/>
          <ac:spMkLst>
            <pc:docMk/>
            <pc:sldMk cId="3247770637" sldId="2147374776"/>
            <ac:spMk id="7" creationId="{3D520DC9-E632-69A2-5F58-516207B7C8CC}"/>
          </ac:spMkLst>
        </pc:spChg>
        <pc:spChg chg="add mod">
          <ac:chgData name="Allen Hsu" userId="60d91a9c-a42c-4cc8-ad01-70c31ac073b3" providerId="ADAL" clId="{0B6F0EAA-4E42-4E77-94D9-0AD6DEEEA417}" dt="2024-04-18T07:03:28.217" v="41561" actId="20577"/>
          <ac:spMkLst>
            <pc:docMk/>
            <pc:sldMk cId="3247770637" sldId="2147374776"/>
            <ac:spMk id="8" creationId="{26A68F70-EE3F-FCF9-A076-67B0B70AE5AB}"/>
          </ac:spMkLst>
        </pc:spChg>
        <pc:spChg chg="add mod">
          <ac:chgData name="Allen Hsu" userId="60d91a9c-a42c-4cc8-ad01-70c31ac073b3" providerId="ADAL" clId="{0B6F0EAA-4E42-4E77-94D9-0AD6DEEEA417}" dt="2024-04-18T06:47:50.046" v="41130" actId="20577"/>
          <ac:spMkLst>
            <pc:docMk/>
            <pc:sldMk cId="3247770637" sldId="2147374776"/>
            <ac:spMk id="9" creationId="{55A08599-EC83-27D9-AE8A-B18B78A3F13A}"/>
          </ac:spMkLst>
        </pc:spChg>
        <pc:spChg chg="add mod">
          <ac:chgData name="Allen Hsu" userId="60d91a9c-a42c-4cc8-ad01-70c31ac073b3" providerId="ADAL" clId="{0B6F0EAA-4E42-4E77-94D9-0AD6DEEEA417}" dt="2024-04-18T07:00:17.322" v="41392" actId="20577"/>
          <ac:spMkLst>
            <pc:docMk/>
            <pc:sldMk cId="3247770637" sldId="2147374776"/>
            <ac:spMk id="10" creationId="{71DC408C-F471-91D8-A377-623B6BB72627}"/>
          </ac:spMkLst>
        </pc:spChg>
        <pc:spChg chg="add mod">
          <ac:chgData name="Allen Hsu" userId="60d91a9c-a42c-4cc8-ad01-70c31ac073b3" providerId="ADAL" clId="{0B6F0EAA-4E42-4E77-94D9-0AD6DEEEA417}" dt="2024-04-18T07:02:19.458" v="41506" actId="1076"/>
          <ac:spMkLst>
            <pc:docMk/>
            <pc:sldMk cId="3247770637" sldId="2147374776"/>
            <ac:spMk id="17" creationId="{E462C0D7-A9E0-6F3A-FBC3-604858AD4B28}"/>
          </ac:spMkLst>
        </pc:spChg>
        <pc:spChg chg="mod">
          <ac:chgData name="Allen Hsu" userId="60d91a9c-a42c-4cc8-ad01-70c31ac073b3" providerId="ADAL" clId="{0B6F0EAA-4E42-4E77-94D9-0AD6DEEEA417}" dt="2024-04-18T07:02:26.097" v="41507"/>
          <ac:spMkLst>
            <pc:docMk/>
            <pc:sldMk cId="3247770637" sldId="2147374776"/>
            <ac:spMk id="19" creationId="{E84924AB-F5CC-D7DB-4B18-3F1E67B23320}"/>
          </ac:spMkLst>
        </pc:spChg>
        <pc:spChg chg="mod">
          <ac:chgData name="Allen Hsu" userId="60d91a9c-a42c-4cc8-ad01-70c31ac073b3" providerId="ADAL" clId="{0B6F0EAA-4E42-4E77-94D9-0AD6DEEEA417}" dt="2024-04-18T07:02:26.097" v="41507"/>
          <ac:spMkLst>
            <pc:docMk/>
            <pc:sldMk cId="3247770637" sldId="2147374776"/>
            <ac:spMk id="20" creationId="{4671EB00-393D-6E7D-0A9F-F753A945BB2C}"/>
          </ac:spMkLst>
        </pc:spChg>
        <pc:spChg chg="mod">
          <ac:chgData name="Allen Hsu" userId="60d91a9c-a42c-4cc8-ad01-70c31ac073b3" providerId="ADAL" clId="{0B6F0EAA-4E42-4E77-94D9-0AD6DEEEA417}" dt="2024-04-18T07:02:26.097" v="41507"/>
          <ac:spMkLst>
            <pc:docMk/>
            <pc:sldMk cId="3247770637" sldId="2147374776"/>
            <ac:spMk id="21" creationId="{863F1A28-44CF-C239-2035-16058D17B016}"/>
          </ac:spMkLst>
        </pc:spChg>
        <pc:spChg chg="mod">
          <ac:chgData name="Allen Hsu" userId="60d91a9c-a42c-4cc8-ad01-70c31ac073b3" providerId="ADAL" clId="{0B6F0EAA-4E42-4E77-94D9-0AD6DEEEA417}" dt="2024-04-18T07:02:26.097" v="41507"/>
          <ac:spMkLst>
            <pc:docMk/>
            <pc:sldMk cId="3247770637" sldId="2147374776"/>
            <ac:spMk id="22" creationId="{76B93535-24C9-DFE0-252E-357EEFA05E39}"/>
          </ac:spMkLst>
        </pc:spChg>
        <pc:spChg chg="add mod">
          <ac:chgData name="Allen Hsu" userId="60d91a9c-a42c-4cc8-ad01-70c31ac073b3" providerId="ADAL" clId="{0B6F0EAA-4E42-4E77-94D9-0AD6DEEEA417}" dt="2024-04-18T09:11:12.209" v="44193" actId="1076"/>
          <ac:spMkLst>
            <pc:docMk/>
            <pc:sldMk cId="3247770637" sldId="2147374776"/>
            <ac:spMk id="23" creationId="{87C1433F-EDA5-85FA-68AC-35ED70BDC42E}"/>
          </ac:spMkLst>
        </pc:spChg>
        <pc:spChg chg="add mod">
          <ac:chgData name="Allen Hsu" userId="60d91a9c-a42c-4cc8-ad01-70c31ac073b3" providerId="ADAL" clId="{0B6F0EAA-4E42-4E77-94D9-0AD6DEEEA417}" dt="2024-04-18T09:11:43.465" v="44200" actId="14100"/>
          <ac:spMkLst>
            <pc:docMk/>
            <pc:sldMk cId="3247770637" sldId="2147374776"/>
            <ac:spMk id="24" creationId="{6BC7E6C2-D877-BB33-6710-9ED257D26941}"/>
          </ac:spMkLst>
        </pc:spChg>
        <pc:spChg chg="add mod">
          <ac:chgData name="Allen Hsu" userId="60d91a9c-a42c-4cc8-ad01-70c31ac073b3" providerId="ADAL" clId="{0B6F0EAA-4E42-4E77-94D9-0AD6DEEEA417}" dt="2024-04-19T02:42:21.998" v="45664" actId="20577"/>
          <ac:spMkLst>
            <pc:docMk/>
            <pc:sldMk cId="3247770637" sldId="2147374776"/>
            <ac:spMk id="25" creationId="{5DC6B8AB-444A-C30F-61F0-BF6D005AB19E}"/>
          </ac:spMkLst>
        </pc:spChg>
        <pc:grpChg chg="add mod">
          <ac:chgData name="Allen Hsu" userId="60d91a9c-a42c-4cc8-ad01-70c31ac073b3" providerId="ADAL" clId="{0B6F0EAA-4E42-4E77-94D9-0AD6DEEEA417}" dt="2024-04-18T07:02:28.409" v="41508" actId="1076"/>
          <ac:grpSpMkLst>
            <pc:docMk/>
            <pc:sldMk cId="3247770637" sldId="2147374776"/>
            <ac:grpSpMk id="18" creationId="{7FBB8D11-6BB3-1A0B-67BF-7879F6AA5BEE}"/>
          </ac:grpSpMkLst>
        </pc:grpChg>
        <pc:picChg chg="add mod">
          <ac:chgData name="Allen Hsu" userId="60d91a9c-a42c-4cc8-ad01-70c31ac073b3" providerId="ADAL" clId="{0B6F0EAA-4E42-4E77-94D9-0AD6DEEEA417}" dt="2024-04-18T06:52:38.959" v="41231" actId="1076"/>
          <ac:picMkLst>
            <pc:docMk/>
            <pc:sldMk cId="3247770637" sldId="2147374776"/>
            <ac:picMk id="6" creationId="{C19DE416-9D5F-5FF3-8E02-447628783D7A}"/>
          </ac:picMkLst>
        </pc:picChg>
        <pc:picChg chg="add del">
          <ac:chgData name="Allen Hsu" userId="60d91a9c-a42c-4cc8-ad01-70c31ac073b3" providerId="ADAL" clId="{0B6F0EAA-4E42-4E77-94D9-0AD6DEEEA417}" dt="2024-04-18T06:48:18.134" v="41132" actId="22"/>
          <ac:picMkLst>
            <pc:docMk/>
            <pc:sldMk cId="3247770637" sldId="2147374776"/>
            <ac:picMk id="12" creationId="{B3828138-162E-1638-B1FF-067C21542ADA}"/>
          </ac:picMkLst>
        </pc:picChg>
        <pc:picChg chg="add mod">
          <ac:chgData name="Allen Hsu" userId="60d91a9c-a42c-4cc8-ad01-70c31ac073b3" providerId="ADAL" clId="{0B6F0EAA-4E42-4E77-94D9-0AD6DEEEA417}" dt="2024-04-18T06:59:49.624" v="41344" actId="1076"/>
          <ac:picMkLst>
            <pc:docMk/>
            <pc:sldMk cId="3247770637" sldId="2147374776"/>
            <ac:picMk id="14" creationId="{742FC06C-0523-87E4-11FE-06060FC9C369}"/>
          </ac:picMkLst>
        </pc:picChg>
        <pc:picChg chg="add mod">
          <ac:chgData name="Allen Hsu" userId="60d91a9c-a42c-4cc8-ad01-70c31ac073b3" providerId="ADAL" clId="{0B6F0EAA-4E42-4E77-94D9-0AD6DEEEA417}" dt="2024-04-18T09:10:16.345" v="44123" actId="1076"/>
          <ac:picMkLst>
            <pc:docMk/>
            <pc:sldMk cId="3247770637" sldId="2147374776"/>
            <ac:picMk id="16" creationId="{3FC8D1DC-C002-5D1B-569B-8B680F162C92}"/>
          </ac:picMkLst>
        </pc:picChg>
      </pc:sldChg>
      <pc:sldChg chg="addSp delSp modSp mod">
        <pc:chgData name="Allen Hsu" userId="60d91a9c-a42c-4cc8-ad01-70c31ac073b3" providerId="ADAL" clId="{0B6F0EAA-4E42-4E77-94D9-0AD6DEEEA417}" dt="2024-04-30T01:13:15.685" v="89762" actId="20577"/>
        <pc:sldMkLst>
          <pc:docMk/>
          <pc:sldMk cId="7567840" sldId="2147374777"/>
        </pc:sldMkLst>
        <pc:spChg chg="mod">
          <ac:chgData name="Allen Hsu" userId="60d91a9c-a42c-4cc8-ad01-70c31ac073b3" providerId="ADAL" clId="{0B6F0EAA-4E42-4E77-94D9-0AD6DEEEA417}" dt="2024-04-29T07:59:38.087" v="88953"/>
          <ac:spMkLst>
            <pc:docMk/>
            <pc:sldMk cId="7567840" sldId="2147374777"/>
            <ac:spMk id="2" creationId="{B1AC5A66-F054-3B53-D212-14A5CE9377C7}"/>
          </ac:spMkLst>
        </pc:spChg>
        <pc:spChg chg="del">
          <ac:chgData name="Allen Hsu" userId="60d91a9c-a42c-4cc8-ad01-70c31ac073b3" providerId="ADAL" clId="{0B6F0EAA-4E42-4E77-94D9-0AD6DEEEA417}" dt="2024-04-19T02:42:09.004" v="45658" actId="478"/>
          <ac:spMkLst>
            <pc:docMk/>
            <pc:sldMk cId="7567840" sldId="2147374777"/>
            <ac:spMk id="4" creationId="{39F3122B-C13A-3C73-0345-F526E76311EB}"/>
          </ac:spMkLst>
        </pc:spChg>
        <pc:spChg chg="add mod">
          <ac:chgData name="Allen Hsu" userId="60d91a9c-a42c-4cc8-ad01-70c31ac073b3" providerId="ADAL" clId="{0B6F0EAA-4E42-4E77-94D9-0AD6DEEEA417}" dt="2024-04-22T02:29:10.873" v="56267" actId="1076"/>
          <ac:spMkLst>
            <pc:docMk/>
            <pc:sldMk cId="7567840" sldId="2147374777"/>
            <ac:spMk id="4" creationId="{AAAD69E8-614F-A81E-4154-75994598F4B5}"/>
          </ac:spMkLst>
        </pc:spChg>
        <pc:spChg chg="add mod">
          <ac:chgData name="Allen Hsu" userId="60d91a9c-a42c-4cc8-ad01-70c31ac073b3" providerId="ADAL" clId="{0B6F0EAA-4E42-4E77-94D9-0AD6DEEEA417}" dt="2024-04-29T07:59:31.522" v="88952"/>
          <ac:spMkLst>
            <pc:docMk/>
            <pc:sldMk cId="7567840" sldId="2147374777"/>
            <ac:spMk id="5" creationId="{60F14327-EFE8-871E-2241-92854997E827}"/>
          </ac:spMkLst>
        </pc:spChg>
        <pc:spChg chg="add del mod">
          <ac:chgData name="Allen Hsu" userId="60d91a9c-a42c-4cc8-ad01-70c31ac073b3" providerId="ADAL" clId="{0B6F0EAA-4E42-4E77-94D9-0AD6DEEEA417}" dt="2024-04-19T06:27:04.270" v="51163" actId="478"/>
          <ac:spMkLst>
            <pc:docMk/>
            <pc:sldMk cId="7567840" sldId="2147374777"/>
            <ac:spMk id="5" creationId="{79E50C6C-E2C9-44F7-9DB4-FBD2276FBA31}"/>
          </ac:spMkLst>
        </pc:spChg>
        <pc:spChg chg="del">
          <ac:chgData name="Allen Hsu" userId="60d91a9c-a42c-4cc8-ad01-70c31ac073b3" providerId="ADAL" clId="{0B6F0EAA-4E42-4E77-94D9-0AD6DEEEA417}" dt="2024-04-18T07:03:47.252" v="41562" actId="478"/>
          <ac:spMkLst>
            <pc:docMk/>
            <pc:sldMk cId="7567840" sldId="2147374777"/>
            <ac:spMk id="6" creationId="{C1AB9842-5795-6BF3-D7BD-C5E31A7D971B}"/>
          </ac:spMkLst>
        </pc:spChg>
        <pc:spChg chg="add mod">
          <ac:chgData name="Allen Hsu" userId="60d91a9c-a42c-4cc8-ad01-70c31ac073b3" providerId="ADAL" clId="{0B6F0EAA-4E42-4E77-94D9-0AD6DEEEA417}" dt="2024-04-22T02:29:10.873" v="56267" actId="1076"/>
          <ac:spMkLst>
            <pc:docMk/>
            <pc:sldMk cId="7567840" sldId="2147374777"/>
            <ac:spMk id="6" creationId="{F76C0E82-9780-D91A-6A71-657624141B0D}"/>
          </ac:spMkLst>
        </pc:spChg>
        <pc:spChg chg="add mod">
          <ac:chgData name="Allen Hsu" userId="60d91a9c-a42c-4cc8-ad01-70c31ac073b3" providerId="ADAL" clId="{0B6F0EAA-4E42-4E77-94D9-0AD6DEEEA417}" dt="2024-04-29T07:59:31.522" v="88952"/>
          <ac:spMkLst>
            <pc:docMk/>
            <pc:sldMk cId="7567840" sldId="2147374777"/>
            <ac:spMk id="7" creationId="{D18007E1-0760-67AC-D27F-D6D5C836E873}"/>
          </ac:spMkLst>
        </pc:spChg>
        <pc:spChg chg="add del mod">
          <ac:chgData name="Allen Hsu" userId="60d91a9c-a42c-4cc8-ad01-70c31ac073b3" providerId="ADAL" clId="{0B6F0EAA-4E42-4E77-94D9-0AD6DEEEA417}" dt="2024-04-19T02:42:11.116" v="45659" actId="478"/>
          <ac:spMkLst>
            <pc:docMk/>
            <pc:sldMk cId="7567840" sldId="2147374777"/>
            <ac:spMk id="7" creationId="{E882C193-EC50-2321-0E4A-0C95FD71B336}"/>
          </ac:spMkLst>
        </pc:spChg>
        <pc:spChg chg="add del mod">
          <ac:chgData name="Allen Hsu" userId="60d91a9c-a42c-4cc8-ad01-70c31ac073b3" providerId="ADAL" clId="{0B6F0EAA-4E42-4E77-94D9-0AD6DEEEA417}" dt="2024-04-19T06:21:32.259" v="50864" actId="478"/>
          <ac:spMkLst>
            <pc:docMk/>
            <pc:sldMk cId="7567840" sldId="2147374777"/>
            <ac:spMk id="10" creationId="{ABCF61F8-52DF-A1B0-C005-1A91D652561E}"/>
          </ac:spMkLst>
        </pc:spChg>
        <pc:spChg chg="add mod">
          <ac:chgData name="Allen Hsu" userId="60d91a9c-a42c-4cc8-ad01-70c31ac073b3" providerId="ADAL" clId="{0B6F0EAA-4E42-4E77-94D9-0AD6DEEEA417}" dt="2024-04-26T03:04:24.499" v="81438" actId="1076"/>
          <ac:spMkLst>
            <pc:docMk/>
            <pc:sldMk cId="7567840" sldId="2147374777"/>
            <ac:spMk id="10" creationId="{D2D689AF-722E-9E29-6ECF-EEF4D13C7D14}"/>
          </ac:spMkLst>
        </pc:spChg>
        <pc:spChg chg="add mod">
          <ac:chgData name="Allen Hsu" userId="60d91a9c-a42c-4cc8-ad01-70c31ac073b3" providerId="ADAL" clId="{0B6F0EAA-4E42-4E77-94D9-0AD6DEEEA417}" dt="2024-04-26T03:04:30.903" v="81440" actId="1076"/>
          <ac:spMkLst>
            <pc:docMk/>
            <pc:sldMk cId="7567840" sldId="2147374777"/>
            <ac:spMk id="12" creationId="{77C379D2-1987-2038-C40E-327C74057792}"/>
          </ac:spMkLst>
        </pc:spChg>
        <pc:spChg chg="add del mod">
          <ac:chgData name="Allen Hsu" userId="60d91a9c-a42c-4cc8-ad01-70c31ac073b3" providerId="ADAL" clId="{0B6F0EAA-4E42-4E77-94D9-0AD6DEEEA417}" dt="2024-04-19T06:21:54.799" v="50866" actId="478"/>
          <ac:spMkLst>
            <pc:docMk/>
            <pc:sldMk cId="7567840" sldId="2147374777"/>
            <ac:spMk id="13" creationId="{8488652C-0C66-A2A1-88AB-C0C71CFD9636}"/>
          </ac:spMkLst>
        </pc:spChg>
        <pc:spChg chg="add mod">
          <ac:chgData name="Allen Hsu" userId="60d91a9c-a42c-4cc8-ad01-70c31ac073b3" providerId="ADAL" clId="{0B6F0EAA-4E42-4E77-94D9-0AD6DEEEA417}" dt="2024-04-26T03:04:20.371" v="81437" actId="1076"/>
          <ac:spMkLst>
            <pc:docMk/>
            <pc:sldMk cId="7567840" sldId="2147374777"/>
            <ac:spMk id="14" creationId="{39DDD1B2-7B80-B9FE-100D-0348CBF73245}"/>
          </ac:spMkLst>
        </pc:spChg>
        <pc:spChg chg="add mod">
          <ac:chgData name="Allen Hsu" userId="60d91a9c-a42c-4cc8-ad01-70c31ac073b3" providerId="ADAL" clId="{0B6F0EAA-4E42-4E77-94D9-0AD6DEEEA417}" dt="2024-04-29T07:59:31.522" v="88952"/>
          <ac:spMkLst>
            <pc:docMk/>
            <pc:sldMk cId="7567840" sldId="2147374777"/>
            <ac:spMk id="15" creationId="{2C2BCAD6-F2E4-0304-8050-569AFA8ABD78}"/>
          </ac:spMkLst>
        </pc:spChg>
        <pc:spChg chg="add del mod">
          <ac:chgData name="Allen Hsu" userId="60d91a9c-a42c-4cc8-ad01-70c31ac073b3" providerId="ADAL" clId="{0B6F0EAA-4E42-4E77-94D9-0AD6DEEEA417}" dt="2024-04-19T06:21:54.799" v="50866" actId="478"/>
          <ac:spMkLst>
            <pc:docMk/>
            <pc:sldMk cId="7567840" sldId="2147374777"/>
            <ac:spMk id="15" creationId="{36EC6CB1-652E-7F95-0558-30AEF8E2FE96}"/>
          </ac:spMkLst>
        </pc:spChg>
        <pc:spChg chg="add mod ord">
          <ac:chgData name="Allen Hsu" userId="60d91a9c-a42c-4cc8-ad01-70c31ac073b3" providerId="ADAL" clId="{0B6F0EAA-4E42-4E77-94D9-0AD6DEEEA417}" dt="2024-04-19T06:38:59.464" v="51486" actId="14100"/>
          <ac:spMkLst>
            <pc:docMk/>
            <pc:sldMk cId="7567840" sldId="2147374777"/>
            <ac:spMk id="18" creationId="{06068DD5-B359-5E15-C8E9-43E0FFAF84C0}"/>
          </ac:spMkLst>
        </pc:spChg>
        <pc:spChg chg="add mod">
          <ac:chgData name="Allen Hsu" userId="60d91a9c-a42c-4cc8-ad01-70c31ac073b3" providerId="ADAL" clId="{0B6F0EAA-4E42-4E77-94D9-0AD6DEEEA417}" dt="2024-04-19T06:39:20.299" v="51488" actId="206"/>
          <ac:spMkLst>
            <pc:docMk/>
            <pc:sldMk cId="7567840" sldId="2147374777"/>
            <ac:spMk id="19" creationId="{D249F4CA-D7CD-7195-C763-2985BF6C251B}"/>
          </ac:spMkLst>
        </pc:spChg>
        <pc:spChg chg="add del mod">
          <ac:chgData name="Allen Hsu" userId="60d91a9c-a42c-4cc8-ad01-70c31ac073b3" providerId="ADAL" clId="{0B6F0EAA-4E42-4E77-94D9-0AD6DEEEA417}" dt="2024-04-19T06:21:54.799" v="50866" actId="478"/>
          <ac:spMkLst>
            <pc:docMk/>
            <pc:sldMk cId="7567840" sldId="2147374777"/>
            <ac:spMk id="20" creationId="{B54722CD-B2DE-1FEE-80E9-249D68EA5C3D}"/>
          </ac:spMkLst>
        </pc:spChg>
        <pc:spChg chg="add mod">
          <ac:chgData name="Allen Hsu" userId="60d91a9c-a42c-4cc8-ad01-70c31ac073b3" providerId="ADAL" clId="{0B6F0EAA-4E42-4E77-94D9-0AD6DEEEA417}" dt="2024-04-30T01:13:15.685" v="89762" actId="20577"/>
          <ac:spMkLst>
            <pc:docMk/>
            <pc:sldMk cId="7567840" sldId="2147374777"/>
            <ac:spMk id="21" creationId="{DB54AFC8-62BF-2D12-C160-7B6E0D7D225A}"/>
          </ac:spMkLst>
        </pc:spChg>
        <pc:spChg chg="add mod">
          <ac:chgData name="Allen Hsu" userId="60d91a9c-a42c-4cc8-ad01-70c31ac073b3" providerId="ADAL" clId="{0B6F0EAA-4E42-4E77-94D9-0AD6DEEEA417}" dt="2024-04-19T06:16:29.616" v="50755"/>
          <ac:spMkLst>
            <pc:docMk/>
            <pc:sldMk cId="7567840" sldId="2147374777"/>
            <ac:spMk id="22" creationId="{E4A06E1E-3DFF-1EA9-107F-9743C74C4EEA}"/>
          </ac:spMkLst>
        </pc:spChg>
        <pc:spChg chg="add mod">
          <ac:chgData name="Allen Hsu" userId="60d91a9c-a42c-4cc8-ad01-70c31ac073b3" providerId="ADAL" clId="{0B6F0EAA-4E42-4E77-94D9-0AD6DEEEA417}" dt="2024-04-19T06:23:30.165" v="50984" actId="14100"/>
          <ac:spMkLst>
            <pc:docMk/>
            <pc:sldMk cId="7567840" sldId="2147374777"/>
            <ac:spMk id="23" creationId="{1AB7DE37-290D-5A9F-57B6-AEA3B4F6968D}"/>
          </ac:spMkLst>
        </pc:spChg>
        <pc:spChg chg="add del mod">
          <ac:chgData name="Allen Hsu" userId="60d91a9c-a42c-4cc8-ad01-70c31ac073b3" providerId="ADAL" clId="{0B6F0EAA-4E42-4E77-94D9-0AD6DEEEA417}" dt="2024-04-19T06:21:54.799" v="50866" actId="478"/>
          <ac:spMkLst>
            <pc:docMk/>
            <pc:sldMk cId="7567840" sldId="2147374777"/>
            <ac:spMk id="24" creationId="{8659CAF0-CAFF-ED38-C993-25A871B28A81}"/>
          </ac:spMkLst>
        </pc:spChg>
        <pc:spChg chg="add del mod">
          <ac:chgData name="Allen Hsu" userId="60d91a9c-a42c-4cc8-ad01-70c31ac073b3" providerId="ADAL" clId="{0B6F0EAA-4E42-4E77-94D9-0AD6DEEEA417}" dt="2024-04-19T06:21:54.799" v="50866" actId="478"/>
          <ac:spMkLst>
            <pc:docMk/>
            <pc:sldMk cId="7567840" sldId="2147374777"/>
            <ac:spMk id="25" creationId="{86B69095-FDE6-F318-54ED-C47CB3F26A03}"/>
          </ac:spMkLst>
        </pc:spChg>
        <pc:spChg chg="add mod">
          <ac:chgData name="Allen Hsu" userId="60d91a9c-a42c-4cc8-ad01-70c31ac073b3" providerId="ADAL" clId="{0B6F0EAA-4E42-4E77-94D9-0AD6DEEEA417}" dt="2024-04-19T08:31:23.920" v="54246" actId="20577"/>
          <ac:spMkLst>
            <pc:docMk/>
            <pc:sldMk cId="7567840" sldId="2147374777"/>
            <ac:spMk id="26" creationId="{6421BB18-E262-30B5-3BD4-177D07C5CE09}"/>
          </ac:spMkLst>
        </pc:spChg>
        <pc:spChg chg="mod">
          <ac:chgData name="Allen Hsu" userId="60d91a9c-a42c-4cc8-ad01-70c31ac073b3" providerId="ADAL" clId="{0B6F0EAA-4E42-4E77-94D9-0AD6DEEEA417}" dt="2024-04-19T06:16:29.616" v="50755"/>
          <ac:spMkLst>
            <pc:docMk/>
            <pc:sldMk cId="7567840" sldId="2147374777"/>
            <ac:spMk id="28" creationId="{B20FECF0-7B3F-A164-63B4-3B29D12EC578}"/>
          </ac:spMkLst>
        </pc:spChg>
        <pc:spChg chg="mod">
          <ac:chgData name="Allen Hsu" userId="60d91a9c-a42c-4cc8-ad01-70c31ac073b3" providerId="ADAL" clId="{0B6F0EAA-4E42-4E77-94D9-0AD6DEEEA417}" dt="2024-04-19T06:16:29.616" v="50755"/>
          <ac:spMkLst>
            <pc:docMk/>
            <pc:sldMk cId="7567840" sldId="2147374777"/>
            <ac:spMk id="29" creationId="{AC28EE79-2236-6B16-E62E-9FDC16464765}"/>
          </ac:spMkLst>
        </pc:spChg>
        <pc:spChg chg="mod">
          <ac:chgData name="Allen Hsu" userId="60d91a9c-a42c-4cc8-ad01-70c31ac073b3" providerId="ADAL" clId="{0B6F0EAA-4E42-4E77-94D9-0AD6DEEEA417}" dt="2024-04-19T06:16:29.616" v="50755"/>
          <ac:spMkLst>
            <pc:docMk/>
            <pc:sldMk cId="7567840" sldId="2147374777"/>
            <ac:spMk id="30" creationId="{41B9ECB9-B575-99A0-5BFC-99F81786A863}"/>
          </ac:spMkLst>
        </pc:spChg>
        <pc:spChg chg="mod">
          <ac:chgData name="Allen Hsu" userId="60d91a9c-a42c-4cc8-ad01-70c31ac073b3" providerId="ADAL" clId="{0B6F0EAA-4E42-4E77-94D9-0AD6DEEEA417}" dt="2024-04-19T06:16:29.616" v="50755"/>
          <ac:spMkLst>
            <pc:docMk/>
            <pc:sldMk cId="7567840" sldId="2147374777"/>
            <ac:spMk id="31" creationId="{08AEBF2B-A764-519E-31C1-0232FB419831}"/>
          </ac:spMkLst>
        </pc:spChg>
        <pc:spChg chg="add del mod">
          <ac:chgData name="Allen Hsu" userId="60d91a9c-a42c-4cc8-ad01-70c31ac073b3" providerId="ADAL" clId="{0B6F0EAA-4E42-4E77-94D9-0AD6DEEEA417}" dt="2024-04-19T06:21:32.259" v="50864" actId="478"/>
          <ac:spMkLst>
            <pc:docMk/>
            <pc:sldMk cId="7567840" sldId="2147374777"/>
            <ac:spMk id="36" creationId="{E7BFCE90-259D-8E40-EFB5-ABEAAD8D4C74}"/>
          </ac:spMkLst>
        </pc:spChg>
        <pc:spChg chg="add mod">
          <ac:chgData name="Allen Hsu" userId="60d91a9c-a42c-4cc8-ad01-70c31ac073b3" providerId="ADAL" clId="{0B6F0EAA-4E42-4E77-94D9-0AD6DEEEA417}" dt="2024-04-19T06:39:11.823" v="51487" actId="1076"/>
          <ac:spMkLst>
            <pc:docMk/>
            <pc:sldMk cId="7567840" sldId="2147374777"/>
            <ac:spMk id="42" creationId="{C059FCA7-FE40-4A0B-165D-17BA193633E1}"/>
          </ac:spMkLst>
        </pc:spChg>
        <pc:spChg chg="add mod">
          <ac:chgData name="Allen Hsu" userId="60d91a9c-a42c-4cc8-ad01-70c31ac073b3" providerId="ADAL" clId="{0B6F0EAA-4E42-4E77-94D9-0AD6DEEEA417}" dt="2024-04-19T07:19:36.960" v="52311" actId="206"/>
          <ac:spMkLst>
            <pc:docMk/>
            <pc:sldMk cId="7567840" sldId="2147374777"/>
            <ac:spMk id="43" creationId="{468C26B6-9FCA-F18E-299C-692093C02101}"/>
          </ac:spMkLst>
        </pc:spChg>
        <pc:spChg chg="add mod">
          <ac:chgData name="Allen Hsu" userId="60d91a9c-a42c-4cc8-ad01-70c31ac073b3" providerId="ADAL" clId="{0B6F0EAA-4E42-4E77-94D9-0AD6DEEEA417}" dt="2024-04-19T07:19:29.893" v="52310" actId="206"/>
          <ac:spMkLst>
            <pc:docMk/>
            <pc:sldMk cId="7567840" sldId="2147374777"/>
            <ac:spMk id="44" creationId="{B84AE940-7583-901A-0B1C-C4459A91236B}"/>
          </ac:spMkLst>
        </pc:spChg>
        <pc:grpChg chg="add mod">
          <ac:chgData name="Allen Hsu" userId="60d91a9c-a42c-4cc8-ad01-70c31ac073b3" providerId="ADAL" clId="{0B6F0EAA-4E42-4E77-94D9-0AD6DEEEA417}" dt="2024-04-19T06:39:28.273" v="51489" actId="1076"/>
          <ac:grpSpMkLst>
            <pc:docMk/>
            <pc:sldMk cId="7567840" sldId="2147374777"/>
            <ac:grpSpMk id="27" creationId="{679D37C0-27B3-4753-ECF2-71BAD2D0FB93}"/>
          </ac:grpSpMkLst>
        </pc:grpChg>
        <pc:picChg chg="add mod">
          <ac:chgData name="Allen Hsu" userId="60d91a9c-a42c-4cc8-ad01-70c31ac073b3" providerId="ADAL" clId="{0B6F0EAA-4E42-4E77-94D9-0AD6DEEEA417}" dt="2024-04-19T06:39:11.823" v="51487" actId="1076"/>
          <ac:picMkLst>
            <pc:docMk/>
            <pc:sldMk cId="7567840" sldId="2147374777"/>
            <ac:picMk id="8" creationId="{080B2191-93D5-545F-40A1-6E40B7B2BC17}"/>
          </ac:picMkLst>
        </pc:picChg>
        <pc:picChg chg="add mod">
          <ac:chgData name="Allen Hsu" userId="60d91a9c-a42c-4cc8-ad01-70c31ac073b3" providerId="ADAL" clId="{0B6F0EAA-4E42-4E77-94D9-0AD6DEEEA417}" dt="2024-04-19T06:39:11.823" v="51487" actId="1076"/>
          <ac:picMkLst>
            <pc:docMk/>
            <pc:sldMk cId="7567840" sldId="2147374777"/>
            <ac:picMk id="9" creationId="{58D348C5-0728-3332-4BEE-06DA05DA03EB}"/>
          </ac:picMkLst>
        </pc:picChg>
        <pc:picChg chg="add del mod">
          <ac:chgData name="Allen Hsu" userId="60d91a9c-a42c-4cc8-ad01-70c31ac073b3" providerId="ADAL" clId="{0B6F0EAA-4E42-4E77-94D9-0AD6DEEEA417}" dt="2024-04-19T06:21:56.624" v="50867" actId="478"/>
          <ac:picMkLst>
            <pc:docMk/>
            <pc:sldMk cId="7567840" sldId="2147374777"/>
            <ac:picMk id="11" creationId="{2DA7B728-6248-91E8-1A86-F2BDAD8D79B5}"/>
          </ac:picMkLst>
        </pc:picChg>
        <pc:picChg chg="add del mod">
          <ac:chgData name="Allen Hsu" userId="60d91a9c-a42c-4cc8-ad01-70c31ac073b3" providerId="ADAL" clId="{0B6F0EAA-4E42-4E77-94D9-0AD6DEEEA417}" dt="2024-04-19T06:21:54.799" v="50866" actId="478"/>
          <ac:picMkLst>
            <pc:docMk/>
            <pc:sldMk cId="7567840" sldId="2147374777"/>
            <ac:picMk id="12" creationId="{F84D857D-AA00-EB8A-7285-30267FB8F2BD}"/>
          </ac:picMkLst>
        </pc:picChg>
        <pc:picChg chg="add mod">
          <ac:chgData name="Allen Hsu" userId="60d91a9c-a42c-4cc8-ad01-70c31ac073b3" providerId="ADAL" clId="{0B6F0EAA-4E42-4E77-94D9-0AD6DEEEA417}" dt="2024-04-19T06:39:11.823" v="51487" actId="1076"/>
          <ac:picMkLst>
            <pc:docMk/>
            <pc:sldMk cId="7567840" sldId="2147374777"/>
            <ac:picMk id="32" creationId="{F9DED3CC-7B49-1832-D5B5-2E60DB4E1DC9}"/>
          </ac:picMkLst>
        </pc:picChg>
        <pc:picChg chg="add mod">
          <ac:chgData name="Allen Hsu" userId="60d91a9c-a42c-4cc8-ad01-70c31ac073b3" providerId="ADAL" clId="{0B6F0EAA-4E42-4E77-94D9-0AD6DEEEA417}" dt="2024-04-19T06:39:11.823" v="51487" actId="1076"/>
          <ac:picMkLst>
            <pc:docMk/>
            <pc:sldMk cId="7567840" sldId="2147374777"/>
            <ac:picMk id="33" creationId="{8815FBE0-5C25-77AA-8F29-8F672434FB00}"/>
          </ac:picMkLst>
        </pc:picChg>
        <pc:picChg chg="add mod">
          <ac:chgData name="Allen Hsu" userId="60d91a9c-a42c-4cc8-ad01-70c31ac073b3" providerId="ADAL" clId="{0B6F0EAA-4E42-4E77-94D9-0AD6DEEEA417}" dt="2024-04-19T06:39:11.823" v="51487" actId="1076"/>
          <ac:picMkLst>
            <pc:docMk/>
            <pc:sldMk cId="7567840" sldId="2147374777"/>
            <ac:picMk id="34" creationId="{9244C842-831C-6823-65F5-2A3074BB9E05}"/>
          </ac:picMkLst>
        </pc:picChg>
        <pc:picChg chg="add mod">
          <ac:chgData name="Allen Hsu" userId="60d91a9c-a42c-4cc8-ad01-70c31ac073b3" providerId="ADAL" clId="{0B6F0EAA-4E42-4E77-94D9-0AD6DEEEA417}" dt="2024-04-19T06:39:11.823" v="51487" actId="1076"/>
          <ac:picMkLst>
            <pc:docMk/>
            <pc:sldMk cId="7567840" sldId="2147374777"/>
            <ac:picMk id="35" creationId="{08453EF6-BD8C-41A2-CBFF-A9268531F580}"/>
          </ac:picMkLst>
        </pc:picChg>
        <pc:picChg chg="add mod">
          <ac:chgData name="Allen Hsu" userId="60d91a9c-a42c-4cc8-ad01-70c31ac073b3" providerId="ADAL" clId="{0B6F0EAA-4E42-4E77-94D9-0AD6DEEEA417}" dt="2024-04-19T06:39:11.823" v="51487" actId="1076"/>
          <ac:picMkLst>
            <pc:docMk/>
            <pc:sldMk cId="7567840" sldId="2147374777"/>
            <ac:picMk id="40" creationId="{444647F2-2058-9886-0BC9-D1BFA36C2C76}"/>
          </ac:picMkLst>
        </pc:picChg>
        <pc:picChg chg="add mod">
          <ac:chgData name="Allen Hsu" userId="60d91a9c-a42c-4cc8-ad01-70c31ac073b3" providerId="ADAL" clId="{0B6F0EAA-4E42-4E77-94D9-0AD6DEEEA417}" dt="2024-04-19T06:39:11.823" v="51487" actId="1076"/>
          <ac:picMkLst>
            <pc:docMk/>
            <pc:sldMk cId="7567840" sldId="2147374777"/>
            <ac:picMk id="41" creationId="{C48A2A89-D8A5-A1AF-7703-87766BCDCB15}"/>
          </ac:picMkLst>
        </pc:picChg>
        <pc:cxnChg chg="add mod">
          <ac:chgData name="Allen Hsu" userId="60d91a9c-a42c-4cc8-ad01-70c31ac073b3" providerId="ADAL" clId="{0B6F0EAA-4E42-4E77-94D9-0AD6DEEEA417}" dt="2024-04-26T03:04:27.459" v="81439" actId="14100"/>
          <ac:cxnSpMkLst>
            <pc:docMk/>
            <pc:sldMk cId="7567840" sldId="2147374777"/>
            <ac:cxnSpMk id="11" creationId="{EA2E83B9-1010-18FE-6110-A8EA80567089}"/>
          </ac:cxnSpMkLst>
        </pc:cxnChg>
        <pc:cxnChg chg="add mod">
          <ac:chgData name="Allen Hsu" userId="60d91a9c-a42c-4cc8-ad01-70c31ac073b3" providerId="ADAL" clId="{0B6F0EAA-4E42-4E77-94D9-0AD6DEEEA417}" dt="2024-04-26T03:04:30.903" v="81440" actId="1076"/>
          <ac:cxnSpMkLst>
            <pc:docMk/>
            <pc:sldMk cId="7567840" sldId="2147374777"/>
            <ac:cxnSpMk id="13" creationId="{6F0515B3-C5E6-F33E-4ECC-5B557E63A284}"/>
          </ac:cxnSpMkLst>
        </pc:cxnChg>
        <pc:cxnChg chg="add del mod">
          <ac:chgData name="Allen Hsu" userId="60d91a9c-a42c-4cc8-ad01-70c31ac073b3" providerId="ADAL" clId="{0B6F0EAA-4E42-4E77-94D9-0AD6DEEEA417}" dt="2024-04-19T06:21:32.259" v="50864" actId="478"/>
          <ac:cxnSpMkLst>
            <pc:docMk/>
            <pc:sldMk cId="7567840" sldId="2147374777"/>
            <ac:cxnSpMk id="14" creationId="{A53085E7-BC10-057E-44CF-AEC582114634}"/>
          </ac:cxnSpMkLst>
        </pc:cxnChg>
        <pc:cxnChg chg="add del mod">
          <ac:chgData name="Allen Hsu" userId="60d91a9c-a42c-4cc8-ad01-70c31ac073b3" providerId="ADAL" clId="{0B6F0EAA-4E42-4E77-94D9-0AD6DEEEA417}" dt="2024-04-19T06:21:54.799" v="50866" actId="478"/>
          <ac:cxnSpMkLst>
            <pc:docMk/>
            <pc:sldMk cId="7567840" sldId="2147374777"/>
            <ac:cxnSpMk id="16" creationId="{661CF33E-610B-9C05-5AC5-2745ABA53106}"/>
          </ac:cxnSpMkLst>
        </pc:cxnChg>
        <pc:cxnChg chg="add del mod">
          <ac:chgData name="Allen Hsu" userId="60d91a9c-a42c-4cc8-ad01-70c31ac073b3" providerId="ADAL" clId="{0B6F0EAA-4E42-4E77-94D9-0AD6DEEEA417}" dt="2024-04-19T06:25:04.875" v="51082" actId="478"/>
          <ac:cxnSpMkLst>
            <pc:docMk/>
            <pc:sldMk cId="7567840" sldId="2147374777"/>
            <ac:cxnSpMk id="17" creationId="{6D32EE8E-8E21-84A8-4E7E-1650387AED95}"/>
          </ac:cxnSpMkLst>
        </pc:cxnChg>
        <pc:cxnChg chg="add del mod">
          <ac:chgData name="Allen Hsu" userId="60d91a9c-a42c-4cc8-ad01-70c31ac073b3" providerId="ADAL" clId="{0B6F0EAA-4E42-4E77-94D9-0AD6DEEEA417}" dt="2024-04-19T06:21:32.259" v="50864" actId="478"/>
          <ac:cxnSpMkLst>
            <pc:docMk/>
            <pc:sldMk cId="7567840" sldId="2147374777"/>
            <ac:cxnSpMk id="37" creationId="{2D1C34F2-09C1-5822-907B-97E9358BD4BF}"/>
          </ac:cxnSpMkLst>
        </pc:cxnChg>
        <pc:cxnChg chg="add del mod">
          <ac:chgData name="Allen Hsu" userId="60d91a9c-a42c-4cc8-ad01-70c31ac073b3" providerId="ADAL" clId="{0B6F0EAA-4E42-4E77-94D9-0AD6DEEEA417}" dt="2024-04-19T06:21:32.259" v="50864" actId="478"/>
          <ac:cxnSpMkLst>
            <pc:docMk/>
            <pc:sldMk cId="7567840" sldId="2147374777"/>
            <ac:cxnSpMk id="38" creationId="{A3DDD10A-8452-DDD5-0806-E9D9716170B6}"/>
          </ac:cxnSpMkLst>
        </pc:cxnChg>
      </pc:sldChg>
      <pc:sldChg chg="add del">
        <pc:chgData name="Allen Hsu" userId="60d91a9c-a42c-4cc8-ad01-70c31ac073b3" providerId="ADAL" clId="{0B6F0EAA-4E42-4E77-94D9-0AD6DEEEA417}" dt="2024-04-18T03:15:14.924" v="39034"/>
        <pc:sldMkLst>
          <pc:docMk/>
          <pc:sldMk cId="927830857" sldId="2147374778"/>
        </pc:sldMkLst>
      </pc:sldChg>
      <pc:sldChg chg="add del">
        <pc:chgData name="Allen Hsu" userId="60d91a9c-a42c-4cc8-ad01-70c31ac073b3" providerId="ADAL" clId="{0B6F0EAA-4E42-4E77-94D9-0AD6DEEEA417}" dt="2024-04-18T03:15:23.713" v="39036"/>
        <pc:sldMkLst>
          <pc:docMk/>
          <pc:sldMk cId="1054107732" sldId="2147374778"/>
        </pc:sldMkLst>
      </pc:sldChg>
      <pc:sldChg chg="modSp add del mod modShow">
        <pc:chgData name="Allen Hsu" userId="60d91a9c-a42c-4cc8-ad01-70c31ac073b3" providerId="ADAL" clId="{0B6F0EAA-4E42-4E77-94D9-0AD6DEEEA417}" dt="2024-04-19T06:28:26.395" v="51207" actId="47"/>
        <pc:sldMkLst>
          <pc:docMk/>
          <pc:sldMk cId="1573502377" sldId="2147374778"/>
        </pc:sldMkLst>
        <pc:spChg chg="mod">
          <ac:chgData name="Allen Hsu" userId="60d91a9c-a42c-4cc8-ad01-70c31ac073b3" providerId="ADAL" clId="{0B6F0EAA-4E42-4E77-94D9-0AD6DEEEA417}" dt="2024-04-19T05:15:04.398" v="48188" actId="20577"/>
          <ac:spMkLst>
            <pc:docMk/>
            <pc:sldMk cId="1573502377" sldId="2147374778"/>
            <ac:spMk id="2" creationId="{85772598-9913-B1DF-C48E-F3C44B188D6B}"/>
          </ac:spMkLst>
        </pc:spChg>
      </pc:sldChg>
      <pc:sldChg chg="modSp add del mod">
        <pc:chgData name="Allen Hsu" userId="60d91a9c-a42c-4cc8-ad01-70c31ac073b3" providerId="ADAL" clId="{0B6F0EAA-4E42-4E77-94D9-0AD6DEEEA417}" dt="2024-04-19T05:23:08.848" v="48479" actId="47"/>
        <pc:sldMkLst>
          <pc:docMk/>
          <pc:sldMk cId="3533590969" sldId="2147374779"/>
        </pc:sldMkLst>
        <pc:spChg chg="mod">
          <ac:chgData name="Allen Hsu" userId="60d91a9c-a42c-4cc8-ad01-70c31ac073b3" providerId="ADAL" clId="{0B6F0EAA-4E42-4E77-94D9-0AD6DEEEA417}" dt="2024-04-19T05:15:15.864" v="48190" actId="20577"/>
          <ac:spMkLst>
            <pc:docMk/>
            <pc:sldMk cId="3533590969" sldId="2147374779"/>
            <ac:spMk id="2" creationId="{85772598-9913-B1DF-C48E-F3C44B188D6B}"/>
          </ac:spMkLst>
        </pc:spChg>
      </pc:sldChg>
      <pc:sldChg chg="addSp modSp add del mod">
        <pc:chgData name="Allen Hsu" userId="60d91a9c-a42c-4cc8-ad01-70c31ac073b3" providerId="ADAL" clId="{0B6F0EAA-4E42-4E77-94D9-0AD6DEEEA417}" dt="2024-04-19T05:22:56.008" v="48478" actId="47"/>
        <pc:sldMkLst>
          <pc:docMk/>
          <pc:sldMk cId="4215101349" sldId="2147374780"/>
        </pc:sldMkLst>
        <pc:spChg chg="add mod">
          <ac:chgData name="Allen Hsu" userId="60d91a9c-a42c-4cc8-ad01-70c31ac073b3" providerId="ADAL" clId="{0B6F0EAA-4E42-4E77-94D9-0AD6DEEEA417}" dt="2024-04-19T05:16:37.228" v="48197" actId="206"/>
          <ac:spMkLst>
            <pc:docMk/>
            <pc:sldMk cId="4215101349" sldId="2147374780"/>
            <ac:spMk id="6" creationId="{E693DFE0-1CC8-2D84-0587-F3BDE4DA0DF9}"/>
          </ac:spMkLst>
        </pc:spChg>
      </pc:sldChg>
      <pc:sldChg chg="addSp delSp modSp new del mod ord">
        <pc:chgData name="Allen Hsu" userId="60d91a9c-a42c-4cc8-ad01-70c31ac073b3" providerId="ADAL" clId="{0B6F0EAA-4E42-4E77-94D9-0AD6DEEEA417}" dt="2024-04-19T06:35:40.967" v="51299" actId="47"/>
        <pc:sldMkLst>
          <pc:docMk/>
          <pc:sldMk cId="3282116872" sldId="2147374781"/>
        </pc:sldMkLst>
        <pc:spChg chg="mod">
          <ac:chgData name="Allen Hsu" userId="60d91a9c-a42c-4cc8-ad01-70c31ac073b3" providerId="ADAL" clId="{0B6F0EAA-4E42-4E77-94D9-0AD6DEEEA417}" dt="2024-04-19T05:33:47.040" v="49058" actId="20577"/>
          <ac:spMkLst>
            <pc:docMk/>
            <pc:sldMk cId="3282116872" sldId="2147374781"/>
            <ac:spMk id="2" creationId="{E62CEBDD-1F6E-BC20-E177-B77E04D854BD}"/>
          </ac:spMkLst>
        </pc:spChg>
        <pc:spChg chg="del">
          <ac:chgData name="Allen Hsu" userId="60d91a9c-a42c-4cc8-ad01-70c31ac073b3" providerId="ADAL" clId="{0B6F0EAA-4E42-4E77-94D9-0AD6DEEEA417}" dt="2024-04-19T05:17:47.153" v="48203" actId="478"/>
          <ac:spMkLst>
            <pc:docMk/>
            <pc:sldMk cId="3282116872" sldId="2147374781"/>
            <ac:spMk id="4" creationId="{6A7D3F60-4180-2D8F-5ACF-16621663E41A}"/>
          </ac:spMkLst>
        </pc:spChg>
        <pc:spChg chg="add mod">
          <ac:chgData name="Allen Hsu" userId="60d91a9c-a42c-4cc8-ad01-70c31ac073b3" providerId="ADAL" clId="{0B6F0EAA-4E42-4E77-94D9-0AD6DEEEA417}" dt="2024-04-19T05:53:46.140" v="50006" actId="113"/>
          <ac:spMkLst>
            <pc:docMk/>
            <pc:sldMk cId="3282116872" sldId="2147374781"/>
            <ac:spMk id="7" creationId="{BEB2DBE5-DFA6-A220-40BE-6E181EF439B7}"/>
          </ac:spMkLst>
        </pc:spChg>
        <pc:spChg chg="add mod">
          <ac:chgData name="Allen Hsu" userId="60d91a9c-a42c-4cc8-ad01-70c31ac073b3" providerId="ADAL" clId="{0B6F0EAA-4E42-4E77-94D9-0AD6DEEEA417}" dt="2024-04-19T05:53:48.523" v="50007" actId="113"/>
          <ac:spMkLst>
            <pc:docMk/>
            <pc:sldMk cId="3282116872" sldId="2147374781"/>
            <ac:spMk id="8" creationId="{CB0F216F-C9CF-9479-DDF8-E012A72C0AB4}"/>
          </ac:spMkLst>
        </pc:spChg>
        <pc:picChg chg="add mod">
          <ac:chgData name="Allen Hsu" userId="60d91a9c-a42c-4cc8-ad01-70c31ac073b3" providerId="ADAL" clId="{0B6F0EAA-4E42-4E77-94D9-0AD6DEEEA417}" dt="2024-04-19T05:17:45.006" v="48202" actId="1076"/>
          <ac:picMkLst>
            <pc:docMk/>
            <pc:sldMk cId="3282116872" sldId="2147374781"/>
            <ac:picMk id="5" creationId="{4E794504-A8CD-7532-F01F-F14B4521342F}"/>
          </ac:picMkLst>
        </pc:picChg>
        <pc:picChg chg="add mod">
          <ac:chgData name="Allen Hsu" userId="60d91a9c-a42c-4cc8-ad01-70c31ac073b3" providerId="ADAL" clId="{0B6F0EAA-4E42-4E77-94D9-0AD6DEEEA417}" dt="2024-04-19T05:28:31.374" v="48704" actId="1035"/>
          <ac:picMkLst>
            <pc:docMk/>
            <pc:sldMk cId="3282116872" sldId="2147374781"/>
            <ac:picMk id="6" creationId="{80A2E71E-357C-6097-1014-C34882918509}"/>
          </ac:picMkLst>
        </pc:picChg>
      </pc:sldChg>
      <pc:sldChg chg="add del">
        <pc:chgData name="Allen Hsu" userId="60d91a9c-a42c-4cc8-ad01-70c31ac073b3" providerId="ADAL" clId="{0B6F0EAA-4E42-4E77-94D9-0AD6DEEEA417}" dt="2024-04-25T02:35:21.713" v="79774" actId="2696"/>
        <pc:sldMkLst>
          <pc:docMk/>
          <pc:sldMk cId="278063938" sldId="2147374786"/>
        </pc:sldMkLst>
      </pc:sldChg>
      <pc:sldChg chg="modSp add">
        <pc:chgData name="Allen Hsu" userId="60d91a9c-a42c-4cc8-ad01-70c31ac073b3" providerId="ADAL" clId="{0B6F0EAA-4E42-4E77-94D9-0AD6DEEEA417}" dt="2024-04-29T07:59:38.087" v="88953"/>
        <pc:sldMkLst>
          <pc:docMk/>
          <pc:sldMk cId="2056387272" sldId="2147374786"/>
        </pc:sldMkLst>
        <pc:spChg chg="mod">
          <ac:chgData name="Allen Hsu" userId="60d91a9c-a42c-4cc8-ad01-70c31ac073b3" providerId="ADAL" clId="{0B6F0EAA-4E42-4E77-94D9-0AD6DEEEA417}" dt="2024-04-29T07:59:38.087" v="88953"/>
          <ac:spMkLst>
            <pc:docMk/>
            <pc:sldMk cId="2056387272" sldId="2147374786"/>
            <ac:spMk id="2" creationId="{63604F29-6A5A-AC30-8E50-F7A189EECE10}"/>
          </ac:spMkLst>
        </pc:spChg>
        <pc:spChg chg="mod">
          <ac:chgData name="Allen Hsu" userId="60d91a9c-a42c-4cc8-ad01-70c31ac073b3" providerId="ADAL" clId="{0B6F0EAA-4E42-4E77-94D9-0AD6DEEEA417}" dt="2024-04-29T07:59:38.087" v="88953"/>
          <ac:spMkLst>
            <pc:docMk/>
            <pc:sldMk cId="2056387272" sldId="2147374786"/>
            <ac:spMk id="37" creationId="{A9B9DBBF-2C95-52D3-F5E8-44D0ACCE49AD}"/>
          </ac:spMkLst>
        </pc:spChg>
      </pc:sldChg>
      <pc:sldChg chg="addSp delSp modSp add mod ord modShow">
        <pc:chgData name="Allen Hsu" userId="60d91a9c-a42c-4cc8-ad01-70c31ac073b3" providerId="ADAL" clId="{0B6F0EAA-4E42-4E77-94D9-0AD6DEEEA417}" dt="2024-04-23T04:02:15.420" v="66117" actId="729"/>
        <pc:sldMkLst>
          <pc:docMk/>
          <pc:sldMk cId="2541092377" sldId="2147374786"/>
        </pc:sldMkLst>
        <pc:spChg chg="mod">
          <ac:chgData name="Allen Hsu" userId="60d91a9c-a42c-4cc8-ad01-70c31ac073b3" providerId="ADAL" clId="{0B6F0EAA-4E42-4E77-94D9-0AD6DEEEA417}" dt="2024-04-19T07:45:03.539" v="52632" actId="20577"/>
          <ac:spMkLst>
            <pc:docMk/>
            <pc:sldMk cId="2541092377" sldId="2147374786"/>
            <ac:spMk id="2" creationId="{63604F29-6A5A-AC30-8E50-F7A189EECE10}"/>
          </ac:spMkLst>
        </pc:spChg>
        <pc:spChg chg="add mod ord">
          <ac:chgData name="Allen Hsu" userId="60d91a9c-a42c-4cc8-ad01-70c31ac073b3" providerId="ADAL" clId="{0B6F0EAA-4E42-4E77-94D9-0AD6DEEEA417}" dt="2024-04-19T06:31:42.431" v="51242" actId="164"/>
          <ac:spMkLst>
            <pc:docMk/>
            <pc:sldMk cId="2541092377" sldId="2147374786"/>
            <ac:spMk id="4" creationId="{6A2C6932-9FED-CE82-89EE-AE0064226C83}"/>
          </ac:spMkLst>
        </pc:spChg>
        <pc:spChg chg="add mod ord">
          <ac:chgData name="Allen Hsu" userId="60d91a9c-a42c-4cc8-ad01-70c31ac073b3" providerId="ADAL" clId="{0B6F0EAA-4E42-4E77-94D9-0AD6DEEEA417}" dt="2024-04-19T06:31:42.431" v="51242" actId="164"/>
          <ac:spMkLst>
            <pc:docMk/>
            <pc:sldMk cId="2541092377" sldId="2147374786"/>
            <ac:spMk id="5" creationId="{C037F816-47DA-4854-16CE-05AE9F952317}"/>
          </ac:spMkLst>
        </pc:spChg>
        <pc:spChg chg="add mod ord">
          <ac:chgData name="Allen Hsu" userId="60d91a9c-a42c-4cc8-ad01-70c31ac073b3" providerId="ADAL" clId="{0B6F0EAA-4E42-4E77-94D9-0AD6DEEEA417}" dt="2024-04-19T07:40:38.672" v="52472" actId="1076"/>
          <ac:spMkLst>
            <pc:docMk/>
            <pc:sldMk cId="2541092377" sldId="2147374786"/>
            <ac:spMk id="7" creationId="{650CB657-BB3F-C87A-3793-F5350B8E9708}"/>
          </ac:spMkLst>
        </pc:spChg>
        <pc:spChg chg="add mod ord">
          <ac:chgData name="Allen Hsu" userId="60d91a9c-a42c-4cc8-ad01-70c31ac073b3" providerId="ADAL" clId="{0B6F0EAA-4E42-4E77-94D9-0AD6DEEEA417}" dt="2024-04-19T07:40:38.672" v="52472" actId="1076"/>
          <ac:spMkLst>
            <pc:docMk/>
            <pc:sldMk cId="2541092377" sldId="2147374786"/>
            <ac:spMk id="8" creationId="{DAF31BE0-6CA4-F136-1FB4-3788689924CE}"/>
          </ac:spMkLst>
        </pc:spChg>
        <pc:spChg chg="add mod ord">
          <ac:chgData name="Allen Hsu" userId="60d91a9c-a42c-4cc8-ad01-70c31ac073b3" providerId="ADAL" clId="{0B6F0EAA-4E42-4E77-94D9-0AD6DEEEA417}" dt="2024-04-19T07:40:38.672" v="52472" actId="1076"/>
          <ac:spMkLst>
            <pc:docMk/>
            <pc:sldMk cId="2541092377" sldId="2147374786"/>
            <ac:spMk id="9" creationId="{C300D7AE-7880-D869-06B3-D2B2DA117E2B}"/>
          </ac:spMkLst>
        </pc:spChg>
        <pc:spChg chg="add mod ord">
          <ac:chgData name="Allen Hsu" userId="60d91a9c-a42c-4cc8-ad01-70c31ac073b3" providerId="ADAL" clId="{0B6F0EAA-4E42-4E77-94D9-0AD6DEEEA417}" dt="2024-04-19T07:40:38.672" v="52472" actId="1076"/>
          <ac:spMkLst>
            <pc:docMk/>
            <pc:sldMk cId="2541092377" sldId="2147374786"/>
            <ac:spMk id="10" creationId="{0FB25B9F-EBD0-BE62-43C5-109AB49C840D}"/>
          </ac:spMkLst>
        </pc:spChg>
        <pc:spChg chg="add del mod">
          <ac:chgData name="Allen Hsu" userId="60d91a9c-a42c-4cc8-ad01-70c31ac073b3" providerId="ADAL" clId="{0B6F0EAA-4E42-4E77-94D9-0AD6DEEEA417}" dt="2024-04-19T06:06:42.055" v="50391" actId="478"/>
          <ac:spMkLst>
            <pc:docMk/>
            <pc:sldMk cId="2541092377" sldId="2147374786"/>
            <ac:spMk id="11" creationId="{B56657F5-3122-2D63-1D43-983A847CDB71}"/>
          </ac:spMkLst>
        </pc:spChg>
        <pc:spChg chg="add del mod">
          <ac:chgData name="Allen Hsu" userId="60d91a9c-a42c-4cc8-ad01-70c31ac073b3" providerId="ADAL" clId="{0B6F0EAA-4E42-4E77-94D9-0AD6DEEEA417}" dt="2024-04-19T06:06:42.055" v="50391" actId="478"/>
          <ac:spMkLst>
            <pc:docMk/>
            <pc:sldMk cId="2541092377" sldId="2147374786"/>
            <ac:spMk id="12" creationId="{B749B2C5-DE79-A941-6C9D-CFEA5C53C5B7}"/>
          </ac:spMkLst>
        </pc:spChg>
        <pc:spChg chg="add del mod">
          <ac:chgData name="Allen Hsu" userId="60d91a9c-a42c-4cc8-ad01-70c31ac073b3" providerId="ADAL" clId="{0B6F0EAA-4E42-4E77-94D9-0AD6DEEEA417}" dt="2024-04-19T06:06:42.055" v="50391" actId="478"/>
          <ac:spMkLst>
            <pc:docMk/>
            <pc:sldMk cId="2541092377" sldId="2147374786"/>
            <ac:spMk id="13" creationId="{A5DAE1C3-4090-84A3-F78F-BAFEE8D5C5C4}"/>
          </ac:spMkLst>
        </pc:spChg>
        <pc:spChg chg="add del mod">
          <ac:chgData name="Allen Hsu" userId="60d91a9c-a42c-4cc8-ad01-70c31ac073b3" providerId="ADAL" clId="{0B6F0EAA-4E42-4E77-94D9-0AD6DEEEA417}" dt="2024-04-19T06:06:42.055" v="50391" actId="478"/>
          <ac:spMkLst>
            <pc:docMk/>
            <pc:sldMk cId="2541092377" sldId="2147374786"/>
            <ac:spMk id="14" creationId="{5899D3C5-6C42-0C7B-C61E-58E6C56FE6B7}"/>
          </ac:spMkLst>
        </pc:spChg>
        <pc:spChg chg="add del mod">
          <ac:chgData name="Allen Hsu" userId="60d91a9c-a42c-4cc8-ad01-70c31ac073b3" providerId="ADAL" clId="{0B6F0EAA-4E42-4E77-94D9-0AD6DEEEA417}" dt="2024-04-19T06:06:42.055" v="50391" actId="478"/>
          <ac:spMkLst>
            <pc:docMk/>
            <pc:sldMk cId="2541092377" sldId="2147374786"/>
            <ac:spMk id="15" creationId="{45786AF1-C979-C098-1219-0119D2AEA246}"/>
          </ac:spMkLst>
        </pc:spChg>
        <pc:spChg chg="add del mod">
          <ac:chgData name="Allen Hsu" userId="60d91a9c-a42c-4cc8-ad01-70c31ac073b3" providerId="ADAL" clId="{0B6F0EAA-4E42-4E77-94D9-0AD6DEEEA417}" dt="2024-04-19T06:06:42.055" v="50391" actId="478"/>
          <ac:spMkLst>
            <pc:docMk/>
            <pc:sldMk cId="2541092377" sldId="2147374786"/>
            <ac:spMk id="16" creationId="{330D1685-2DEC-E7D3-293F-98FE1EF9E86D}"/>
          </ac:spMkLst>
        </pc:spChg>
        <pc:spChg chg="add del mod ord topLvl">
          <ac:chgData name="Allen Hsu" userId="60d91a9c-a42c-4cc8-ad01-70c31ac073b3" providerId="ADAL" clId="{0B6F0EAA-4E42-4E77-94D9-0AD6DEEEA417}" dt="2024-04-19T06:30:11.726" v="51235" actId="21"/>
          <ac:spMkLst>
            <pc:docMk/>
            <pc:sldMk cId="2541092377" sldId="2147374786"/>
            <ac:spMk id="17" creationId="{B23FBEEA-932D-46F7-AA0C-1E8F09A276A1}"/>
          </ac:spMkLst>
        </pc:spChg>
        <pc:spChg chg="add mod ord">
          <ac:chgData name="Allen Hsu" userId="60d91a9c-a42c-4cc8-ad01-70c31ac073b3" providerId="ADAL" clId="{0B6F0EAA-4E42-4E77-94D9-0AD6DEEEA417}" dt="2024-04-19T06:37:55.781" v="51480" actId="20577"/>
          <ac:spMkLst>
            <pc:docMk/>
            <pc:sldMk cId="2541092377" sldId="2147374786"/>
            <ac:spMk id="18" creationId="{2E122EA9-6161-2B3A-9222-4288E57B4A82}"/>
          </ac:spMkLst>
        </pc:spChg>
        <pc:spChg chg="add mod ord">
          <ac:chgData name="Allen Hsu" userId="60d91a9c-a42c-4cc8-ad01-70c31ac073b3" providerId="ADAL" clId="{0B6F0EAA-4E42-4E77-94D9-0AD6DEEEA417}" dt="2024-04-19T06:37:21.318" v="51453" actId="1076"/>
          <ac:spMkLst>
            <pc:docMk/>
            <pc:sldMk cId="2541092377" sldId="2147374786"/>
            <ac:spMk id="19" creationId="{9771820A-F798-E578-E6A5-8C5528EBF36D}"/>
          </ac:spMkLst>
        </pc:spChg>
        <pc:spChg chg="add mod ord">
          <ac:chgData name="Allen Hsu" userId="60d91a9c-a42c-4cc8-ad01-70c31ac073b3" providerId="ADAL" clId="{0B6F0EAA-4E42-4E77-94D9-0AD6DEEEA417}" dt="2024-04-19T06:37:44.424" v="51475" actId="20577"/>
          <ac:spMkLst>
            <pc:docMk/>
            <pc:sldMk cId="2541092377" sldId="2147374786"/>
            <ac:spMk id="20" creationId="{6F02E5F4-7C07-26E9-2E23-470E9859BC67}"/>
          </ac:spMkLst>
        </pc:spChg>
        <pc:spChg chg="add mod ord">
          <ac:chgData name="Allen Hsu" userId="60d91a9c-a42c-4cc8-ad01-70c31ac073b3" providerId="ADAL" clId="{0B6F0EAA-4E42-4E77-94D9-0AD6DEEEA417}" dt="2024-04-19T06:37:21.318" v="51453" actId="1076"/>
          <ac:spMkLst>
            <pc:docMk/>
            <pc:sldMk cId="2541092377" sldId="2147374786"/>
            <ac:spMk id="21" creationId="{D1485FDE-64D1-76BE-6082-D4D94A0C385D}"/>
          </ac:spMkLst>
        </pc:spChg>
        <pc:spChg chg="add mod ord">
          <ac:chgData name="Allen Hsu" userId="60d91a9c-a42c-4cc8-ad01-70c31ac073b3" providerId="ADAL" clId="{0B6F0EAA-4E42-4E77-94D9-0AD6DEEEA417}" dt="2024-04-19T06:38:06.854" v="51483"/>
          <ac:spMkLst>
            <pc:docMk/>
            <pc:sldMk cId="2541092377" sldId="2147374786"/>
            <ac:spMk id="22" creationId="{B3D65F0F-6BFE-2B66-E87D-2F28B2589442}"/>
          </ac:spMkLst>
        </pc:spChg>
        <pc:spChg chg="add mod ord">
          <ac:chgData name="Allen Hsu" userId="60d91a9c-a42c-4cc8-ad01-70c31ac073b3" providerId="ADAL" clId="{0B6F0EAA-4E42-4E77-94D9-0AD6DEEEA417}" dt="2024-04-19T06:37:21.318" v="51453" actId="1076"/>
          <ac:spMkLst>
            <pc:docMk/>
            <pc:sldMk cId="2541092377" sldId="2147374786"/>
            <ac:spMk id="23" creationId="{0595388C-BF4F-8C2C-8F22-E29CFCF5BD82}"/>
          </ac:spMkLst>
        </pc:spChg>
        <pc:spChg chg="add mod ord">
          <ac:chgData name="Allen Hsu" userId="60d91a9c-a42c-4cc8-ad01-70c31ac073b3" providerId="ADAL" clId="{0B6F0EAA-4E42-4E77-94D9-0AD6DEEEA417}" dt="2024-04-19T06:37:21.318" v="51453" actId="1076"/>
          <ac:spMkLst>
            <pc:docMk/>
            <pc:sldMk cId="2541092377" sldId="2147374786"/>
            <ac:spMk id="24" creationId="{ADDCF87C-533D-E0C3-4890-C9FEC7226518}"/>
          </ac:spMkLst>
        </pc:spChg>
        <pc:spChg chg="add mod ord">
          <ac:chgData name="Allen Hsu" userId="60d91a9c-a42c-4cc8-ad01-70c31ac073b3" providerId="ADAL" clId="{0B6F0EAA-4E42-4E77-94D9-0AD6DEEEA417}" dt="2024-04-19T06:37:21.318" v="51453" actId="1076"/>
          <ac:spMkLst>
            <pc:docMk/>
            <pc:sldMk cId="2541092377" sldId="2147374786"/>
            <ac:spMk id="25" creationId="{DFDCA641-5B58-E01E-65DC-FC5BA96BEBC3}"/>
          </ac:spMkLst>
        </pc:spChg>
        <pc:spChg chg="add mod ord">
          <ac:chgData name="Allen Hsu" userId="60d91a9c-a42c-4cc8-ad01-70c31ac073b3" providerId="ADAL" clId="{0B6F0EAA-4E42-4E77-94D9-0AD6DEEEA417}" dt="2024-04-19T06:37:21.318" v="51453" actId="1076"/>
          <ac:spMkLst>
            <pc:docMk/>
            <pc:sldMk cId="2541092377" sldId="2147374786"/>
            <ac:spMk id="26" creationId="{42577A06-5D88-2D53-997A-F6B6360376EC}"/>
          </ac:spMkLst>
        </pc:spChg>
        <pc:spChg chg="add mod ord">
          <ac:chgData name="Allen Hsu" userId="60d91a9c-a42c-4cc8-ad01-70c31ac073b3" providerId="ADAL" clId="{0B6F0EAA-4E42-4E77-94D9-0AD6DEEEA417}" dt="2024-04-19T06:37:21.318" v="51453" actId="1076"/>
          <ac:spMkLst>
            <pc:docMk/>
            <pc:sldMk cId="2541092377" sldId="2147374786"/>
            <ac:spMk id="27" creationId="{C93F924E-488C-3F37-D795-B81ABD43377E}"/>
          </ac:spMkLst>
        </pc:spChg>
        <pc:spChg chg="add mod ord">
          <ac:chgData name="Allen Hsu" userId="60d91a9c-a42c-4cc8-ad01-70c31ac073b3" providerId="ADAL" clId="{0B6F0EAA-4E42-4E77-94D9-0AD6DEEEA417}" dt="2024-04-19T06:37:21.318" v="51453" actId="1076"/>
          <ac:spMkLst>
            <pc:docMk/>
            <pc:sldMk cId="2541092377" sldId="2147374786"/>
            <ac:spMk id="28" creationId="{E677128F-3CE8-36E5-2687-9492F9DA31F0}"/>
          </ac:spMkLst>
        </pc:spChg>
        <pc:spChg chg="add mod ord">
          <ac:chgData name="Allen Hsu" userId="60d91a9c-a42c-4cc8-ad01-70c31ac073b3" providerId="ADAL" clId="{0B6F0EAA-4E42-4E77-94D9-0AD6DEEEA417}" dt="2024-04-19T06:37:21.318" v="51453" actId="1076"/>
          <ac:spMkLst>
            <pc:docMk/>
            <pc:sldMk cId="2541092377" sldId="2147374786"/>
            <ac:spMk id="29" creationId="{D85FAD77-CA75-F32B-765F-4EF0A3CF57AF}"/>
          </ac:spMkLst>
        </pc:spChg>
        <pc:spChg chg="add mod ord">
          <ac:chgData name="Allen Hsu" userId="60d91a9c-a42c-4cc8-ad01-70c31ac073b3" providerId="ADAL" clId="{0B6F0EAA-4E42-4E77-94D9-0AD6DEEEA417}" dt="2024-04-19T06:37:21.318" v="51453" actId="1076"/>
          <ac:spMkLst>
            <pc:docMk/>
            <pc:sldMk cId="2541092377" sldId="2147374786"/>
            <ac:spMk id="30" creationId="{0210878A-FD0F-2AEF-492D-EC2B46ED34DF}"/>
          </ac:spMkLst>
        </pc:spChg>
        <pc:spChg chg="add mod">
          <ac:chgData name="Allen Hsu" userId="60d91a9c-a42c-4cc8-ad01-70c31ac073b3" providerId="ADAL" clId="{0B6F0EAA-4E42-4E77-94D9-0AD6DEEEA417}" dt="2024-04-19T06:31:42.431" v="51242" actId="164"/>
          <ac:spMkLst>
            <pc:docMk/>
            <pc:sldMk cId="2541092377" sldId="2147374786"/>
            <ac:spMk id="34" creationId="{A295EF2A-F844-9A86-A369-A57042233F7A}"/>
          </ac:spMkLst>
        </pc:spChg>
        <pc:spChg chg="add mod ord">
          <ac:chgData name="Allen Hsu" userId="60d91a9c-a42c-4cc8-ad01-70c31ac073b3" providerId="ADAL" clId="{0B6F0EAA-4E42-4E77-94D9-0AD6DEEEA417}" dt="2024-04-19T06:32:52.215" v="51264" actId="1076"/>
          <ac:spMkLst>
            <pc:docMk/>
            <pc:sldMk cId="2541092377" sldId="2147374786"/>
            <ac:spMk id="35" creationId="{0459B704-421A-5464-E72A-6893E03E264D}"/>
          </ac:spMkLst>
        </pc:spChg>
        <pc:spChg chg="add mod ord">
          <ac:chgData name="Allen Hsu" userId="60d91a9c-a42c-4cc8-ad01-70c31ac073b3" providerId="ADAL" clId="{0B6F0EAA-4E42-4E77-94D9-0AD6DEEEA417}" dt="2024-04-19T06:32:52.215" v="51264" actId="1076"/>
          <ac:spMkLst>
            <pc:docMk/>
            <pc:sldMk cId="2541092377" sldId="2147374786"/>
            <ac:spMk id="36" creationId="{B2600D73-EA59-824E-D6E5-A169DE600336}"/>
          </ac:spMkLst>
        </pc:spChg>
        <pc:spChg chg="add mod">
          <ac:chgData name="Allen Hsu" userId="60d91a9c-a42c-4cc8-ad01-70c31ac073b3" providerId="ADAL" clId="{0B6F0EAA-4E42-4E77-94D9-0AD6DEEEA417}" dt="2024-04-19T09:09:16.211" v="54662" actId="6549"/>
          <ac:spMkLst>
            <pc:docMk/>
            <pc:sldMk cId="2541092377" sldId="2147374786"/>
            <ac:spMk id="37" creationId="{A9B9DBBF-2C95-52D3-F5E8-44D0ACCE49AD}"/>
          </ac:spMkLst>
        </pc:spChg>
        <pc:spChg chg="add mod">
          <ac:chgData name="Allen Hsu" userId="60d91a9c-a42c-4cc8-ad01-70c31ac073b3" providerId="ADAL" clId="{0B6F0EAA-4E42-4E77-94D9-0AD6DEEEA417}" dt="2024-04-19T07:35:11.109" v="52440" actId="1076"/>
          <ac:spMkLst>
            <pc:docMk/>
            <pc:sldMk cId="2541092377" sldId="2147374786"/>
            <ac:spMk id="42" creationId="{9C07DE43-7696-276E-2B89-2AA5DA012132}"/>
          </ac:spMkLst>
        </pc:spChg>
        <pc:spChg chg="add mod">
          <ac:chgData name="Allen Hsu" userId="60d91a9c-a42c-4cc8-ad01-70c31ac073b3" providerId="ADAL" clId="{0B6F0EAA-4E42-4E77-94D9-0AD6DEEEA417}" dt="2024-04-19T06:35:21.056" v="51296" actId="1076"/>
          <ac:spMkLst>
            <pc:docMk/>
            <pc:sldMk cId="2541092377" sldId="2147374786"/>
            <ac:spMk id="43" creationId="{349ADAD2-7B36-09CC-53B8-283680F8329D}"/>
          </ac:spMkLst>
        </pc:spChg>
        <pc:spChg chg="add mod">
          <ac:chgData name="Allen Hsu" userId="60d91a9c-a42c-4cc8-ad01-70c31ac073b3" providerId="ADAL" clId="{0B6F0EAA-4E42-4E77-94D9-0AD6DEEEA417}" dt="2024-04-19T06:37:21.318" v="51453" actId="1076"/>
          <ac:spMkLst>
            <pc:docMk/>
            <pc:sldMk cId="2541092377" sldId="2147374786"/>
            <ac:spMk id="44" creationId="{14CABE44-828D-9332-FEC0-F3C61138EEC7}"/>
          </ac:spMkLst>
        </pc:spChg>
        <pc:spChg chg="add mod">
          <ac:chgData name="Allen Hsu" userId="60d91a9c-a42c-4cc8-ad01-70c31ac073b3" providerId="ADAL" clId="{0B6F0EAA-4E42-4E77-94D9-0AD6DEEEA417}" dt="2024-04-19T09:09:43.669" v="54667" actId="1076"/>
          <ac:spMkLst>
            <pc:docMk/>
            <pc:sldMk cId="2541092377" sldId="2147374786"/>
            <ac:spMk id="45" creationId="{162930E0-520C-30D8-CBFA-05BFD10ED56F}"/>
          </ac:spMkLst>
        </pc:spChg>
        <pc:spChg chg="add mod">
          <ac:chgData name="Allen Hsu" userId="60d91a9c-a42c-4cc8-ad01-70c31ac073b3" providerId="ADAL" clId="{0B6F0EAA-4E42-4E77-94D9-0AD6DEEEA417}" dt="2024-04-19T07:35:25.788" v="52447" actId="20577"/>
          <ac:spMkLst>
            <pc:docMk/>
            <pc:sldMk cId="2541092377" sldId="2147374786"/>
            <ac:spMk id="46" creationId="{0CC547BF-7482-6651-C9EA-354A27710ACA}"/>
          </ac:spMkLst>
        </pc:spChg>
        <pc:grpChg chg="add del mod">
          <ac:chgData name="Allen Hsu" userId="60d91a9c-a42c-4cc8-ad01-70c31ac073b3" providerId="ADAL" clId="{0B6F0EAA-4E42-4E77-94D9-0AD6DEEEA417}" dt="2024-04-19T06:31:42.431" v="51242" actId="164"/>
          <ac:grpSpMkLst>
            <pc:docMk/>
            <pc:sldMk cId="2541092377" sldId="2147374786"/>
            <ac:grpSpMk id="38" creationId="{D49BD3AA-9251-C76C-81C4-0411BFCED43C}"/>
          </ac:grpSpMkLst>
        </pc:grpChg>
        <pc:grpChg chg="add mod">
          <ac:chgData name="Allen Hsu" userId="60d91a9c-a42c-4cc8-ad01-70c31ac073b3" providerId="ADAL" clId="{0B6F0EAA-4E42-4E77-94D9-0AD6DEEEA417}" dt="2024-04-19T06:31:49.707" v="51244" actId="1076"/>
          <ac:grpSpMkLst>
            <pc:docMk/>
            <pc:sldMk cId="2541092377" sldId="2147374786"/>
            <ac:grpSpMk id="39" creationId="{F8D8163A-F710-7E47-1EA1-A86DB0DD537F}"/>
          </ac:grpSpMkLst>
        </pc:grpChg>
        <pc:graphicFrameChg chg="add mod modGraphic">
          <ac:chgData name="Allen Hsu" userId="60d91a9c-a42c-4cc8-ad01-70c31ac073b3" providerId="ADAL" clId="{0B6F0EAA-4E42-4E77-94D9-0AD6DEEEA417}" dt="2024-04-19T09:11:56.503" v="54716" actId="20577"/>
          <ac:graphicFrameMkLst>
            <pc:docMk/>
            <pc:sldMk cId="2541092377" sldId="2147374786"/>
            <ac:graphicFrameMk id="47" creationId="{EEFE4427-8BBA-585A-DFCA-AA2AB55776D8}"/>
          </ac:graphicFrameMkLst>
        </pc:graphicFrameChg>
        <pc:picChg chg="mod ord topLvl modCrop">
          <ac:chgData name="Allen Hsu" userId="60d91a9c-a42c-4cc8-ad01-70c31ac073b3" providerId="ADAL" clId="{0B6F0EAA-4E42-4E77-94D9-0AD6DEEEA417}" dt="2024-04-19T06:30:08.822" v="51234" actId="21"/>
          <ac:picMkLst>
            <pc:docMk/>
            <pc:sldMk cId="2541092377" sldId="2147374786"/>
            <ac:picMk id="6" creationId="{6393FC1C-39C7-118A-A469-241913E0649D}"/>
          </ac:picMkLst>
        </pc:picChg>
        <pc:picChg chg="add mod">
          <ac:chgData name="Allen Hsu" userId="60d91a9c-a42c-4cc8-ad01-70c31ac073b3" providerId="ADAL" clId="{0B6F0EAA-4E42-4E77-94D9-0AD6DEEEA417}" dt="2024-04-19T06:31:42.431" v="51242" actId="164"/>
          <ac:picMkLst>
            <pc:docMk/>
            <pc:sldMk cId="2541092377" sldId="2147374786"/>
            <ac:picMk id="31" creationId="{6F5C9052-BE7B-7CF5-082D-AF13B7C5DEE6}"/>
          </ac:picMkLst>
        </pc:picChg>
        <pc:picChg chg="add mod">
          <ac:chgData name="Allen Hsu" userId="60d91a9c-a42c-4cc8-ad01-70c31ac073b3" providerId="ADAL" clId="{0B6F0EAA-4E42-4E77-94D9-0AD6DEEEA417}" dt="2024-04-19T06:31:42.431" v="51242" actId="164"/>
          <ac:picMkLst>
            <pc:docMk/>
            <pc:sldMk cId="2541092377" sldId="2147374786"/>
            <ac:picMk id="32" creationId="{5ADE1309-70DD-FAFE-D061-399E093D4966}"/>
          </ac:picMkLst>
        </pc:picChg>
        <pc:picChg chg="add mod">
          <ac:chgData name="Allen Hsu" userId="60d91a9c-a42c-4cc8-ad01-70c31ac073b3" providerId="ADAL" clId="{0B6F0EAA-4E42-4E77-94D9-0AD6DEEEA417}" dt="2024-04-19T06:31:42.431" v="51242" actId="164"/>
          <ac:picMkLst>
            <pc:docMk/>
            <pc:sldMk cId="2541092377" sldId="2147374786"/>
            <ac:picMk id="33" creationId="{2194512D-19C3-DA74-C1B7-F26823585DA6}"/>
          </ac:picMkLst>
        </pc:picChg>
        <pc:picChg chg="add mod">
          <ac:chgData name="Allen Hsu" userId="60d91a9c-a42c-4cc8-ad01-70c31ac073b3" providerId="ADAL" clId="{0B6F0EAA-4E42-4E77-94D9-0AD6DEEEA417}" dt="2024-04-19T09:09:43.669" v="54667" actId="1076"/>
          <ac:picMkLst>
            <pc:docMk/>
            <pc:sldMk cId="2541092377" sldId="2147374786"/>
            <ac:picMk id="40" creationId="{FD8D04EA-67C6-1D2E-8D9D-6844B36ACFEF}"/>
          </ac:picMkLst>
        </pc:picChg>
        <pc:picChg chg="add mod">
          <ac:chgData name="Allen Hsu" userId="60d91a9c-a42c-4cc8-ad01-70c31ac073b3" providerId="ADAL" clId="{0B6F0EAA-4E42-4E77-94D9-0AD6DEEEA417}" dt="2024-04-19T09:09:43.669" v="54667" actId="1076"/>
          <ac:picMkLst>
            <pc:docMk/>
            <pc:sldMk cId="2541092377" sldId="2147374786"/>
            <ac:picMk id="41" creationId="{18F429F2-CA91-5A67-78D7-3F8DF02F347B}"/>
          </ac:picMkLst>
        </pc:picChg>
      </pc:sldChg>
      <pc:sldChg chg="add del">
        <pc:chgData name="Allen Hsu" userId="60d91a9c-a42c-4cc8-ad01-70c31ac073b3" providerId="ADAL" clId="{0B6F0EAA-4E42-4E77-94D9-0AD6DEEEA417}" dt="2024-04-25T02:35:32.382" v="79776" actId="2696"/>
        <pc:sldMkLst>
          <pc:docMk/>
          <pc:sldMk cId="2738086447" sldId="2147374786"/>
        </pc:sldMkLst>
      </pc:sldChg>
      <pc:sldChg chg="del">
        <pc:chgData name="Allen Hsu" userId="60d91a9c-a42c-4cc8-ad01-70c31ac073b3" providerId="ADAL" clId="{0B6F0EAA-4E42-4E77-94D9-0AD6DEEEA417}" dt="2024-04-25T02:35:15.560" v="79772" actId="2696"/>
        <pc:sldMkLst>
          <pc:docMk/>
          <pc:sldMk cId="4110627689" sldId="2147374786"/>
        </pc:sldMkLst>
      </pc:sldChg>
      <pc:sldChg chg="add del">
        <pc:chgData name="Allen Hsu" userId="60d91a9c-a42c-4cc8-ad01-70c31ac073b3" providerId="ADAL" clId="{0B6F0EAA-4E42-4E77-94D9-0AD6DEEEA417}" dt="2024-04-19T07:46:26.514" v="52635" actId="2696"/>
        <pc:sldMkLst>
          <pc:docMk/>
          <pc:sldMk cId="1399595012" sldId="2147374787"/>
        </pc:sldMkLst>
      </pc:sldChg>
      <pc:sldChg chg="add del">
        <pc:chgData name="Allen Hsu" userId="60d91a9c-a42c-4cc8-ad01-70c31ac073b3" providerId="ADAL" clId="{0B6F0EAA-4E42-4E77-94D9-0AD6DEEEA417}" dt="2024-04-19T07:46:51.283" v="52637"/>
        <pc:sldMkLst>
          <pc:docMk/>
          <pc:sldMk cId="1823265601" sldId="2147374787"/>
        </pc:sldMkLst>
      </pc:sldChg>
      <pc:sldChg chg="add">
        <pc:chgData name="Allen Hsu" userId="60d91a9c-a42c-4cc8-ad01-70c31ac073b3" providerId="ADAL" clId="{0B6F0EAA-4E42-4E77-94D9-0AD6DEEEA417}" dt="2024-04-19T07:46:53.984" v="52638"/>
        <pc:sldMkLst>
          <pc:docMk/>
          <pc:sldMk cId="2822036191" sldId="2147374787"/>
        </pc:sldMkLst>
      </pc:sldChg>
      <pc:sldChg chg="add del">
        <pc:chgData name="Allen Hsu" userId="60d91a9c-a42c-4cc8-ad01-70c31ac073b3" providerId="ADAL" clId="{0B6F0EAA-4E42-4E77-94D9-0AD6DEEEA417}" dt="2024-04-25T02:35:21.713" v="79774" actId="2696"/>
        <pc:sldMkLst>
          <pc:docMk/>
          <pc:sldMk cId="14065232" sldId="2147374788"/>
        </pc:sldMkLst>
      </pc:sldChg>
      <pc:sldChg chg="addSp delSp modSp new del mod ord">
        <pc:chgData name="Allen Hsu" userId="60d91a9c-a42c-4cc8-ad01-70c31ac073b3" providerId="ADAL" clId="{0B6F0EAA-4E42-4E77-94D9-0AD6DEEEA417}" dt="2024-04-25T02:34:03.381" v="79770" actId="2696"/>
        <pc:sldMkLst>
          <pc:docMk/>
          <pc:sldMk cId="101536434" sldId="2147374788"/>
        </pc:sldMkLst>
        <pc:spChg chg="mod">
          <ac:chgData name="Allen Hsu" userId="60d91a9c-a42c-4cc8-ad01-70c31ac073b3" providerId="ADAL" clId="{0B6F0EAA-4E42-4E77-94D9-0AD6DEEEA417}" dt="2024-04-23T08:43:02.448" v="70551" actId="20577"/>
          <ac:spMkLst>
            <pc:docMk/>
            <pc:sldMk cId="101536434" sldId="2147374788"/>
            <ac:spMk id="2" creationId="{4DA56DF7-600D-9C66-188A-65B0467147A5}"/>
          </ac:spMkLst>
        </pc:spChg>
        <pc:spChg chg="del">
          <ac:chgData name="Allen Hsu" userId="60d91a9c-a42c-4cc8-ad01-70c31ac073b3" providerId="ADAL" clId="{0B6F0EAA-4E42-4E77-94D9-0AD6DEEEA417}" dt="2024-04-22T02:48:49.791" v="56282" actId="3680"/>
          <ac:spMkLst>
            <pc:docMk/>
            <pc:sldMk cId="101536434" sldId="2147374788"/>
            <ac:spMk id="4" creationId="{CF03D8EF-80C4-59F0-B92B-2866635CDA55}"/>
          </ac:spMkLst>
        </pc:spChg>
        <pc:spChg chg="add mod">
          <ac:chgData name="Allen Hsu" userId="60d91a9c-a42c-4cc8-ad01-70c31ac073b3" providerId="ADAL" clId="{0B6F0EAA-4E42-4E77-94D9-0AD6DEEEA417}" dt="2024-04-23T08:44:40.838" v="70567" actId="1076"/>
          <ac:spMkLst>
            <pc:docMk/>
            <pc:sldMk cId="101536434" sldId="2147374788"/>
            <ac:spMk id="7" creationId="{F5A34E60-0006-019A-FD79-BBEE1751A6A5}"/>
          </ac:spMkLst>
        </pc:spChg>
        <pc:graphicFrameChg chg="add mod ord modGraphic">
          <ac:chgData name="Allen Hsu" userId="60d91a9c-a42c-4cc8-ad01-70c31ac073b3" providerId="ADAL" clId="{0B6F0EAA-4E42-4E77-94D9-0AD6DEEEA417}" dt="2024-04-23T08:44:34.978" v="70566"/>
          <ac:graphicFrameMkLst>
            <pc:docMk/>
            <pc:sldMk cId="101536434" sldId="2147374788"/>
            <ac:graphicFrameMk id="5" creationId="{7D397317-95B8-CFAD-FE60-FBBFDF26C727}"/>
          </ac:graphicFrameMkLst>
        </pc:graphicFrameChg>
      </pc:sldChg>
      <pc:sldChg chg="add del">
        <pc:chgData name="Allen Hsu" userId="60d91a9c-a42c-4cc8-ad01-70c31ac073b3" providerId="ADAL" clId="{0B6F0EAA-4E42-4E77-94D9-0AD6DEEEA417}" dt="2024-04-25T02:35:15.560" v="79772" actId="2696"/>
        <pc:sldMkLst>
          <pc:docMk/>
          <pc:sldMk cId="1307701277" sldId="2147374788"/>
        </pc:sldMkLst>
      </pc:sldChg>
      <pc:sldChg chg="add del">
        <pc:chgData name="Allen Hsu" userId="60d91a9c-a42c-4cc8-ad01-70c31ac073b3" providerId="ADAL" clId="{0B6F0EAA-4E42-4E77-94D9-0AD6DEEEA417}" dt="2024-04-25T02:35:32.382" v="79776" actId="2696"/>
        <pc:sldMkLst>
          <pc:docMk/>
          <pc:sldMk cId="1657829605" sldId="2147374788"/>
        </pc:sldMkLst>
      </pc:sldChg>
      <pc:sldChg chg="add">
        <pc:chgData name="Allen Hsu" userId="60d91a9c-a42c-4cc8-ad01-70c31ac073b3" providerId="ADAL" clId="{0B6F0EAA-4E42-4E77-94D9-0AD6DEEEA417}" dt="2024-04-25T02:35:44.768" v="79777"/>
        <pc:sldMkLst>
          <pc:docMk/>
          <pc:sldMk cId="3620922536" sldId="2147374788"/>
        </pc:sldMkLst>
      </pc:sldChg>
      <pc:sldChg chg="addSp delSp modSp new mod">
        <pc:chgData name="Allen Hsu" userId="60d91a9c-a42c-4cc8-ad01-70c31ac073b3" providerId="ADAL" clId="{0B6F0EAA-4E42-4E77-94D9-0AD6DEEEA417}" dt="2024-04-26T07:46:57.964" v="84097" actId="20577"/>
        <pc:sldMkLst>
          <pc:docMk/>
          <pc:sldMk cId="2730978699" sldId="2147374789"/>
        </pc:sldMkLst>
        <pc:spChg chg="mod">
          <ac:chgData name="Allen Hsu" userId="60d91a9c-a42c-4cc8-ad01-70c31ac073b3" providerId="ADAL" clId="{0B6F0EAA-4E42-4E77-94D9-0AD6DEEEA417}" dt="2024-04-22T03:49:47.248" v="57261" actId="20577"/>
          <ac:spMkLst>
            <pc:docMk/>
            <pc:sldMk cId="2730978699" sldId="2147374789"/>
            <ac:spMk id="2" creationId="{C6D15819-CA61-B5AC-B454-861A8C9AA58D}"/>
          </ac:spMkLst>
        </pc:spChg>
        <pc:spChg chg="add mod">
          <ac:chgData name="Allen Hsu" userId="60d91a9c-a42c-4cc8-ad01-70c31ac073b3" providerId="ADAL" clId="{0B6F0EAA-4E42-4E77-94D9-0AD6DEEEA417}" dt="2024-04-26T07:44:39.778" v="84019" actId="1076"/>
          <ac:spMkLst>
            <pc:docMk/>
            <pc:sldMk cId="2730978699" sldId="2147374789"/>
            <ac:spMk id="4" creationId="{B9E1CC0C-C132-471C-5B70-E01E8B00FB2E}"/>
          </ac:spMkLst>
        </pc:spChg>
        <pc:spChg chg="del">
          <ac:chgData name="Allen Hsu" userId="60d91a9c-a42c-4cc8-ad01-70c31ac073b3" providerId="ADAL" clId="{0B6F0EAA-4E42-4E77-94D9-0AD6DEEEA417}" dt="2024-04-22T03:34:25.286" v="57113" actId="478"/>
          <ac:spMkLst>
            <pc:docMk/>
            <pc:sldMk cId="2730978699" sldId="2147374789"/>
            <ac:spMk id="4" creationId="{D6F60FB0-32E7-2070-D8D8-8B374CE17B0D}"/>
          </ac:spMkLst>
        </pc:spChg>
        <pc:spChg chg="add mod">
          <ac:chgData name="Allen Hsu" userId="60d91a9c-a42c-4cc8-ad01-70c31ac073b3" providerId="ADAL" clId="{0B6F0EAA-4E42-4E77-94D9-0AD6DEEEA417}" dt="2024-04-26T00:24:23.767" v="80824" actId="14100"/>
          <ac:spMkLst>
            <pc:docMk/>
            <pc:sldMk cId="2730978699" sldId="2147374789"/>
            <ac:spMk id="5" creationId="{D0626B13-2439-A2F6-80FC-A5E54389C380}"/>
          </ac:spMkLst>
        </pc:spChg>
        <pc:spChg chg="add mod">
          <ac:chgData name="Allen Hsu" userId="60d91a9c-a42c-4cc8-ad01-70c31ac073b3" providerId="ADAL" clId="{0B6F0EAA-4E42-4E77-94D9-0AD6DEEEA417}" dt="2024-04-24T09:20:08.825" v="77683" actId="207"/>
          <ac:spMkLst>
            <pc:docMk/>
            <pc:sldMk cId="2730978699" sldId="2147374789"/>
            <ac:spMk id="7" creationId="{42D38F7C-496E-B657-6F12-B75A8FB43A87}"/>
          </ac:spMkLst>
        </pc:spChg>
        <pc:spChg chg="add mod">
          <ac:chgData name="Allen Hsu" userId="60d91a9c-a42c-4cc8-ad01-70c31ac073b3" providerId="ADAL" clId="{0B6F0EAA-4E42-4E77-94D9-0AD6DEEEA417}" dt="2024-04-26T07:44:53.405" v="84048" actId="14100"/>
          <ac:spMkLst>
            <pc:docMk/>
            <pc:sldMk cId="2730978699" sldId="2147374789"/>
            <ac:spMk id="8" creationId="{856A27CB-92C2-0C91-87C5-D3374FBCC901}"/>
          </ac:spMkLst>
        </pc:spChg>
        <pc:spChg chg="add mod">
          <ac:chgData name="Allen Hsu" userId="60d91a9c-a42c-4cc8-ad01-70c31ac073b3" providerId="ADAL" clId="{0B6F0EAA-4E42-4E77-94D9-0AD6DEEEA417}" dt="2024-04-22T03:42:11.646" v="57179"/>
          <ac:spMkLst>
            <pc:docMk/>
            <pc:sldMk cId="2730978699" sldId="2147374789"/>
            <ac:spMk id="10" creationId="{D3EBD734-A10A-8D01-1301-48D77A63CDC1}"/>
          </ac:spMkLst>
        </pc:spChg>
        <pc:spChg chg="add mod">
          <ac:chgData name="Allen Hsu" userId="60d91a9c-a42c-4cc8-ad01-70c31ac073b3" providerId="ADAL" clId="{0B6F0EAA-4E42-4E77-94D9-0AD6DEEEA417}" dt="2024-04-24T09:20:18.611" v="77684" actId="207"/>
          <ac:spMkLst>
            <pc:docMk/>
            <pc:sldMk cId="2730978699" sldId="2147374789"/>
            <ac:spMk id="11" creationId="{4704DA7C-76D6-080C-C538-79042919575B}"/>
          </ac:spMkLst>
        </pc:spChg>
        <pc:spChg chg="add mod">
          <ac:chgData name="Allen Hsu" userId="60d91a9c-a42c-4cc8-ad01-70c31ac073b3" providerId="ADAL" clId="{0B6F0EAA-4E42-4E77-94D9-0AD6DEEEA417}" dt="2024-04-26T07:46:57.964" v="84097" actId="20577"/>
          <ac:spMkLst>
            <pc:docMk/>
            <pc:sldMk cId="2730978699" sldId="2147374789"/>
            <ac:spMk id="12" creationId="{0C43E746-E54F-EE2A-F2F6-B04B8A43C695}"/>
          </ac:spMkLst>
        </pc:spChg>
        <pc:spChg chg="add mod">
          <ac:chgData name="Allen Hsu" userId="60d91a9c-a42c-4cc8-ad01-70c31ac073b3" providerId="ADAL" clId="{0B6F0EAA-4E42-4E77-94D9-0AD6DEEEA417}" dt="2024-04-24T09:20:36.541" v="77685" actId="207"/>
          <ac:spMkLst>
            <pc:docMk/>
            <pc:sldMk cId="2730978699" sldId="2147374789"/>
            <ac:spMk id="13" creationId="{CE257BCA-B621-9292-A383-317ED40DA40B}"/>
          </ac:spMkLst>
        </pc:spChg>
        <pc:spChg chg="add mod">
          <ac:chgData name="Allen Hsu" userId="60d91a9c-a42c-4cc8-ad01-70c31ac073b3" providerId="ADAL" clId="{0B6F0EAA-4E42-4E77-94D9-0AD6DEEEA417}" dt="2024-04-22T05:11:14.144" v="57905" actId="1035"/>
          <ac:spMkLst>
            <pc:docMk/>
            <pc:sldMk cId="2730978699" sldId="2147374789"/>
            <ac:spMk id="14" creationId="{5B754A20-3E7E-155C-5E89-F14AFAD88983}"/>
          </ac:spMkLst>
        </pc:spChg>
        <pc:spChg chg="add mod">
          <ac:chgData name="Allen Hsu" userId="60d91a9c-a42c-4cc8-ad01-70c31ac073b3" providerId="ADAL" clId="{0B6F0EAA-4E42-4E77-94D9-0AD6DEEEA417}" dt="2024-04-22T06:03:43.940" v="59629" actId="14100"/>
          <ac:spMkLst>
            <pc:docMk/>
            <pc:sldMk cId="2730978699" sldId="2147374789"/>
            <ac:spMk id="15" creationId="{28E6EE8E-4788-3CB8-0F97-211427961E98}"/>
          </ac:spMkLst>
        </pc:spChg>
        <pc:picChg chg="add del mod">
          <ac:chgData name="Allen Hsu" userId="60d91a9c-a42c-4cc8-ad01-70c31ac073b3" providerId="ADAL" clId="{0B6F0EAA-4E42-4E77-94D9-0AD6DEEEA417}" dt="2024-04-22T06:04:01.519" v="59630" actId="1362"/>
          <ac:picMkLst>
            <pc:docMk/>
            <pc:sldMk cId="2730978699" sldId="2147374789"/>
            <ac:picMk id="6" creationId="{4EDE6F11-AB1A-AE56-0F8B-3C19685CC64D}"/>
          </ac:picMkLst>
        </pc:picChg>
        <pc:picChg chg="add del">
          <ac:chgData name="Allen Hsu" userId="60d91a9c-a42c-4cc8-ad01-70c31ac073b3" providerId="ADAL" clId="{0B6F0EAA-4E42-4E77-94D9-0AD6DEEEA417}" dt="2024-04-22T03:37:48.484" v="57122" actId="22"/>
          <ac:picMkLst>
            <pc:docMk/>
            <pc:sldMk cId="2730978699" sldId="2147374789"/>
            <ac:picMk id="8" creationId="{4D3387F7-F73D-6747-F0AC-314C9F346AAE}"/>
          </ac:picMkLst>
        </pc:picChg>
        <pc:picChg chg="add mod">
          <ac:chgData name="Allen Hsu" userId="60d91a9c-a42c-4cc8-ad01-70c31ac073b3" providerId="ADAL" clId="{0B6F0EAA-4E42-4E77-94D9-0AD6DEEEA417}" dt="2024-04-22T03:42:11.646" v="57179"/>
          <ac:picMkLst>
            <pc:docMk/>
            <pc:sldMk cId="2730978699" sldId="2147374789"/>
            <ac:picMk id="9" creationId="{4C6839CC-87CD-1801-0574-04EBBACDAEFF}"/>
          </ac:picMkLst>
        </pc:picChg>
        <pc:picChg chg="add mod">
          <ac:chgData name="Allen Hsu" userId="60d91a9c-a42c-4cc8-ad01-70c31ac073b3" providerId="ADAL" clId="{0B6F0EAA-4E42-4E77-94D9-0AD6DEEEA417}" dt="2024-04-22T03:53:46.889" v="57306" actId="571"/>
          <ac:picMkLst>
            <pc:docMk/>
            <pc:sldMk cId="2730978699" sldId="2147374789"/>
            <ac:picMk id="12" creationId="{CBDDF402-9F90-2A2E-5A2E-C955122CC61E}"/>
          </ac:picMkLst>
        </pc:picChg>
      </pc:sldChg>
      <pc:sldChg chg="addSp delSp modSp new mod modNotesTx">
        <pc:chgData name="Allen Hsu" userId="60d91a9c-a42c-4cc8-ad01-70c31ac073b3" providerId="ADAL" clId="{0B6F0EAA-4E42-4E77-94D9-0AD6DEEEA417}" dt="2024-04-26T07:44:11.668" v="84018" actId="20577"/>
        <pc:sldMkLst>
          <pc:docMk/>
          <pc:sldMk cId="294987008" sldId="2147374790"/>
        </pc:sldMkLst>
        <pc:spChg chg="mod">
          <ac:chgData name="Allen Hsu" userId="60d91a9c-a42c-4cc8-ad01-70c31ac073b3" providerId="ADAL" clId="{0B6F0EAA-4E42-4E77-94D9-0AD6DEEEA417}" dt="2024-04-24T01:03:29.402" v="71426" actId="20577"/>
          <ac:spMkLst>
            <pc:docMk/>
            <pc:sldMk cId="294987008" sldId="2147374790"/>
            <ac:spMk id="2" creationId="{0B9E91F4-60A6-9129-81C3-73C9138F145C}"/>
          </ac:spMkLst>
        </pc:spChg>
        <pc:spChg chg="del mod">
          <ac:chgData name="Allen Hsu" userId="60d91a9c-a42c-4cc8-ad01-70c31ac073b3" providerId="ADAL" clId="{0B6F0EAA-4E42-4E77-94D9-0AD6DEEEA417}" dt="2024-04-22T05:25:22.305" v="58513" actId="478"/>
          <ac:spMkLst>
            <pc:docMk/>
            <pc:sldMk cId="294987008" sldId="2147374790"/>
            <ac:spMk id="4" creationId="{21AAB485-8F2B-53B3-CC5B-AF601B4CE815}"/>
          </ac:spMkLst>
        </pc:spChg>
        <pc:spChg chg="add mod">
          <ac:chgData name="Allen Hsu" userId="60d91a9c-a42c-4cc8-ad01-70c31ac073b3" providerId="ADAL" clId="{0B6F0EAA-4E42-4E77-94D9-0AD6DEEEA417}" dt="2024-04-24T09:04:37.219" v="77015" actId="164"/>
          <ac:spMkLst>
            <pc:docMk/>
            <pc:sldMk cId="294987008" sldId="2147374790"/>
            <ac:spMk id="4" creationId="{C395E6C0-C656-5826-41AB-8AD8CEFD5562}"/>
          </ac:spMkLst>
        </pc:spChg>
        <pc:spChg chg="add mod">
          <ac:chgData name="Allen Hsu" userId="60d91a9c-a42c-4cc8-ad01-70c31ac073b3" providerId="ADAL" clId="{0B6F0EAA-4E42-4E77-94D9-0AD6DEEEA417}" dt="2024-04-26T07:44:11.668" v="84018" actId="20577"/>
          <ac:spMkLst>
            <pc:docMk/>
            <pc:sldMk cId="294987008" sldId="2147374790"/>
            <ac:spMk id="5" creationId="{0F479471-E436-AF26-95C7-D9118D9FC342}"/>
          </ac:spMkLst>
        </pc:spChg>
        <pc:spChg chg="add mod">
          <ac:chgData name="Allen Hsu" userId="60d91a9c-a42c-4cc8-ad01-70c31ac073b3" providerId="ADAL" clId="{0B6F0EAA-4E42-4E77-94D9-0AD6DEEEA417}" dt="2024-04-24T09:04:39.966" v="77017" actId="164"/>
          <ac:spMkLst>
            <pc:docMk/>
            <pc:sldMk cId="294987008" sldId="2147374790"/>
            <ac:spMk id="6" creationId="{4DB1799D-3257-5558-E0D0-C5284D4C8844}"/>
          </ac:spMkLst>
        </pc:spChg>
        <pc:spChg chg="add mod">
          <ac:chgData name="Allen Hsu" userId="60d91a9c-a42c-4cc8-ad01-70c31ac073b3" providerId="ADAL" clId="{0B6F0EAA-4E42-4E77-94D9-0AD6DEEEA417}" dt="2024-04-26T05:47:04.059" v="83409" actId="20577"/>
          <ac:spMkLst>
            <pc:docMk/>
            <pc:sldMk cId="294987008" sldId="2147374790"/>
            <ac:spMk id="7" creationId="{06969335-CD99-B535-F469-A23406FDE852}"/>
          </ac:spMkLst>
        </pc:spChg>
        <pc:spChg chg="add mod">
          <ac:chgData name="Allen Hsu" userId="60d91a9c-a42c-4cc8-ad01-70c31ac073b3" providerId="ADAL" clId="{0B6F0EAA-4E42-4E77-94D9-0AD6DEEEA417}" dt="2024-04-24T01:03:08.933" v="71418" actId="115"/>
          <ac:spMkLst>
            <pc:docMk/>
            <pc:sldMk cId="294987008" sldId="2147374790"/>
            <ac:spMk id="8" creationId="{8636FBE3-21B8-B498-E645-39DBAE3669B7}"/>
          </ac:spMkLst>
        </pc:spChg>
        <pc:spChg chg="add mod">
          <ac:chgData name="Allen Hsu" userId="60d91a9c-a42c-4cc8-ad01-70c31ac073b3" providerId="ADAL" clId="{0B6F0EAA-4E42-4E77-94D9-0AD6DEEEA417}" dt="2024-04-24T09:04:38.867" v="77016" actId="164"/>
          <ac:spMkLst>
            <pc:docMk/>
            <pc:sldMk cId="294987008" sldId="2147374790"/>
            <ac:spMk id="9" creationId="{99E61C03-003F-9A7C-D1D3-391C09F9BB56}"/>
          </ac:spMkLst>
        </pc:spChg>
        <pc:spChg chg="add mod">
          <ac:chgData name="Allen Hsu" userId="60d91a9c-a42c-4cc8-ad01-70c31ac073b3" providerId="ADAL" clId="{0B6F0EAA-4E42-4E77-94D9-0AD6DEEEA417}" dt="2024-04-24T01:01:45.556" v="71404" actId="1076"/>
          <ac:spMkLst>
            <pc:docMk/>
            <pc:sldMk cId="294987008" sldId="2147374790"/>
            <ac:spMk id="10" creationId="{68B99A4F-71EB-7325-7C0B-97D8DD6A6110}"/>
          </ac:spMkLst>
        </pc:spChg>
        <pc:spChg chg="add del mod">
          <ac:chgData name="Allen Hsu" userId="60d91a9c-a42c-4cc8-ad01-70c31ac073b3" providerId="ADAL" clId="{0B6F0EAA-4E42-4E77-94D9-0AD6DEEEA417}" dt="2024-04-24T01:01:19.993" v="71398" actId="478"/>
          <ac:spMkLst>
            <pc:docMk/>
            <pc:sldMk cId="294987008" sldId="2147374790"/>
            <ac:spMk id="12" creationId="{3B4C7AA4-EB16-56B2-0B45-A5F22F214EE8}"/>
          </ac:spMkLst>
        </pc:spChg>
        <pc:spChg chg="add mod">
          <ac:chgData name="Allen Hsu" userId="60d91a9c-a42c-4cc8-ad01-70c31ac073b3" providerId="ADAL" clId="{0B6F0EAA-4E42-4E77-94D9-0AD6DEEEA417}" dt="2024-04-24T09:04:39.966" v="77017" actId="164"/>
          <ac:spMkLst>
            <pc:docMk/>
            <pc:sldMk cId="294987008" sldId="2147374790"/>
            <ac:spMk id="13" creationId="{7D69C448-5F99-BDA1-57D0-F641488EEDF3}"/>
          </ac:spMkLst>
        </pc:spChg>
        <pc:spChg chg="add mod">
          <ac:chgData name="Allen Hsu" userId="60d91a9c-a42c-4cc8-ad01-70c31ac073b3" providerId="ADAL" clId="{0B6F0EAA-4E42-4E77-94D9-0AD6DEEEA417}" dt="2024-04-24T09:04:37.219" v="77015" actId="164"/>
          <ac:spMkLst>
            <pc:docMk/>
            <pc:sldMk cId="294987008" sldId="2147374790"/>
            <ac:spMk id="14" creationId="{B13C5F31-6BEE-C95B-4727-CD937E45FFFD}"/>
          </ac:spMkLst>
        </pc:spChg>
        <pc:spChg chg="add mod">
          <ac:chgData name="Allen Hsu" userId="60d91a9c-a42c-4cc8-ad01-70c31ac073b3" providerId="ADAL" clId="{0B6F0EAA-4E42-4E77-94D9-0AD6DEEEA417}" dt="2024-04-24T09:04:38.867" v="77016" actId="164"/>
          <ac:spMkLst>
            <pc:docMk/>
            <pc:sldMk cId="294987008" sldId="2147374790"/>
            <ac:spMk id="15" creationId="{2432D425-57A5-7619-05EF-1959B19D5D90}"/>
          </ac:spMkLst>
        </pc:spChg>
        <pc:spChg chg="add mod">
          <ac:chgData name="Allen Hsu" userId="60d91a9c-a42c-4cc8-ad01-70c31ac073b3" providerId="ADAL" clId="{0B6F0EAA-4E42-4E77-94D9-0AD6DEEEA417}" dt="2024-04-24T09:10:07.899" v="77235" actId="1076"/>
          <ac:spMkLst>
            <pc:docMk/>
            <pc:sldMk cId="294987008" sldId="2147374790"/>
            <ac:spMk id="17" creationId="{C33E871A-141C-1465-375C-C524257F5720}"/>
          </ac:spMkLst>
        </pc:spChg>
        <pc:spChg chg="add mod">
          <ac:chgData name="Allen Hsu" userId="60d91a9c-a42c-4cc8-ad01-70c31ac073b3" providerId="ADAL" clId="{0B6F0EAA-4E42-4E77-94D9-0AD6DEEEA417}" dt="2024-04-24T09:10:07.899" v="77235" actId="1076"/>
          <ac:spMkLst>
            <pc:docMk/>
            <pc:sldMk cId="294987008" sldId="2147374790"/>
            <ac:spMk id="19" creationId="{98EE4011-160E-BF5B-CAEF-F174BB1C43D9}"/>
          </ac:spMkLst>
        </pc:spChg>
        <pc:spChg chg="add mod">
          <ac:chgData name="Allen Hsu" userId="60d91a9c-a42c-4cc8-ad01-70c31ac073b3" providerId="ADAL" clId="{0B6F0EAA-4E42-4E77-94D9-0AD6DEEEA417}" dt="2024-04-24T09:10:07.899" v="77235" actId="1076"/>
          <ac:spMkLst>
            <pc:docMk/>
            <pc:sldMk cId="294987008" sldId="2147374790"/>
            <ac:spMk id="21" creationId="{28E15A99-1BC0-0E45-D891-524404802BD2}"/>
          </ac:spMkLst>
        </pc:spChg>
        <pc:spChg chg="add mod">
          <ac:chgData name="Allen Hsu" userId="60d91a9c-a42c-4cc8-ad01-70c31ac073b3" providerId="ADAL" clId="{0B6F0EAA-4E42-4E77-94D9-0AD6DEEEA417}" dt="2024-04-24T08:22:27.741" v="75885" actId="14100"/>
          <ac:spMkLst>
            <pc:docMk/>
            <pc:sldMk cId="294987008" sldId="2147374790"/>
            <ac:spMk id="22" creationId="{8BD1899E-0A97-27D4-4B43-8C5EC38D8FB4}"/>
          </ac:spMkLst>
        </pc:spChg>
        <pc:grpChg chg="add mod">
          <ac:chgData name="Allen Hsu" userId="60d91a9c-a42c-4cc8-ad01-70c31ac073b3" providerId="ADAL" clId="{0B6F0EAA-4E42-4E77-94D9-0AD6DEEEA417}" dt="2024-04-24T09:10:07.899" v="77235" actId="1076"/>
          <ac:grpSpMkLst>
            <pc:docMk/>
            <pc:sldMk cId="294987008" sldId="2147374790"/>
            <ac:grpSpMk id="23" creationId="{ACD79C6D-E0D8-2C4C-B045-933D191A8CF3}"/>
          </ac:grpSpMkLst>
        </pc:grpChg>
        <pc:grpChg chg="add mod">
          <ac:chgData name="Allen Hsu" userId="60d91a9c-a42c-4cc8-ad01-70c31ac073b3" providerId="ADAL" clId="{0B6F0EAA-4E42-4E77-94D9-0AD6DEEEA417}" dt="2024-04-24T09:10:07.899" v="77235" actId="1076"/>
          <ac:grpSpMkLst>
            <pc:docMk/>
            <pc:sldMk cId="294987008" sldId="2147374790"/>
            <ac:grpSpMk id="24" creationId="{1D6F8E89-9B05-F58F-A5F7-678854750F95}"/>
          </ac:grpSpMkLst>
        </pc:grpChg>
        <pc:grpChg chg="add mod">
          <ac:chgData name="Allen Hsu" userId="60d91a9c-a42c-4cc8-ad01-70c31ac073b3" providerId="ADAL" clId="{0B6F0EAA-4E42-4E77-94D9-0AD6DEEEA417}" dt="2024-04-24T09:10:07.899" v="77235" actId="1076"/>
          <ac:grpSpMkLst>
            <pc:docMk/>
            <pc:sldMk cId="294987008" sldId="2147374790"/>
            <ac:grpSpMk id="25" creationId="{FB3D084A-6B8F-60DE-AB50-9D06A147436C}"/>
          </ac:grpSpMkLst>
        </pc:grpChg>
        <pc:picChg chg="add mod">
          <ac:chgData name="Allen Hsu" userId="60d91a9c-a42c-4cc8-ad01-70c31ac073b3" providerId="ADAL" clId="{0B6F0EAA-4E42-4E77-94D9-0AD6DEEEA417}" dt="2024-04-24T01:01:50.793" v="71406" actId="1076"/>
          <ac:picMkLst>
            <pc:docMk/>
            <pc:sldMk cId="294987008" sldId="2147374790"/>
            <ac:picMk id="5" creationId="{BFEBC2DC-1F2D-F0CA-5EC0-9E9A43E5EEC3}"/>
          </ac:picMkLst>
        </pc:picChg>
      </pc:sldChg>
      <pc:sldChg chg="addSp delSp modSp new mod modNotesTx">
        <pc:chgData name="Allen Hsu" userId="60d91a9c-a42c-4cc8-ad01-70c31ac073b3" providerId="ADAL" clId="{0B6F0EAA-4E42-4E77-94D9-0AD6DEEEA417}" dt="2024-05-06T02:45:56.753" v="95334" actId="14100"/>
        <pc:sldMkLst>
          <pc:docMk/>
          <pc:sldMk cId="64773288" sldId="2147374791"/>
        </pc:sldMkLst>
        <pc:spChg chg="mod">
          <ac:chgData name="Allen Hsu" userId="60d91a9c-a42c-4cc8-ad01-70c31ac073b3" providerId="ADAL" clId="{0B6F0EAA-4E42-4E77-94D9-0AD6DEEEA417}" dt="2024-04-22T09:48:03.910" v="61552" actId="20577"/>
          <ac:spMkLst>
            <pc:docMk/>
            <pc:sldMk cId="64773288" sldId="2147374791"/>
            <ac:spMk id="2" creationId="{89589508-7BB0-CBBF-210E-39DC225B3FA8}"/>
          </ac:spMkLst>
        </pc:spChg>
        <pc:spChg chg="mod">
          <ac:chgData name="Allen Hsu" userId="60d91a9c-a42c-4cc8-ad01-70c31ac073b3" providerId="ADAL" clId="{0B6F0EAA-4E42-4E77-94D9-0AD6DEEEA417}" dt="2024-04-22T09:13:37.519" v="60973" actId="1076"/>
          <ac:spMkLst>
            <pc:docMk/>
            <pc:sldMk cId="64773288" sldId="2147374791"/>
            <ac:spMk id="4" creationId="{7FBA88BD-00AE-CD4C-6244-3A33C0089864}"/>
          </ac:spMkLst>
        </pc:spChg>
        <pc:spChg chg="add mod ord">
          <ac:chgData name="Allen Hsu" userId="60d91a9c-a42c-4cc8-ad01-70c31ac073b3" providerId="ADAL" clId="{0B6F0EAA-4E42-4E77-94D9-0AD6DEEEA417}" dt="2024-04-30T03:09:35.730" v="90035" actId="20577"/>
          <ac:spMkLst>
            <pc:docMk/>
            <pc:sldMk cId="64773288" sldId="2147374791"/>
            <ac:spMk id="5" creationId="{68D4845A-DBD7-16FD-1436-5279677FE772}"/>
          </ac:spMkLst>
        </pc:spChg>
        <pc:spChg chg="add del mod">
          <ac:chgData name="Allen Hsu" userId="60d91a9c-a42c-4cc8-ad01-70c31ac073b3" providerId="ADAL" clId="{0B6F0EAA-4E42-4E77-94D9-0AD6DEEEA417}" dt="2024-04-22T09:49:55.109" v="61600" actId="478"/>
          <ac:spMkLst>
            <pc:docMk/>
            <pc:sldMk cId="64773288" sldId="2147374791"/>
            <ac:spMk id="7" creationId="{59114261-4EA7-CE4A-A2B3-67C1CD8317A4}"/>
          </ac:spMkLst>
        </pc:spChg>
        <pc:spChg chg="add mod">
          <ac:chgData name="Allen Hsu" userId="60d91a9c-a42c-4cc8-ad01-70c31ac073b3" providerId="ADAL" clId="{0B6F0EAA-4E42-4E77-94D9-0AD6DEEEA417}" dt="2024-04-26T08:00:11.524" v="84404" actId="20577"/>
          <ac:spMkLst>
            <pc:docMk/>
            <pc:sldMk cId="64773288" sldId="2147374791"/>
            <ac:spMk id="7" creationId="{8B5630D5-1426-991F-220D-F3B6B62C5D44}"/>
          </ac:spMkLst>
        </pc:spChg>
        <pc:spChg chg="add mod">
          <ac:chgData name="Allen Hsu" userId="60d91a9c-a42c-4cc8-ad01-70c31ac073b3" providerId="ADAL" clId="{0B6F0EAA-4E42-4E77-94D9-0AD6DEEEA417}" dt="2024-04-25T01:04:15.665" v="78842" actId="20577"/>
          <ac:spMkLst>
            <pc:docMk/>
            <pc:sldMk cId="64773288" sldId="2147374791"/>
            <ac:spMk id="9" creationId="{8AEEC955-A328-420A-1D18-258D6A4CCC5E}"/>
          </ac:spMkLst>
        </pc:spChg>
        <pc:spChg chg="add mod">
          <ac:chgData name="Allen Hsu" userId="60d91a9c-a42c-4cc8-ad01-70c31ac073b3" providerId="ADAL" clId="{0B6F0EAA-4E42-4E77-94D9-0AD6DEEEA417}" dt="2024-04-25T01:05:52.102" v="78928" actId="20577"/>
          <ac:spMkLst>
            <pc:docMk/>
            <pc:sldMk cId="64773288" sldId="2147374791"/>
            <ac:spMk id="10" creationId="{AB5A5290-EA55-3DD4-4F66-E379592BDDA1}"/>
          </ac:spMkLst>
        </pc:spChg>
        <pc:spChg chg="add mod topLvl">
          <ac:chgData name="Allen Hsu" userId="60d91a9c-a42c-4cc8-ad01-70c31ac073b3" providerId="ADAL" clId="{0B6F0EAA-4E42-4E77-94D9-0AD6DEEEA417}" dt="2024-05-06T02:45:42.756" v="95331" actId="1036"/>
          <ac:spMkLst>
            <pc:docMk/>
            <pc:sldMk cId="64773288" sldId="2147374791"/>
            <ac:spMk id="11" creationId="{BC548FD4-5A02-A415-873B-258C152D12EC}"/>
          </ac:spMkLst>
        </pc:spChg>
        <pc:spChg chg="add mod topLvl">
          <ac:chgData name="Allen Hsu" userId="60d91a9c-a42c-4cc8-ad01-70c31ac073b3" providerId="ADAL" clId="{0B6F0EAA-4E42-4E77-94D9-0AD6DEEEA417}" dt="2024-05-06T02:45:42.756" v="95331" actId="1036"/>
          <ac:spMkLst>
            <pc:docMk/>
            <pc:sldMk cId="64773288" sldId="2147374791"/>
            <ac:spMk id="13" creationId="{9D49979A-9A28-3D3A-8C57-9C7803E1B924}"/>
          </ac:spMkLst>
        </pc:spChg>
        <pc:spChg chg="add mod topLvl">
          <ac:chgData name="Allen Hsu" userId="60d91a9c-a42c-4cc8-ad01-70c31ac073b3" providerId="ADAL" clId="{0B6F0EAA-4E42-4E77-94D9-0AD6DEEEA417}" dt="2024-04-23T02:21:44.392" v="63390" actId="14100"/>
          <ac:spMkLst>
            <pc:docMk/>
            <pc:sldMk cId="64773288" sldId="2147374791"/>
            <ac:spMk id="16" creationId="{E05AA7CE-9B7F-18D6-6E90-639141C7273D}"/>
          </ac:spMkLst>
        </pc:spChg>
        <pc:spChg chg="add mod">
          <ac:chgData name="Allen Hsu" userId="60d91a9c-a42c-4cc8-ad01-70c31ac073b3" providerId="ADAL" clId="{0B6F0EAA-4E42-4E77-94D9-0AD6DEEEA417}" dt="2024-05-06T02:44:33.002" v="95311" actId="1076"/>
          <ac:spMkLst>
            <pc:docMk/>
            <pc:sldMk cId="64773288" sldId="2147374791"/>
            <ac:spMk id="17" creationId="{075EEA8E-6875-C023-5F5E-1A01B73EADF7}"/>
          </ac:spMkLst>
        </pc:spChg>
        <pc:spChg chg="add mod">
          <ac:chgData name="Allen Hsu" userId="60d91a9c-a42c-4cc8-ad01-70c31ac073b3" providerId="ADAL" clId="{0B6F0EAA-4E42-4E77-94D9-0AD6DEEEA417}" dt="2024-04-25T01:06:01.894" v="78929" actId="1076"/>
          <ac:spMkLst>
            <pc:docMk/>
            <pc:sldMk cId="64773288" sldId="2147374791"/>
            <ac:spMk id="18" creationId="{8A22E0F4-5C76-2039-F690-B4DED902840D}"/>
          </ac:spMkLst>
        </pc:spChg>
        <pc:spChg chg="add mod">
          <ac:chgData name="Allen Hsu" userId="60d91a9c-a42c-4cc8-ad01-70c31ac073b3" providerId="ADAL" clId="{0B6F0EAA-4E42-4E77-94D9-0AD6DEEEA417}" dt="2024-04-22T09:50:34.519" v="61607" actId="1076"/>
          <ac:spMkLst>
            <pc:docMk/>
            <pc:sldMk cId="64773288" sldId="2147374791"/>
            <ac:spMk id="19" creationId="{752F0E76-48CA-C1B0-2B5E-FB6935EE9BF3}"/>
          </ac:spMkLst>
        </pc:spChg>
        <pc:spChg chg="add mod">
          <ac:chgData name="Allen Hsu" userId="60d91a9c-a42c-4cc8-ad01-70c31ac073b3" providerId="ADAL" clId="{0B6F0EAA-4E42-4E77-94D9-0AD6DEEEA417}" dt="2024-05-06T02:45:42.756" v="95331" actId="1036"/>
          <ac:spMkLst>
            <pc:docMk/>
            <pc:sldMk cId="64773288" sldId="2147374791"/>
            <ac:spMk id="23" creationId="{6F4F7815-A900-AC53-AF54-7720A3FA11E5}"/>
          </ac:spMkLst>
        </pc:spChg>
        <pc:spChg chg="add mod">
          <ac:chgData name="Allen Hsu" userId="60d91a9c-a42c-4cc8-ad01-70c31ac073b3" providerId="ADAL" clId="{0B6F0EAA-4E42-4E77-94D9-0AD6DEEEA417}" dt="2024-05-06T02:45:42.756" v="95331" actId="1036"/>
          <ac:spMkLst>
            <pc:docMk/>
            <pc:sldMk cId="64773288" sldId="2147374791"/>
            <ac:spMk id="30" creationId="{DE1C7950-65E4-F749-199C-C1E3EBEA6F91}"/>
          </ac:spMkLst>
        </pc:spChg>
        <pc:grpChg chg="add del mod">
          <ac:chgData name="Allen Hsu" userId="60d91a9c-a42c-4cc8-ad01-70c31ac073b3" providerId="ADAL" clId="{0B6F0EAA-4E42-4E77-94D9-0AD6DEEEA417}" dt="2024-04-23T02:20:18.909" v="63308" actId="165"/>
          <ac:grpSpMkLst>
            <pc:docMk/>
            <pc:sldMk cId="64773288" sldId="2147374791"/>
            <ac:grpSpMk id="17" creationId="{3F1D680F-A31D-4778-30C5-3894BC7370E0}"/>
          </ac:grpSpMkLst>
        </pc:grpChg>
        <pc:graphicFrameChg chg="add mod ord modGraphic">
          <ac:chgData name="Allen Hsu" userId="60d91a9c-a42c-4cc8-ad01-70c31ac073b3" providerId="ADAL" clId="{0B6F0EAA-4E42-4E77-94D9-0AD6DEEEA417}" dt="2024-04-24T09:53:07.143" v="78559" actId="20577"/>
          <ac:graphicFrameMkLst>
            <pc:docMk/>
            <pc:sldMk cId="64773288" sldId="2147374791"/>
            <ac:graphicFrameMk id="6" creationId="{9BE1B411-B42A-CA60-CFB3-1973B22E4FCE}"/>
          </ac:graphicFrameMkLst>
        </pc:graphicFrameChg>
        <pc:graphicFrameChg chg="add mod">
          <ac:chgData name="Allen Hsu" userId="60d91a9c-a42c-4cc8-ad01-70c31ac073b3" providerId="ADAL" clId="{0B6F0EAA-4E42-4E77-94D9-0AD6DEEEA417}" dt="2024-04-23T09:21:39.854" v="70917" actId="1076"/>
          <ac:graphicFrameMkLst>
            <pc:docMk/>
            <pc:sldMk cId="64773288" sldId="2147374791"/>
            <ac:graphicFrameMk id="39" creationId="{104BC08F-EDD4-D5C9-9BAF-E29947C15504}"/>
          </ac:graphicFrameMkLst>
        </pc:graphicFrameChg>
        <pc:picChg chg="add mod ord">
          <ac:chgData name="Allen Hsu" userId="60d91a9c-a42c-4cc8-ad01-70c31ac073b3" providerId="ADAL" clId="{0B6F0EAA-4E42-4E77-94D9-0AD6DEEEA417}" dt="2024-04-23T02:20:29.545" v="63311" actId="167"/>
          <ac:picMkLst>
            <pc:docMk/>
            <pc:sldMk cId="64773288" sldId="2147374791"/>
            <ac:picMk id="8" creationId="{D78B7AAE-5261-6BAE-BE3C-A18683B4C398}"/>
          </ac:picMkLst>
        </pc:picChg>
        <pc:picChg chg="add del mod">
          <ac:chgData name="Allen Hsu" userId="60d91a9c-a42c-4cc8-ad01-70c31ac073b3" providerId="ADAL" clId="{0B6F0EAA-4E42-4E77-94D9-0AD6DEEEA417}" dt="2024-04-23T02:20:07.945" v="63305" actId="478"/>
          <ac:picMkLst>
            <pc:docMk/>
            <pc:sldMk cId="64773288" sldId="2147374791"/>
            <ac:picMk id="10" creationId="{7DAD464E-7B7F-D662-5830-97904D5F0E2E}"/>
          </ac:picMkLst>
        </pc:picChg>
        <pc:cxnChg chg="add mod topLvl">
          <ac:chgData name="Allen Hsu" userId="60d91a9c-a42c-4cc8-ad01-70c31ac073b3" providerId="ADAL" clId="{0B6F0EAA-4E42-4E77-94D9-0AD6DEEEA417}" dt="2024-05-06T02:45:45.790" v="95332" actId="14100"/>
          <ac:cxnSpMkLst>
            <pc:docMk/>
            <pc:sldMk cId="64773288" sldId="2147374791"/>
            <ac:cxnSpMk id="12" creationId="{C8DDB2E2-5165-DAD8-7A43-E9A4314B5124}"/>
          </ac:cxnSpMkLst>
        </pc:cxnChg>
        <pc:cxnChg chg="add mod topLvl">
          <ac:chgData name="Allen Hsu" userId="60d91a9c-a42c-4cc8-ad01-70c31ac073b3" providerId="ADAL" clId="{0B6F0EAA-4E42-4E77-94D9-0AD6DEEEA417}" dt="2024-05-06T02:45:42.756" v="95331" actId="1036"/>
          <ac:cxnSpMkLst>
            <pc:docMk/>
            <pc:sldMk cId="64773288" sldId="2147374791"/>
            <ac:cxnSpMk id="14" creationId="{78C8597B-55F6-164A-851B-33CD2250D746}"/>
          </ac:cxnSpMkLst>
        </pc:cxnChg>
        <pc:cxnChg chg="add mod topLvl">
          <ac:chgData name="Allen Hsu" userId="60d91a9c-a42c-4cc8-ad01-70c31ac073b3" providerId="ADAL" clId="{0B6F0EAA-4E42-4E77-94D9-0AD6DEEEA417}" dt="2024-04-23T02:21:59.319" v="63392" actId="14100"/>
          <ac:cxnSpMkLst>
            <pc:docMk/>
            <pc:sldMk cId="64773288" sldId="2147374791"/>
            <ac:cxnSpMk id="15" creationId="{71A83B1B-D218-1178-4A30-7341FC92D571}"/>
          </ac:cxnSpMkLst>
        </pc:cxnChg>
        <pc:cxnChg chg="add mod">
          <ac:chgData name="Allen Hsu" userId="60d91a9c-a42c-4cc8-ad01-70c31ac073b3" providerId="ADAL" clId="{0B6F0EAA-4E42-4E77-94D9-0AD6DEEEA417}" dt="2024-05-06T02:45:42.756" v="95331" actId="1036"/>
          <ac:cxnSpMkLst>
            <pc:docMk/>
            <pc:sldMk cId="64773288" sldId="2147374791"/>
            <ac:cxnSpMk id="20" creationId="{FDFE6190-B593-8290-949E-72C4FCEC8327}"/>
          </ac:cxnSpMkLst>
        </pc:cxnChg>
        <pc:cxnChg chg="add mod">
          <ac:chgData name="Allen Hsu" userId="60d91a9c-a42c-4cc8-ad01-70c31ac073b3" providerId="ADAL" clId="{0B6F0EAA-4E42-4E77-94D9-0AD6DEEEA417}" dt="2024-05-06T02:45:56.753" v="95334" actId="14100"/>
          <ac:cxnSpMkLst>
            <pc:docMk/>
            <pc:sldMk cId="64773288" sldId="2147374791"/>
            <ac:cxnSpMk id="31" creationId="{B37056E0-AADF-DD9F-5E15-A01B23EA5625}"/>
          </ac:cxnSpMkLst>
        </pc:cxnChg>
      </pc:sldChg>
      <pc:sldChg chg="addSp delSp modSp new mod">
        <pc:chgData name="Allen Hsu" userId="60d91a9c-a42c-4cc8-ad01-70c31ac073b3" providerId="ADAL" clId="{0B6F0EAA-4E42-4E77-94D9-0AD6DEEEA417}" dt="2024-04-26T08:00:19.870" v="84408" actId="1076"/>
        <pc:sldMkLst>
          <pc:docMk/>
          <pc:sldMk cId="444759707" sldId="2147374792"/>
        </pc:sldMkLst>
        <pc:spChg chg="mod">
          <ac:chgData name="Allen Hsu" userId="60d91a9c-a42c-4cc8-ad01-70c31ac073b3" providerId="ADAL" clId="{0B6F0EAA-4E42-4E77-94D9-0AD6DEEEA417}" dt="2024-04-22T09:48:12.056" v="61556"/>
          <ac:spMkLst>
            <pc:docMk/>
            <pc:sldMk cId="444759707" sldId="2147374792"/>
            <ac:spMk id="2" creationId="{4327040E-50D2-F8A8-B582-B87F9EFF5742}"/>
          </ac:spMkLst>
        </pc:spChg>
        <pc:spChg chg="mod">
          <ac:chgData name="Allen Hsu" userId="60d91a9c-a42c-4cc8-ad01-70c31ac073b3" providerId="ADAL" clId="{0B6F0EAA-4E42-4E77-94D9-0AD6DEEEA417}" dt="2024-04-22T09:38:07.792" v="61177" actId="1076"/>
          <ac:spMkLst>
            <pc:docMk/>
            <pc:sldMk cId="444759707" sldId="2147374792"/>
            <ac:spMk id="4" creationId="{F7F38439-569F-8B38-9EB5-7296F051BDC2}"/>
          </ac:spMkLst>
        </pc:spChg>
        <pc:spChg chg="add mod">
          <ac:chgData name="Allen Hsu" userId="60d91a9c-a42c-4cc8-ad01-70c31ac073b3" providerId="ADAL" clId="{0B6F0EAA-4E42-4E77-94D9-0AD6DEEEA417}" dt="2024-04-25T00:57:06.394" v="78769"/>
          <ac:spMkLst>
            <pc:docMk/>
            <pc:sldMk cId="444759707" sldId="2147374792"/>
            <ac:spMk id="6" creationId="{4CDA575F-C15A-AFE6-A55C-41E427E87532}"/>
          </ac:spMkLst>
        </pc:spChg>
        <pc:spChg chg="add mod">
          <ac:chgData name="Allen Hsu" userId="60d91a9c-a42c-4cc8-ad01-70c31ac073b3" providerId="ADAL" clId="{0B6F0EAA-4E42-4E77-94D9-0AD6DEEEA417}" dt="2024-04-25T00:58:05.626" v="78792" actId="20577"/>
          <ac:spMkLst>
            <pc:docMk/>
            <pc:sldMk cId="444759707" sldId="2147374792"/>
            <ac:spMk id="7" creationId="{D6F1C50F-19F3-9FAD-92FA-31EB4F5CBF5A}"/>
          </ac:spMkLst>
        </pc:spChg>
        <pc:spChg chg="add del mod">
          <ac:chgData name="Allen Hsu" userId="60d91a9c-a42c-4cc8-ad01-70c31ac073b3" providerId="ADAL" clId="{0B6F0EAA-4E42-4E77-94D9-0AD6DEEEA417}" dt="2024-04-23T02:52:01.370" v="64071" actId="478"/>
          <ac:spMkLst>
            <pc:docMk/>
            <pc:sldMk cId="444759707" sldId="2147374792"/>
            <ac:spMk id="9" creationId="{27336B5E-CB3E-AFEA-8E16-C5C657502BD3}"/>
          </ac:spMkLst>
        </pc:spChg>
        <pc:spChg chg="add del mod">
          <ac:chgData name="Allen Hsu" userId="60d91a9c-a42c-4cc8-ad01-70c31ac073b3" providerId="ADAL" clId="{0B6F0EAA-4E42-4E77-94D9-0AD6DEEEA417}" dt="2024-04-25T00:56:57.976" v="78768" actId="478"/>
          <ac:spMkLst>
            <pc:docMk/>
            <pc:sldMk cId="444759707" sldId="2147374792"/>
            <ac:spMk id="9" creationId="{62413C37-38BE-2EF9-1218-EDDDB81D0342}"/>
          </ac:spMkLst>
        </pc:spChg>
        <pc:spChg chg="add mod">
          <ac:chgData name="Allen Hsu" userId="60d91a9c-a42c-4cc8-ad01-70c31ac073b3" providerId="ADAL" clId="{0B6F0EAA-4E42-4E77-94D9-0AD6DEEEA417}" dt="2024-04-25T01:07:06.415" v="78943" actId="1076"/>
          <ac:spMkLst>
            <pc:docMk/>
            <pc:sldMk cId="444759707" sldId="2147374792"/>
            <ac:spMk id="10" creationId="{6C76B6C5-1E04-9231-8D45-893F47815BFC}"/>
          </ac:spMkLst>
        </pc:spChg>
        <pc:spChg chg="add mod">
          <ac:chgData name="Allen Hsu" userId="60d91a9c-a42c-4cc8-ad01-70c31ac073b3" providerId="ADAL" clId="{0B6F0EAA-4E42-4E77-94D9-0AD6DEEEA417}" dt="2024-04-26T06:14:47.635" v="83628" actId="1076"/>
          <ac:spMkLst>
            <pc:docMk/>
            <pc:sldMk cId="444759707" sldId="2147374792"/>
            <ac:spMk id="11" creationId="{63AD975F-4FFD-30F7-474F-791515FFC904}"/>
          </ac:spMkLst>
        </pc:spChg>
        <pc:spChg chg="add mod">
          <ac:chgData name="Allen Hsu" userId="60d91a9c-a42c-4cc8-ad01-70c31ac073b3" providerId="ADAL" clId="{0B6F0EAA-4E42-4E77-94D9-0AD6DEEEA417}" dt="2024-04-25T01:08:01.631" v="78957" actId="552"/>
          <ac:spMkLst>
            <pc:docMk/>
            <pc:sldMk cId="444759707" sldId="2147374792"/>
            <ac:spMk id="13" creationId="{358C3876-CE93-E698-5269-B6BE05EF70F7}"/>
          </ac:spMkLst>
        </pc:spChg>
        <pc:spChg chg="add mod">
          <ac:chgData name="Allen Hsu" userId="60d91a9c-a42c-4cc8-ad01-70c31ac073b3" providerId="ADAL" clId="{0B6F0EAA-4E42-4E77-94D9-0AD6DEEEA417}" dt="2024-04-24T08:48:54.061" v="76700" actId="20577"/>
          <ac:spMkLst>
            <pc:docMk/>
            <pc:sldMk cId="444759707" sldId="2147374792"/>
            <ac:spMk id="15" creationId="{4CA32EA1-C66D-7101-50EA-DD51CC5812AC}"/>
          </ac:spMkLst>
        </pc:spChg>
        <pc:spChg chg="add mod ord">
          <ac:chgData name="Allen Hsu" userId="60d91a9c-a42c-4cc8-ad01-70c31ac073b3" providerId="ADAL" clId="{0B6F0EAA-4E42-4E77-94D9-0AD6DEEEA417}" dt="2024-04-25T01:07:18.277" v="78946" actId="167"/>
          <ac:spMkLst>
            <pc:docMk/>
            <pc:sldMk cId="444759707" sldId="2147374792"/>
            <ac:spMk id="16" creationId="{98D8411D-EC4D-380A-A60F-95A3F36ECFF9}"/>
          </ac:spMkLst>
        </pc:spChg>
        <pc:spChg chg="add mod">
          <ac:chgData name="Allen Hsu" userId="60d91a9c-a42c-4cc8-ad01-70c31ac073b3" providerId="ADAL" clId="{0B6F0EAA-4E42-4E77-94D9-0AD6DEEEA417}" dt="2024-04-26T08:00:19.870" v="84408" actId="1076"/>
          <ac:spMkLst>
            <pc:docMk/>
            <pc:sldMk cId="444759707" sldId="2147374792"/>
            <ac:spMk id="20" creationId="{2AF6A1B8-828A-BE93-95F5-8FEB370B68DC}"/>
          </ac:spMkLst>
        </pc:spChg>
        <pc:graphicFrameChg chg="add mod modGraphic">
          <ac:chgData name="Allen Hsu" userId="60d91a9c-a42c-4cc8-ad01-70c31ac073b3" providerId="ADAL" clId="{0B6F0EAA-4E42-4E77-94D9-0AD6DEEEA417}" dt="2024-04-26T06:15:15.879" v="83631" actId="13926"/>
          <ac:graphicFrameMkLst>
            <pc:docMk/>
            <pc:sldMk cId="444759707" sldId="2147374792"/>
            <ac:graphicFrameMk id="8" creationId="{922020B7-743A-69BE-C137-658786BC4064}"/>
          </ac:graphicFrameMkLst>
        </pc:graphicFrameChg>
        <pc:graphicFrameChg chg="add mod">
          <ac:chgData name="Allen Hsu" userId="60d91a9c-a42c-4cc8-ad01-70c31ac073b3" providerId="ADAL" clId="{0B6F0EAA-4E42-4E77-94D9-0AD6DEEEA417}" dt="2024-04-23T09:22:38.947" v="70929" actId="1076"/>
          <ac:graphicFrameMkLst>
            <pc:docMk/>
            <pc:sldMk cId="444759707" sldId="2147374792"/>
            <ac:graphicFrameMk id="17" creationId="{6E896683-EDD7-A12F-74D5-1B4A0937A08A}"/>
          </ac:graphicFrameMkLst>
        </pc:graphicFrameChg>
        <pc:picChg chg="add mod">
          <ac:chgData name="Allen Hsu" userId="60d91a9c-a42c-4cc8-ad01-70c31ac073b3" providerId="ADAL" clId="{0B6F0EAA-4E42-4E77-94D9-0AD6DEEEA417}" dt="2024-04-25T01:07:04.147" v="78942" actId="14100"/>
          <ac:picMkLst>
            <pc:docMk/>
            <pc:sldMk cId="444759707" sldId="2147374792"/>
            <ac:picMk id="5" creationId="{7B15FE6A-28CD-FDC4-4E11-2DB65B576975}"/>
          </ac:picMkLst>
        </pc:picChg>
        <pc:cxnChg chg="add mod">
          <ac:chgData name="Allen Hsu" userId="60d91a9c-a42c-4cc8-ad01-70c31ac073b3" providerId="ADAL" clId="{0B6F0EAA-4E42-4E77-94D9-0AD6DEEEA417}" dt="2024-04-26T06:14:58.039" v="83630" actId="14100"/>
          <ac:cxnSpMkLst>
            <pc:docMk/>
            <pc:sldMk cId="444759707" sldId="2147374792"/>
            <ac:cxnSpMk id="12" creationId="{949DB92B-8732-33EE-89EA-2D371E41BCDA}"/>
          </ac:cxnSpMkLst>
        </pc:cxnChg>
        <pc:cxnChg chg="add mod">
          <ac:chgData name="Allen Hsu" userId="60d91a9c-a42c-4cc8-ad01-70c31ac073b3" providerId="ADAL" clId="{0B6F0EAA-4E42-4E77-94D9-0AD6DEEEA417}" dt="2024-04-25T01:08:01.631" v="78957" actId="552"/>
          <ac:cxnSpMkLst>
            <pc:docMk/>
            <pc:sldMk cId="444759707" sldId="2147374792"/>
            <ac:cxnSpMk id="14" creationId="{392FE3FE-280F-F856-5488-F9AEF98C2938}"/>
          </ac:cxnSpMkLst>
        </pc:cxnChg>
      </pc:sldChg>
      <pc:sldChg chg="addSp delSp modSp new mod">
        <pc:chgData name="Allen Hsu" userId="60d91a9c-a42c-4cc8-ad01-70c31ac073b3" providerId="ADAL" clId="{0B6F0EAA-4E42-4E77-94D9-0AD6DEEEA417}" dt="2024-04-30T03:16:06.178" v="90056" actId="20577"/>
        <pc:sldMkLst>
          <pc:docMk/>
          <pc:sldMk cId="737811168" sldId="2147374793"/>
        </pc:sldMkLst>
        <pc:spChg chg="mod">
          <ac:chgData name="Allen Hsu" userId="60d91a9c-a42c-4cc8-ad01-70c31ac073b3" providerId="ADAL" clId="{0B6F0EAA-4E42-4E77-94D9-0AD6DEEEA417}" dt="2024-04-23T07:21:35.375" v="69360" actId="20577"/>
          <ac:spMkLst>
            <pc:docMk/>
            <pc:sldMk cId="737811168" sldId="2147374793"/>
            <ac:spMk id="2" creationId="{E31281B9-AFA5-0F6A-C4CA-C71F9602884E}"/>
          </ac:spMkLst>
        </pc:spChg>
        <pc:spChg chg="del">
          <ac:chgData name="Allen Hsu" userId="60d91a9c-a42c-4cc8-ad01-70c31ac073b3" providerId="ADAL" clId="{0B6F0EAA-4E42-4E77-94D9-0AD6DEEEA417}" dt="2024-04-22T09:31:45.900" v="61050" actId="478"/>
          <ac:spMkLst>
            <pc:docMk/>
            <pc:sldMk cId="737811168" sldId="2147374793"/>
            <ac:spMk id="4" creationId="{EBAA72DE-2B33-49FF-A8A6-6FB19FFB20D8}"/>
          </ac:spMkLst>
        </pc:spChg>
        <pc:spChg chg="add del mod">
          <ac:chgData name="Allen Hsu" userId="60d91a9c-a42c-4cc8-ad01-70c31ac073b3" providerId="ADAL" clId="{0B6F0EAA-4E42-4E77-94D9-0AD6DEEEA417}" dt="2024-04-25T01:19:33.012" v="79076" actId="478"/>
          <ac:spMkLst>
            <pc:docMk/>
            <pc:sldMk cId="737811168" sldId="2147374793"/>
            <ac:spMk id="6" creationId="{9EC8B7F6-FC61-5BDE-A93B-B43D4138E5A3}"/>
          </ac:spMkLst>
        </pc:spChg>
        <pc:spChg chg="add mod">
          <ac:chgData name="Allen Hsu" userId="60d91a9c-a42c-4cc8-ad01-70c31ac073b3" providerId="ADAL" clId="{0B6F0EAA-4E42-4E77-94D9-0AD6DEEEA417}" dt="2024-04-23T01:59:05.032" v="63034" actId="1076"/>
          <ac:spMkLst>
            <pc:docMk/>
            <pc:sldMk cId="737811168" sldId="2147374793"/>
            <ac:spMk id="8" creationId="{4EC164DA-0A3F-5C70-D8DB-53BEA809B6CB}"/>
          </ac:spMkLst>
        </pc:spChg>
        <pc:spChg chg="add mod">
          <ac:chgData name="Allen Hsu" userId="60d91a9c-a42c-4cc8-ad01-70c31ac073b3" providerId="ADAL" clId="{0B6F0EAA-4E42-4E77-94D9-0AD6DEEEA417}" dt="2024-04-23T01:59:05.032" v="63034" actId="1076"/>
          <ac:spMkLst>
            <pc:docMk/>
            <pc:sldMk cId="737811168" sldId="2147374793"/>
            <ac:spMk id="9" creationId="{683C51AD-7F08-220D-7B61-456793363A73}"/>
          </ac:spMkLst>
        </pc:spChg>
        <pc:spChg chg="add del mod">
          <ac:chgData name="Allen Hsu" userId="60d91a9c-a42c-4cc8-ad01-70c31ac073b3" providerId="ADAL" clId="{0B6F0EAA-4E42-4E77-94D9-0AD6DEEEA417}" dt="2024-04-25T01:12:30.991" v="79034" actId="478"/>
          <ac:spMkLst>
            <pc:docMk/>
            <pc:sldMk cId="737811168" sldId="2147374793"/>
            <ac:spMk id="10" creationId="{44CF5672-E988-55BE-2DED-2D3416F72951}"/>
          </ac:spMkLst>
        </pc:spChg>
        <pc:spChg chg="add del mod">
          <ac:chgData name="Allen Hsu" userId="60d91a9c-a42c-4cc8-ad01-70c31ac073b3" providerId="ADAL" clId="{0B6F0EAA-4E42-4E77-94D9-0AD6DEEEA417}" dt="2024-04-25T00:59:14.561" v="78805" actId="1076"/>
          <ac:spMkLst>
            <pc:docMk/>
            <pc:sldMk cId="737811168" sldId="2147374793"/>
            <ac:spMk id="11" creationId="{83377AD6-FCF4-AD2D-20C9-1A21D662196D}"/>
          </ac:spMkLst>
        </pc:spChg>
        <pc:spChg chg="add mod">
          <ac:chgData name="Allen Hsu" userId="60d91a9c-a42c-4cc8-ad01-70c31ac073b3" providerId="ADAL" clId="{0B6F0EAA-4E42-4E77-94D9-0AD6DEEEA417}" dt="2024-04-24T08:49:23.093" v="76748" actId="20577"/>
          <ac:spMkLst>
            <pc:docMk/>
            <pc:sldMk cId="737811168" sldId="2147374793"/>
            <ac:spMk id="12" creationId="{7A35AFE7-D8E7-114F-A011-D741D9B67818}"/>
          </ac:spMkLst>
        </pc:spChg>
        <pc:spChg chg="add mod">
          <ac:chgData name="Allen Hsu" userId="60d91a9c-a42c-4cc8-ad01-70c31ac073b3" providerId="ADAL" clId="{0B6F0EAA-4E42-4E77-94D9-0AD6DEEEA417}" dt="2024-04-23T03:22:37.630" v="65534" actId="20577"/>
          <ac:spMkLst>
            <pc:docMk/>
            <pc:sldMk cId="737811168" sldId="2147374793"/>
            <ac:spMk id="12" creationId="{D3894338-985F-FA04-E68C-593AA68EB37D}"/>
          </ac:spMkLst>
        </pc:spChg>
        <pc:spChg chg="mod">
          <ac:chgData name="Allen Hsu" userId="60d91a9c-a42c-4cc8-ad01-70c31ac073b3" providerId="ADAL" clId="{0B6F0EAA-4E42-4E77-94D9-0AD6DEEEA417}" dt="2024-04-23T05:04:00.536" v="66170"/>
          <ac:spMkLst>
            <pc:docMk/>
            <pc:sldMk cId="737811168" sldId="2147374793"/>
            <ac:spMk id="14" creationId="{35FF4C17-C452-728F-EA6C-657EDCBB1336}"/>
          </ac:spMkLst>
        </pc:spChg>
        <pc:spChg chg="mod">
          <ac:chgData name="Allen Hsu" userId="60d91a9c-a42c-4cc8-ad01-70c31ac073b3" providerId="ADAL" clId="{0B6F0EAA-4E42-4E77-94D9-0AD6DEEEA417}" dt="2024-04-23T05:04:00.536" v="66170"/>
          <ac:spMkLst>
            <pc:docMk/>
            <pc:sldMk cId="737811168" sldId="2147374793"/>
            <ac:spMk id="15" creationId="{09D98BDC-C5DE-17A3-26BE-585DF3BE99C7}"/>
          </ac:spMkLst>
        </pc:spChg>
        <pc:spChg chg="mod">
          <ac:chgData name="Allen Hsu" userId="60d91a9c-a42c-4cc8-ad01-70c31ac073b3" providerId="ADAL" clId="{0B6F0EAA-4E42-4E77-94D9-0AD6DEEEA417}" dt="2024-04-23T05:04:00.536" v="66170"/>
          <ac:spMkLst>
            <pc:docMk/>
            <pc:sldMk cId="737811168" sldId="2147374793"/>
            <ac:spMk id="16" creationId="{795D8CE0-EDDD-E22A-C1C3-CFF1A5CA9FC2}"/>
          </ac:spMkLst>
        </pc:spChg>
        <pc:spChg chg="mod">
          <ac:chgData name="Allen Hsu" userId="60d91a9c-a42c-4cc8-ad01-70c31ac073b3" providerId="ADAL" clId="{0B6F0EAA-4E42-4E77-94D9-0AD6DEEEA417}" dt="2024-04-23T05:04:00.536" v="66170"/>
          <ac:spMkLst>
            <pc:docMk/>
            <pc:sldMk cId="737811168" sldId="2147374793"/>
            <ac:spMk id="17" creationId="{1D7E8B17-B3DC-37B9-4B15-DCD196349E88}"/>
          </ac:spMkLst>
        </pc:spChg>
        <pc:spChg chg="mod">
          <ac:chgData name="Allen Hsu" userId="60d91a9c-a42c-4cc8-ad01-70c31ac073b3" providerId="ADAL" clId="{0B6F0EAA-4E42-4E77-94D9-0AD6DEEEA417}" dt="2024-04-25T01:13:50.324" v="79046" actId="1076"/>
          <ac:spMkLst>
            <pc:docMk/>
            <pc:sldMk cId="737811168" sldId="2147374793"/>
            <ac:spMk id="18" creationId="{C879AB3D-457A-FB74-EAC1-11F6F4AE384B}"/>
          </ac:spMkLst>
        </pc:spChg>
        <pc:spChg chg="add del">
          <ac:chgData name="Allen Hsu" userId="60d91a9c-a42c-4cc8-ad01-70c31ac073b3" providerId="ADAL" clId="{0B6F0EAA-4E42-4E77-94D9-0AD6DEEEA417}" dt="2024-04-25T01:12:30.991" v="79034" actId="478"/>
          <ac:spMkLst>
            <pc:docMk/>
            <pc:sldMk cId="737811168" sldId="2147374793"/>
            <ac:spMk id="19" creationId="{3CC4F068-45EF-A4B5-2A79-63264EE4B2BC}"/>
          </ac:spMkLst>
        </pc:spChg>
        <pc:grpChg chg="add mod">
          <ac:chgData name="Allen Hsu" userId="60d91a9c-a42c-4cc8-ad01-70c31ac073b3" providerId="ADAL" clId="{0B6F0EAA-4E42-4E77-94D9-0AD6DEEEA417}" dt="2024-04-25T01:11:58.674" v="79031" actId="1076"/>
          <ac:grpSpMkLst>
            <pc:docMk/>
            <pc:sldMk cId="737811168" sldId="2147374793"/>
            <ac:grpSpMk id="13" creationId="{BC599F20-939E-1A42-4C8F-A35259591533}"/>
          </ac:grpSpMkLst>
        </pc:grpChg>
        <pc:graphicFrameChg chg="add mod modGraphic">
          <ac:chgData name="Allen Hsu" userId="60d91a9c-a42c-4cc8-ad01-70c31ac073b3" providerId="ADAL" clId="{0B6F0EAA-4E42-4E77-94D9-0AD6DEEEA417}" dt="2024-04-30T03:16:06.178" v="90056" actId="20577"/>
          <ac:graphicFrameMkLst>
            <pc:docMk/>
            <pc:sldMk cId="737811168" sldId="2147374793"/>
            <ac:graphicFrameMk id="5" creationId="{BD9CBE2F-B3C3-AAAB-9FE3-BE76E4B2CDC7}"/>
          </ac:graphicFrameMkLst>
        </pc:graphicFrameChg>
        <pc:picChg chg="add mod">
          <ac:chgData name="Allen Hsu" userId="60d91a9c-a42c-4cc8-ad01-70c31ac073b3" providerId="ADAL" clId="{0B6F0EAA-4E42-4E77-94D9-0AD6DEEEA417}" dt="2024-04-23T01:59:05.032" v="63034" actId="1076"/>
          <ac:picMkLst>
            <pc:docMk/>
            <pc:sldMk cId="737811168" sldId="2147374793"/>
            <ac:picMk id="4" creationId="{35B143BA-E5E3-075C-ACFB-FFD5E6F5E3DF}"/>
          </ac:picMkLst>
        </pc:picChg>
        <pc:picChg chg="add mod">
          <ac:chgData name="Allen Hsu" userId="60d91a9c-a42c-4cc8-ad01-70c31ac073b3" providerId="ADAL" clId="{0B6F0EAA-4E42-4E77-94D9-0AD6DEEEA417}" dt="2024-04-23T01:59:05.032" v="63034" actId="1076"/>
          <ac:picMkLst>
            <pc:docMk/>
            <pc:sldMk cId="737811168" sldId="2147374793"/>
            <ac:picMk id="7" creationId="{6FA619C1-5183-000D-27CE-ED7034E9C33D}"/>
          </ac:picMkLst>
        </pc:picChg>
      </pc:sldChg>
      <pc:sldChg chg="addSp delSp modSp new mod ord">
        <pc:chgData name="Allen Hsu" userId="60d91a9c-a42c-4cc8-ad01-70c31ac073b3" providerId="ADAL" clId="{0B6F0EAA-4E42-4E77-94D9-0AD6DEEEA417}" dt="2024-04-29T08:07:29.674" v="89125" actId="20577"/>
        <pc:sldMkLst>
          <pc:docMk/>
          <pc:sldMk cId="1410790101" sldId="2147374794"/>
        </pc:sldMkLst>
        <pc:spChg chg="mod">
          <ac:chgData name="Allen Hsu" userId="60d91a9c-a42c-4cc8-ad01-70c31ac073b3" providerId="ADAL" clId="{0B6F0EAA-4E42-4E77-94D9-0AD6DEEEA417}" dt="2024-04-29T07:59:43.969" v="88954"/>
          <ac:spMkLst>
            <pc:docMk/>
            <pc:sldMk cId="1410790101" sldId="2147374794"/>
            <ac:spMk id="2" creationId="{6D54BF18-4196-3F2C-B8DD-7F2EBB6AAE61}"/>
          </ac:spMkLst>
        </pc:spChg>
        <pc:spChg chg="del">
          <ac:chgData name="Allen Hsu" userId="60d91a9c-a42c-4cc8-ad01-70c31ac073b3" providerId="ADAL" clId="{0B6F0EAA-4E42-4E77-94D9-0AD6DEEEA417}" dt="2024-04-22T09:52:01.990" v="61715" actId="478"/>
          <ac:spMkLst>
            <pc:docMk/>
            <pc:sldMk cId="1410790101" sldId="2147374794"/>
            <ac:spMk id="4" creationId="{85CAE27C-7FA5-149A-DAF2-CFBF7CE1162E}"/>
          </ac:spMkLst>
        </pc:spChg>
        <pc:spChg chg="add mod">
          <ac:chgData name="Allen Hsu" userId="60d91a9c-a42c-4cc8-ad01-70c31ac073b3" providerId="ADAL" clId="{0B6F0EAA-4E42-4E77-94D9-0AD6DEEEA417}" dt="2024-04-25T01:40:45.369" v="79212" actId="1035"/>
          <ac:spMkLst>
            <pc:docMk/>
            <pc:sldMk cId="1410790101" sldId="2147374794"/>
            <ac:spMk id="5" creationId="{75995A8C-1B85-A8F7-239F-FA73A2205E81}"/>
          </ac:spMkLst>
        </pc:spChg>
        <pc:spChg chg="add mod">
          <ac:chgData name="Allen Hsu" userId="60d91a9c-a42c-4cc8-ad01-70c31ac073b3" providerId="ADAL" clId="{0B6F0EAA-4E42-4E77-94D9-0AD6DEEEA417}" dt="2024-04-25T01:40:45.369" v="79212" actId="1035"/>
          <ac:spMkLst>
            <pc:docMk/>
            <pc:sldMk cId="1410790101" sldId="2147374794"/>
            <ac:spMk id="6" creationId="{7DB63688-C250-A3F0-1C5D-89E3EC080FFB}"/>
          </ac:spMkLst>
        </pc:spChg>
        <pc:spChg chg="add mod topLvl">
          <ac:chgData name="Allen Hsu" userId="60d91a9c-a42c-4cc8-ad01-70c31ac073b3" providerId="ADAL" clId="{0B6F0EAA-4E42-4E77-94D9-0AD6DEEEA417}" dt="2024-04-23T08:19:36.400" v="69994" actId="165"/>
          <ac:spMkLst>
            <pc:docMk/>
            <pc:sldMk cId="1410790101" sldId="2147374794"/>
            <ac:spMk id="8" creationId="{72EC7146-FD0B-4105-F78F-35D1191328C8}"/>
          </ac:spMkLst>
        </pc:spChg>
        <pc:spChg chg="add mod">
          <ac:chgData name="Allen Hsu" userId="60d91a9c-a42c-4cc8-ad01-70c31ac073b3" providerId="ADAL" clId="{0B6F0EAA-4E42-4E77-94D9-0AD6DEEEA417}" dt="2024-04-29T08:02:02.682" v="88960" actId="1076"/>
          <ac:spMkLst>
            <pc:docMk/>
            <pc:sldMk cId="1410790101" sldId="2147374794"/>
            <ac:spMk id="10" creationId="{16BD0B43-CA1F-566E-6EE9-A71BA6126086}"/>
          </ac:spMkLst>
        </pc:spChg>
        <pc:spChg chg="add mod">
          <ac:chgData name="Allen Hsu" userId="60d91a9c-a42c-4cc8-ad01-70c31ac073b3" providerId="ADAL" clId="{0B6F0EAA-4E42-4E77-94D9-0AD6DEEEA417}" dt="2024-04-23T08:19:23.164" v="69991" actId="1076"/>
          <ac:spMkLst>
            <pc:docMk/>
            <pc:sldMk cId="1410790101" sldId="2147374794"/>
            <ac:spMk id="12" creationId="{D4C59CC7-6523-C643-BDB9-5BD6B9E81D29}"/>
          </ac:spMkLst>
        </pc:spChg>
        <pc:spChg chg="add mod">
          <ac:chgData name="Allen Hsu" userId="60d91a9c-a42c-4cc8-ad01-70c31ac073b3" providerId="ADAL" clId="{0B6F0EAA-4E42-4E77-94D9-0AD6DEEEA417}" dt="2024-04-23T08:20:50.724" v="70015" actId="1076"/>
          <ac:spMkLst>
            <pc:docMk/>
            <pc:sldMk cId="1410790101" sldId="2147374794"/>
            <ac:spMk id="13" creationId="{F7D16E3F-422B-3F7B-1E2D-715E5218E2FD}"/>
          </ac:spMkLst>
        </pc:spChg>
        <pc:spChg chg="add mod ord topLvl">
          <ac:chgData name="Allen Hsu" userId="60d91a9c-a42c-4cc8-ad01-70c31ac073b3" providerId="ADAL" clId="{0B6F0EAA-4E42-4E77-94D9-0AD6DEEEA417}" dt="2024-04-23T08:25:18.731" v="70135" actId="165"/>
          <ac:spMkLst>
            <pc:docMk/>
            <pc:sldMk cId="1410790101" sldId="2147374794"/>
            <ac:spMk id="15" creationId="{7802E54A-F4B2-B3B5-9B56-1A91679B3ED7}"/>
          </ac:spMkLst>
        </pc:spChg>
        <pc:spChg chg="add mod topLvl">
          <ac:chgData name="Allen Hsu" userId="60d91a9c-a42c-4cc8-ad01-70c31ac073b3" providerId="ADAL" clId="{0B6F0EAA-4E42-4E77-94D9-0AD6DEEEA417}" dt="2024-04-23T08:25:23.397" v="70136" actId="165"/>
          <ac:spMkLst>
            <pc:docMk/>
            <pc:sldMk cId="1410790101" sldId="2147374794"/>
            <ac:spMk id="16" creationId="{4D8C0F6B-344B-B40E-9622-10B8F08A00E6}"/>
          </ac:spMkLst>
        </pc:spChg>
        <pc:spChg chg="add mod topLvl">
          <ac:chgData name="Allen Hsu" userId="60d91a9c-a42c-4cc8-ad01-70c31ac073b3" providerId="ADAL" clId="{0B6F0EAA-4E42-4E77-94D9-0AD6DEEEA417}" dt="2024-04-23T08:25:23.397" v="70136" actId="165"/>
          <ac:spMkLst>
            <pc:docMk/>
            <pc:sldMk cId="1410790101" sldId="2147374794"/>
            <ac:spMk id="17" creationId="{D1DDEBE0-3F14-3670-BDBC-B84E94512056}"/>
          </ac:spMkLst>
        </pc:spChg>
        <pc:spChg chg="add mod topLvl">
          <ac:chgData name="Allen Hsu" userId="60d91a9c-a42c-4cc8-ad01-70c31ac073b3" providerId="ADAL" clId="{0B6F0EAA-4E42-4E77-94D9-0AD6DEEEA417}" dt="2024-04-23T08:25:23.397" v="70136" actId="165"/>
          <ac:spMkLst>
            <pc:docMk/>
            <pc:sldMk cId="1410790101" sldId="2147374794"/>
            <ac:spMk id="18" creationId="{35B276C5-1EC5-A7E3-8B80-5C43304F7839}"/>
          </ac:spMkLst>
        </pc:spChg>
        <pc:spChg chg="add mod topLvl">
          <ac:chgData name="Allen Hsu" userId="60d91a9c-a42c-4cc8-ad01-70c31ac073b3" providerId="ADAL" clId="{0B6F0EAA-4E42-4E77-94D9-0AD6DEEEA417}" dt="2024-04-23T08:25:23.397" v="70136" actId="165"/>
          <ac:spMkLst>
            <pc:docMk/>
            <pc:sldMk cId="1410790101" sldId="2147374794"/>
            <ac:spMk id="19" creationId="{B18A058B-9F14-78C4-C1F4-6C51CBEB5673}"/>
          </ac:spMkLst>
        </pc:spChg>
        <pc:spChg chg="add del mod">
          <ac:chgData name="Allen Hsu" userId="60d91a9c-a42c-4cc8-ad01-70c31ac073b3" providerId="ADAL" clId="{0B6F0EAA-4E42-4E77-94D9-0AD6DEEEA417}" dt="2024-04-23T09:38:52.979" v="71087" actId="478"/>
          <ac:spMkLst>
            <pc:docMk/>
            <pc:sldMk cId="1410790101" sldId="2147374794"/>
            <ac:spMk id="23" creationId="{AE832A65-6994-C289-C542-E2D70F8F0A73}"/>
          </ac:spMkLst>
        </pc:spChg>
        <pc:spChg chg="add mod">
          <ac:chgData name="Allen Hsu" userId="60d91a9c-a42c-4cc8-ad01-70c31ac073b3" providerId="ADAL" clId="{0B6F0EAA-4E42-4E77-94D9-0AD6DEEEA417}" dt="2024-04-29T08:07:29.674" v="89125" actId="20577"/>
          <ac:spMkLst>
            <pc:docMk/>
            <pc:sldMk cId="1410790101" sldId="2147374794"/>
            <ac:spMk id="23" creationId="{F35030B9-778C-901B-43FE-B9DDF8C5F52A}"/>
          </ac:spMkLst>
        </pc:spChg>
        <pc:spChg chg="add mod topLvl">
          <ac:chgData name="Allen Hsu" userId="60d91a9c-a42c-4cc8-ad01-70c31ac073b3" providerId="ADAL" clId="{0B6F0EAA-4E42-4E77-94D9-0AD6DEEEA417}" dt="2024-04-23T08:25:33.980" v="70137" actId="14100"/>
          <ac:spMkLst>
            <pc:docMk/>
            <pc:sldMk cId="1410790101" sldId="2147374794"/>
            <ac:spMk id="24" creationId="{D9B2FA09-6626-E623-0076-CB4E3FB65B50}"/>
          </ac:spMkLst>
        </pc:spChg>
        <pc:spChg chg="add mod">
          <ac:chgData name="Allen Hsu" userId="60d91a9c-a42c-4cc8-ad01-70c31ac073b3" providerId="ADAL" clId="{0B6F0EAA-4E42-4E77-94D9-0AD6DEEEA417}" dt="2024-04-23T08:27:34.490" v="70170" actId="404"/>
          <ac:spMkLst>
            <pc:docMk/>
            <pc:sldMk cId="1410790101" sldId="2147374794"/>
            <ac:spMk id="25" creationId="{0FF715D5-6150-9DCA-E383-F9189D3CD4E6}"/>
          </ac:spMkLst>
        </pc:spChg>
        <pc:spChg chg="add mod">
          <ac:chgData name="Allen Hsu" userId="60d91a9c-a42c-4cc8-ad01-70c31ac073b3" providerId="ADAL" clId="{0B6F0EAA-4E42-4E77-94D9-0AD6DEEEA417}" dt="2024-04-23T08:28:52.474" v="70201" actId="1076"/>
          <ac:spMkLst>
            <pc:docMk/>
            <pc:sldMk cId="1410790101" sldId="2147374794"/>
            <ac:spMk id="26" creationId="{C0C29BB9-9E69-AE5C-E1EE-AB83579A2F61}"/>
          </ac:spMkLst>
        </pc:spChg>
        <pc:spChg chg="add mod">
          <ac:chgData name="Allen Hsu" userId="60d91a9c-a42c-4cc8-ad01-70c31ac073b3" providerId="ADAL" clId="{0B6F0EAA-4E42-4E77-94D9-0AD6DEEEA417}" dt="2024-04-23T08:28:52.474" v="70201" actId="1076"/>
          <ac:spMkLst>
            <pc:docMk/>
            <pc:sldMk cId="1410790101" sldId="2147374794"/>
            <ac:spMk id="27" creationId="{8D579CFE-21BC-FC41-F338-C12195CFB70C}"/>
          </ac:spMkLst>
        </pc:spChg>
        <pc:spChg chg="add mod">
          <ac:chgData name="Allen Hsu" userId="60d91a9c-a42c-4cc8-ad01-70c31ac073b3" providerId="ADAL" clId="{0B6F0EAA-4E42-4E77-94D9-0AD6DEEEA417}" dt="2024-04-23T08:29:03.720" v="70236" actId="20577"/>
          <ac:spMkLst>
            <pc:docMk/>
            <pc:sldMk cId="1410790101" sldId="2147374794"/>
            <ac:spMk id="28" creationId="{35FAA2A9-16C6-3E4F-D884-031E6FC88C5C}"/>
          </ac:spMkLst>
        </pc:spChg>
        <pc:spChg chg="add mod topLvl">
          <ac:chgData name="Allen Hsu" userId="60d91a9c-a42c-4cc8-ad01-70c31ac073b3" providerId="ADAL" clId="{0B6F0EAA-4E42-4E77-94D9-0AD6DEEEA417}" dt="2024-04-23T08:25:33.980" v="70137" actId="14100"/>
          <ac:spMkLst>
            <pc:docMk/>
            <pc:sldMk cId="1410790101" sldId="2147374794"/>
            <ac:spMk id="29" creationId="{FDE5F768-36CB-B132-410E-F4BFBF4F967F}"/>
          </ac:spMkLst>
        </pc:spChg>
        <pc:spChg chg="add mod topLvl">
          <ac:chgData name="Allen Hsu" userId="60d91a9c-a42c-4cc8-ad01-70c31ac073b3" providerId="ADAL" clId="{0B6F0EAA-4E42-4E77-94D9-0AD6DEEEA417}" dt="2024-04-23T08:25:33.980" v="70137" actId="14100"/>
          <ac:spMkLst>
            <pc:docMk/>
            <pc:sldMk cId="1410790101" sldId="2147374794"/>
            <ac:spMk id="30" creationId="{79551216-8349-BAD0-B641-9D406CDCF404}"/>
          </ac:spMkLst>
        </pc:spChg>
        <pc:spChg chg="add mod topLvl">
          <ac:chgData name="Allen Hsu" userId="60d91a9c-a42c-4cc8-ad01-70c31ac073b3" providerId="ADAL" clId="{0B6F0EAA-4E42-4E77-94D9-0AD6DEEEA417}" dt="2024-04-23T08:25:33.980" v="70137" actId="14100"/>
          <ac:spMkLst>
            <pc:docMk/>
            <pc:sldMk cId="1410790101" sldId="2147374794"/>
            <ac:spMk id="31" creationId="{B7BFBFC0-B26B-5B9D-54B1-B177204EF5B4}"/>
          </ac:spMkLst>
        </pc:spChg>
        <pc:spChg chg="add del mod">
          <ac:chgData name="Allen Hsu" userId="60d91a9c-a42c-4cc8-ad01-70c31ac073b3" providerId="ADAL" clId="{0B6F0EAA-4E42-4E77-94D9-0AD6DEEEA417}" dt="2024-04-23T02:07:06.363" v="63057" actId="478"/>
          <ac:spMkLst>
            <pc:docMk/>
            <pc:sldMk cId="1410790101" sldId="2147374794"/>
            <ac:spMk id="34" creationId="{0C9F10D3-0708-F6AA-26BF-7DC5ADC15575}"/>
          </ac:spMkLst>
        </pc:spChg>
        <pc:spChg chg="add del mod">
          <ac:chgData name="Allen Hsu" userId="60d91a9c-a42c-4cc8-ad01-70c31ac073b3" providerId="ADAL" clId="{0B6F0EAA-4E42-4E77-94D9-0AD6DEEEA417}" dt="2024-04-23T02:07:06.363" v="63057" actId="478"/>
          <ac:spMkLst>
            <pc:docMk/>
            <pc:sldMk cId="1410790101" sldId="2147374794"/>
            <ac:spMk id="35" creationId="{72E4E921-BCFA-7823-7145-D92DA1406859}"/>
          </ac:spMkLst>
        </pc:spChg>
        <pc:spChg chg="add del mod">
          <ac:chgData name="Allen Hsu" userId="60d91a9c-a42c-4cc8-ad01-70c31ac073b3" providerId="ADAL" clId="{0B6F0EAA-4E42-4E77-94D9-0AD6DEEEA417}" dt="2024-04-23T02:05:46.605" v="63038" actId="478"/>
          <ac:spMkLst>
            <pc:docMk/>
            <pc:sldMk cId="1410790101" sldId="2147374794"/>
            <ac:spMk id="36" creationId="{46AE4EDC-520A-23B3-EC51-A6155993D89C}"/>
          </ac:spMkLst>
        </pc:spChg>
        <pc:spChg chg="add mod ord topLvl">
          <ac:chgData name="Allen Hsu" userId="60d91a9c-a42c-4cc8-ad01-70c31ac073b3" providerId="ADAL" clId="{0B6F0EAA-4E42-4E77-94D9-0AD6DEEEA417}" dt="2024-04-23T08:19:36.400" v="69994" actId="165"/>
          <ac:spMkLst>
            <pc:docMk/>
            <pc:sldMk cId="1410790101" sldId="2147374794"/>
            <ac:spMk id="37" creationId="{176297F5-EEA1-B5F4-9443-B1D68332DC34}"/>
          </ac:spMkLst>
        </pc:spChg>
        <pc:spChg chg="add mod">
          <ac:chgData name="Allen Hsu" userId="60d91a9c-a42c-4cc8-ad01-70c31ac073b3" providerId="ADAL" clId="{0B6F0EAA-4E42-4E77-94D9-0AD6DEEEA417}" dt="2024-04-23T08:18:19.446" v="69975" actId="1076"/>
          <ac:spMkLst>
            <pc:docMk/>
            <pc:sldMk cId="1410790101" sldId="2147374794"/>
            <ac:spMk id="40" creationId="{A7A1CA13-8310-2893-E716-FD8384AF3D50}"/>
          </ac:spMkLst>
        </pc:spChg>
        <pc:spChg chg="add mod">
          <ac:chgData name="Allen Hsu" userId="60d91a9c-a42c-4cc8-ad01-70c31ac073b3" providerId="ADAL" clId="{0B6F0EAA-4E42-4E77-94D9-0AD6DEEEA417}" dt="2024-04-23T08:27:21.669" v="70168" actId="1035"/>
          <ac:spMkLst>
            <pc:docMk/>
            <pc:sldMk cId="1410790101" sldId="2147374794"/>
            <ac:spMk id="41" creationId="{0D8A34DC-EB9B-6901-42F7-920F316C0361}"/>
          </ac:spMkLst>
        </pc:spChg>
        <pc:spChg chg="add del mod">
          <ac:chgData name="Allen Hsu" userId="60d91a9c-a42c-4cc8-ad01-70c31ac073b3" providerId="ADAL" clId="{0B6F0EAA-4E42-4E77-94D9-0AD6DEEEA417}" dt="2024-04-23T03:34:50.116" v="65711" actId="478"/>
          <ac:spMkLst>
            <pc:docMk/>
            <pc:sldMk cId="1410790101" sldId="2147374794"/>
            <ac:spMk id="43" creationId="{E833DD9D-A1D1-DC7E-10C1-2989A309E9EE}"/>
          </ac:spMkLst>
        </pc:spChg>
        <pc:spChg chg="add del mod">
          <ac:chgData name="Allen Hsu" userId="60d91a9c-a42c-4cc8-ad01-70c31ac073b3" providerId="ADAL" clId="{0B6F0EAA-4E42-4E77-94D9-0AD6DEEEA417}" dt="2024-04-23T03:34:50.116" v="65711" actId="478"/>
          <ac:spMkLst>
            <pc:docMk/>
            <pc:sldMk cId="1410790101" sldId="2147374794"/>
            <ac:spMk id="47" creationId="{C27523C9-2129-738B-C937-DADFA95315CD}"/>
          </ac:spMkLst>
        </pc:spChg>
        <pc:spChg chg="add del mod ord">
          <ac:chgData name="Allen Hsu" userId="60d91a9c-a42c-4cc8-ad01-70c31ac073b3" providerId="ADAL" clId="{0B6F0EAA-4E42-4E77-94D9-0AD6DEEEA417}" dt="2024-04-23T03:34:50.116" v="65711" actId="478"/>
          <ac:spMkLst>
            <pc:docMk/>
            <pc:sldMk cId="1410790101" sldId="2147374794"/>
            <ac:spMk id="48" creationId="{2B2E8DB0-C4C3-3203-E9CD-576C5920E5AD}"/>
          </ac:spMkLst>
        </pc:spChg>
        <pc:spChg chg="add mod">
          <ac:chgData name="Allen Hsu" userId="60d91a9c-a42c-4cc8-ad01-70c31ac073b3" providerId="ADAL" clId="{0B6F0EAA-4E42-4E77-94D9-0AD6DEEEA417}" dt="2024-04-23T08:27:21.669" v="70168" actId="1035"/>
          <ac:spMkLst>
            <pc:docMk/>
            <pc:sldMk cId="1410790101" sldId="2147374794"/>
            <ac:spMk id="49" creationId="{5A0E8986-FF5B-E784-BB79-6CF38A1BA8A2}"/>
          </ac:spMkLst>
        </pc:spChg>
        <pc:spChg chg="add mod">
          <ac:chgData name="Allen Hsu" userId="60d91a9c-a42c-4cc8-ad01-70c31ac073b3" providerId="ADAL" clId="{0B6F0EAA-4E42-4E77-94D9-0AD6DEEEA417}" dt="2024-04-23T08:27:21.669" v="70168" actId="1035"/>
          <ac:spMkLst>
            <pc:docMk/>
            <pc:sldMk cId="1410790101" sldId="2147374794"/>
            <ac:spMk id="50" creationId="{6E4F0B60-A4F2-86C2-A52E-F416A88E23C4}"/>
          </ac:spMkLst>
        </pc:spChg>
        <pc:spChg chg="add mod">
          <ac:chgData name="Allen Hsu" userId="60d91a9c-a42c-4cc8-ad01-70c31ac073b3" providerId="ADAL" clId="{0B6F0EAA-4E42-4E77-94D9-0AD6DEEEA417}" dt="2024-04-23T08:27:21.669" v="70168" actId="1035"/>
          <ac:spMkLst>
            <pc:docMk/>
            <pc:sldMk cId="1410790101" sldId="2147374794"/>
            <ac:spMk id="52" creationId="{DD9077E9-BF05-117B-0627-CA5479F65E7F}"/>
          </ac:spMkLst>
        </pc:spChg>
        <pc:spChg chg="add mod">
          <ac:chgData name="Allen Hsu" userId="60d91a9c-a42c-4cc8-ad01-70c31ac073b3" providerId="ADAL" clId="{0B6F0EAA-4E42-4E77-94D9-0AD6DEEEA417}" dt="2024-04-23T08:27:21.669" v="70168" actId="1035"/>
          <ac:spMkLst>
            <pc:docMk/>
            <pc:sldMk cId="1410790101" sldId="2147374794"/>
            <ac:spMk id="53" creationId="{4730543D-F843-37CE-6B47-2FD490619682}"/>
          </ac:spMkLst>
        </pc:spChg>
        <pc:spChg chg="add mod">
          <ac:chgData name="Allen Hsu" userId="60d91a9c-a42c-4cc8-ad01-70c31ac073b3" providerId="ADAL" clId="{0B6F0EAA-4E42-4E77-94D9-0AD6DEEEA417}" dt="2024-04-23T08:27:21.669" v="70168" actId="1035"/>
          <ac:spMkLst>
            <pc:docMk/>
            <pc:sldMk cId="1410790101" sldId="2147374794"/>
            <ac:spMk id="57" creationId="{1F1AC6B1-9B02-6C60-1398-3762AD40EF11}"/>
          </ac:spMkLst>
        </pc:spChg>
        <pc:spChg chg="add mod">
          <ac:chgData name="Allen Hsu" userId="60d91a9c-a42c-4cc8-ad01-70c31ac073b3" providerId="ADAL" clId="{0B6F0EAA-4E42-4E77-94D9-0AD6DEEEA417}" dt="2024-04-29T08:05:05.366" v="89058" actId="20577"/>
          <ac:spMkLst>
            <pc:docMk/>
            <pc:sldMk cId="1410790101" sldId="2147374794"/>
            <ac:spMk id="58" creationId="{5DEC928D-815A-2C9E-C0C1-456E69EC3819}"/>
          </ac:spMkLst>
        </pc:spChg>
        <pc:spChg chg="add del mod">
          <ac:chgData name="Allen Hsu" userId="60d91a9c-a42c-4cc8-ad01-70c31ac073b3" providerId="ADAL" clId="{0B6F0EAA-4E42-4E77-94D9-0AD6DEEEA417}" dt="2024-04-23T08:23:07.701" v="70032" actId="478"/>
          <ac:spMkLst>
            <pc:docMk/>
            <pc:sldMk cId="1410790101" sldId="2147374794"/>
            <ac:spMk id="59" creationId="{2DB972D5-3792-877E-84FD-03862CA77724}"/>
          </ac:spMkLst>
        </pc:spChg>
        <pc:spChg chg="add del mod">
          <ac:chgData name="Allen Hsu" userId="60d91a9c-a42c-4cc8-ad01-70c31ac073b3" providerId="ADAL" clId="{0B6F0EAA-4E42-4E77-94D9-0AD6DEEEA417}" dt="2024-04-23T08:23:07.701" v="70032" actId="478"/>
          <ac:spMkLst>
            <pc:docMk/>
            <pc:sldMk cId="1410790101" sldId="2147374794"/>
            <ac:spMk id="60" creationId="{758BFAC3-FD5E-00E6-EFCC-572D85E01E62}"/>
          </ac:spMkLst>
        </pc:spChg>
        <pc:spChg chg="add del mod">
          <ac:chgData name="Allen Hsu" userId="60d91a9c-a42c-4cc8-ad01-70c31ac073b3" providerId="ADAL" clId="{0B6F0EAA-4E42-4E77-94D9-0AD6DEEEA417}" dt="2024-04-23T08:23:07.701" v="70032" actId="478"/>
          <ac:spMkLst>
            <pc:docMk/>
            <pc:sldMk cId="1410790101" sldId="2147374794"/>
            <ac:spMk id="61" creationId="{8CE68341-FF0C-EBF8-0E0C-292CF442E9D4}"/>
          </ac:spMkLst>
        </pc:spChg>
        <pc:spChg chg="add mod">
          <ac:chgData name="Allen Hsu" userId="60d91a9c-a42c-4cc8-ad01-70c31ac073b3" providerId="ADAL" clId="{0B6F0EAA-4E42-4E77-94D9-0AD6DEEEA417}" dt="2024-04-23T08:27:21.669" v="70168" actId="1035"/>
          <ac:spMkLst>
            <pc:docMk/>
            <pc:sldMk cId="1410790101" sldId="2147374794"/>
            <ac:spMk id="62" creationId="{B54587EA-D1E6-1614-2BF2-AF082A449231}"/>
          </ac:spMkLst>
        </pc:spChg>
        <pc:spChg chg="add mod">
          <ac:chgData name="Allen Hsu" userId="60d91a9c-a42c-4cc8-ad01-70c31ac073b3" providerId="ADAL" clId="{0B6F0EAA-4E42-4E77-94D9-0AD6DEEEA417}" dt="2024-04-23T08:27:21.669" v="70168" actId="1035"/>
          <ac:spMkLst>
            <pc:docMk/>
            <pc:sldMk cId="1410790101" sldId="2147374794"/>
            <ac:spMk id="63" creationId="{1F144E4F-E2EB-3505-DBA8-69ABCA93D87B}"/>
          </ac:spMkLst>
        </pc:spChg>
        <pc:spChg chg="add mod">
          <ac:chgData name="Allen Hsu" userId="60d91a9c-a42c-4cc8-ad01-70c31ac073b3" providerId="ADAL" clId="{0B6F0EAA-4E42-4E77-94D9-0AD6DEEEA417}" dt="2024-04-23T08:27:21.669" v="70168" actId="1035"/>
          <ac:spMkLst>
            <pc:docMk/>
            <pc:sldMk cId="1410790101" sldId="2147374794"/>
            <ac:spMk id="64" creationId="{20FD853A-BD38-E700-DAE1-2BCDB0611391}"/>
          </ac:spMkLst>
        </pc:spChg>
        <pc:spChg chg="add del mod ord">
          <ac:chgData name="Allen Hsu" userId="60d91a9c-a42c-4cc8-ad01-70c31ac073b3" providerId="ADAL" clId="{0B6F0EAA-4E42-4E77-94D9-0AD6DEEEA417}" dt="2024-04-23T03:34:50.116" v="65711" actId="478"/>
          <ac:spMkLst>
            <pc:docMk/>
            <pc:sldMk cId="1410790101" sldId="2147374794"/>
            <ac:spMk id="65" creationId="{50441549-8732-F946-E27F-5E2091058784}"/>
          </ac:spMkLst>
        </pc:spChg>
        <pc:spChg chg="add mod">
          <ac:chgData name="Allen Hsu" userId="60d91a9c-a42c-4cc8-ad01-70c31ac073b3" providerId="ADAL" clId="{0B6F0EAA-4E42-4E77-94D9-0AD6DEEEA417}" dt="2024-04-29T08:02:13.695" v="88969" actId="20577"/>
          <ac:spMkLst>
            <pc:docMk/>
            <pc:sldMk cId="1410790101" sldId="2147374794"/>
            <ac:spMk id="66" creationId="{CB7A663C-0471-D236-06D5-D189F0A26C8C}"/>
          </ac:spMkLst>
        </pc:spChg>
        <pc:spChg chg="add mod">
          <ac:chgData name="Allen Hsu" userId="60d91a9c-a42c-4cc8-ad01-70c31ac073b3" providerId="ADAL" clId="{0B6F0EAA-4E42-4E77-94D9-0AD6DEEEA417}" dt="2024-04-23T08:27:21.669" v="70168" actId="1035"/>
          <ac:spMkLst>
            <pc:docMk/>
            <pc:sldMk cId="1410790101" sldId="2147374794"/>
            <ac:spMk id="69" creationId="{959C8024-56F0-7430-81BE-3E5908D7C4A0}"/>
          </ac:spMkLst>
        </pc:spChg>
        <pc:spChg chg="add mod">
          <ac:chgData name="Allen Hsu" userId="60d91a9c-a42c-4cc8-ad01-70c31ac073b3" providerId="ADAL" clId="{0B6F0EAA-4E42-4E77-94D9-0AD6DEEEA417}" dt="2024-04-23T08:27:21.669" v="70168" actId="1035"/>
          <ac:spMkLst>
            <pc:docMk/>
            <pc:sldMk cId="1410790101" sldId="2147374794"/>
            <ac:spMk id="70" creationId="{BFA26098-553B-182C-852C-F78E95DC23C8}"/>
          </ac:spMkLst>
        </pc:spChg>
        <pc:spChg chg="add mod">
          <ac:chgData name="Allen Hsu" userId="60d91a9c-a42c-4cc8-ad01-70c31ac073b3" providerId="ADAL" clId="{0B6F0EAA-4E42-4E77-94D9-0AD6DEEEA417}" dt="2024-04-23T08:27:21.669" v="70168" actId="1035"/>
          <ac:spMkLst>
            <pc:docMk/>
            <pc:sldMk cId="1410790101" sldId="2147374794"/>
            <ac:spMk id="71" creationId="{B6B560AC-5351-88BB-27D2-3638A43E9C96}"/>
          </ac:spMkLst>
        </pc:spChg>
        <pc:spChg chg="add mod">
          <ac:chgData name="Allen Hsu" userId="60d91a9c-a42c-4cc8-ad01-70c31ac073b3" providerId="ADAL" clId="{0B6F0EAA-4E42-4E77-94D9-0AD6DEEEA417}" dt="2024-04-23T08:27:21.669" v="70168" actId="1035"/>
          <ac:spMkLst>
            <pc:docMk/>
            <pc:sldMk cId="1410790101" sldId="2147374794"/>
            <ac:spMk id="72" creationId="{4820523F-4194-C40C-280D-8E31B6C41B20}"/>
          </ac:spMkLst>
        </pc:spChg>
        <pc:spChg chg="add del mod">
          <ac:chgData name="Allen Hsu" userId="60d91a9c-a42c-4cc8-ad01-70c31ac073b3" providerId="ADAL" clId="{0B6F0EAA-4E42-4E77-94D9-0AD6DEEEA417}" dt="2024-04-23T08:23:07.701" v="70032" actId="478"/>
          <ac:spMkLst>
            <pc:docMk/>
            <pc:sldMk cId="1410790101" sldId="2147374794"/>
            <ac:spMk id="73" creationId="{53582020-70E9-F7BC-A6A9-503D82847C36}"/>
          </ac:spMkLst>
        </pc:spChg>
        <pc:spChg chg="add del mod ord">
          <ac:chgData name="Allen Hsu" userId="60d91a9c-a42c-4cc8-ad01-70c31ac073b3" providerId="ADAL" clId="{0B6F0EAA-4E42-4E77-94D9-0AD6DEEEA417}" dt="2024-04-23T03:34:50.116" v="65711" actId="478"/>
          <ac:spMkLst>
            <pc:docMk/>
            <pc:sldMk cId="1410790101" sldId="2147374794"/>
            <ac:spMk id="76" creationId="{DDDD6283-CC10-4E9A-4C31-4561A8847FFA}"/>
          </ac:spMkLst>
        </pc:spChg>
        <pc:spChg chg="add mod">
          <ac:chgData name="Allen Hsu" userId="60d91a9c-a42c-4cc8-ad01-70c31ac073b3" providerId="ADAL" clId="{0B6F0EAA-4E42-4E77-94D9-0AD6DEEEA417}" dt="2024-04-29T08:02:51.889" v="88981" actId="20577"/>
          <ac:spMkLst>
            <pc:docMk/>
            <pc:sldMk cId="1410790101" sldId="2147374794"/>
            <ac:spMk id="77" creationId="{8FC1B120-7550-B2E4-8082-6BC130C4686C}"/>
          </ac:spMkLst>
        </pc:spChg>
        <pc:spChg chg="add mod topLvl">
          <ac:chgData name="Allen Hsu" userId="60d91a9c-a42c-4cc8-ad01-70c31ac073b3" providerId="ADAL" clId="{0B6F0EAA-4E42-4E77-94D9-0AD6DEEEA417}" dt="2024-04-23T08:19:36.400" v="69994" actId="165"/>
          <ac:spMkLst>
            <pc:docMk/>
            <pc:sldMk cId="1410790101" sldId="2147374794"/>
            <ac:spMk id="78" creationId="{72ECD140-A59F-47A6-D9F6-56EF0B1F4D78}"/>
          </ac:spMkLst>
        </pc:spChg>
        <pc:spChg chg="add mod">
          <ac:chgData name="Allen Hsu" userId="60d91a9c-a42c-4cc8-ad01-70c31ac073b3" providerId="ADAL" clId="{0B6F0EAA-4E42-4E77-94D9-0AD6DEEEA417}" dt="2024-04-23T08:19:26.260" v="69992" actId="1076"/>
          <ac:spMkLst>
            <pc:docMk/>
            <pc:sldMk cId="1410790101" sldId="2147374794"/>
            <ac:spMk id="79" creationId="{CD38DB25-8A4C-B5FA-1DA7-ECAD501EBA5E}"/>
          </ac:spMkLst>
        </pc:spChg>
        <pc:spChg chg="add del mod">
          <ac:chgData name="Allen Hsu" userId="60d91a9c-a42c-4cc8-ad01-70c31ac073b3" providerId="ADAL" clId="{0B6F0EAA-4E42-4E77-94D9-0AD6DEEEA417}" dt="2024-04-23T03:34:50.116" v="65711" actId="478"/>
          <ac:spMkLst>
            <pc:docMk/>
            <pc:sldMk cId="1410790101" sldId="2147374794"/>
            <ac:spMk id="82" creationId="{65C9A348-E17D-179D-8C6B-E92BB4AF33F5}"/>
          </ac:spMkLst>
        </pc:spChg>
        <pc:spChg chg="add del mod">
          <ac:chgData name="Allen Hsu" userId="60d91a9c-a42c-4cc8-ad01-70c31ac073b3" providerId="ADAL" clId="{0B6F0EAA-4E42-4E77-94D9-0AD6DEEEA417}" dt="2024-04-23T03:34:50.116" v="65711" actId="478"/>
          <ac:spMkLst>
            <pc:docMk/>
            <pc:sldMk cId="1410790101" sldId="2147374794"/>
            <ac:spMk id="86" creationId="{DDEC74EA-8F13-0E4F-F609-55F407CD9D84}"/>
          </ac:spMkLst>
        </pc:spChg>
        <pc:spChg chg="add mod">
          <ac:chgData name="Allen Hsu" userId="60d91a9c-a42c-4cc8-ad01-70c31ac073b3" providerId="ADAL" clId="{0B6F0EAA-4E42-4E77-94D9-0AD6DEEEA417}" dt="2024-04-23T03:37:30.472" v="65776"/>
          <ac:spMkLst>
            <pc:docMk/>
            <pc:sldMk cId="1410790101" sldId="2147374794"/>
            <ac:spMk id="90" creationId="{F205AA27-58A9-9FA2-2A7B-1D0B50216E25}"/>
          </ac:spMkLst>
        </pc:spChg>
        <pc:spChg chg="add mod">
          <ac:chgData name="Allen Hsu" userId="60d91a9c-a42c-4cc8-ad01-70c31ac073b3" providerId="ADAL" clId="{0B6F0EAA-4E42-4E77-94D9-0AD6DEEEA417}" dt="2024-04-23T03:37:30.472" v="65776"/>
          <ac:spMkLst>
            <pc:docMk/>
            <pc:sldMk cId="1410790101" sldId="2147374794"/>
            <ac:spMk id="92" creationId="{B48E80A1-672A-35EF-EE97-B3D6E79D7BA8}"/>
          </ac:spMkLst>
        </pc:spChg>
        <pc:spChg chg="add mod">
          <ac:chgData name="Allen Hsu" userId="60d91a9c-a42c-4cc8-ad01-70c31ac073b3" providerId="ADAL" clId="{0B6F0EAA-4E42-4E77-94D9-0AD6DEEEA417}" dt="2024-04-23T07:43:43.409" v="69519" actId="1076"/>
          <ac:spMkLst>
            <pc:docMk/>
            <pc:sldMk cId="1410790101" sldId="2147374794"/>
            <ac:spMk id="94" creationId="{885B99AD-C999-4EF6-FF19-26C8B8C2EF67}"/>
          </ac:spMkLst>
        </pc:spChg>
        <pc:spChg chg="add mod">
          <ac:chgData name="Allen Hsu" userId="60d91a9c-a42c-4cc8-ad01-70c31ac073b3" providerId="ADAL" clId="{0B6F0EAA-4E42-4E77-94D9-0AD6DEEEA417}" dt="2024-04-23T03:37:30.472" v="65776"/>
          <ac:spMkLst>
            <pc:docMk/>
            <pc:sldMk cId="1410790101" sldId="2147374794"/>
            <ac:spMk id="97" creationId="{97C1A339-8F21-ED8F-EAFC-F6FC130AC35C}"/>
          </ac:spMkLst>
        </pc:spChg>
        <pc:spChg chg="add mod">
          <ac:chgData name="Allen Hsu" userId="60d91a9c-a42c-4cc8-ad01-70c31ac073b3" providerId="ADAL" clId="{0B6F0EAA-4E42-4E77-94D9-0AD6DEEEA417}" dt="2024-04-23T03:37:30.472" v="65776"/>
          <ac:spMkLst>
            <pc:docMk/>
            <pc:sldMk cId="1410790101" sldId="2147374794"/>
            <ac:spMk id="98" creationId="{7CA85134-D7E9-A167-F908-D3F2A8C6E5DC}"/>
          </ac:spMkLst>
        </pc:spChg>
        <pc:spChg chg="add mod">
          <ac:chgData name="Allen Hsu" userId="60d91a9c-a42c-4cc8-ad01-70c31ac073b3" providerId="ADAL" clId="{0B6F0EAA-4E42-4E77-94D9-0AD6DEEEA417}" dt="2024-04-23T03:49:58.830" v="65892" actId="1076"/>
          <ac:spMkLst>
            <pc:docMk/>
            <pc:sldMk cId="1410790101" sldId="2147374794"/>
            <ac:spMk id="100" creationId="{30195516-35E8-9396-9572-6EF160108DB4}"/>
          </ac:spMkLst>
        </pc:spChg>
        <pc:spChg chg="add mod">
          <ac:chgData name="Allen Hsu" userId="60d91a9c-a42c-4cc8-ad01-70c31ac073b3" providerId="ADAL" clId="{0B6F0EAA-4E42-4E77-94D9-0AD6DEEEA417}" dt="2024-04-23T03:37:30.472" v="65776"/>
          <ac:spMkLst>
            <pc:docMk/>
            <pc:sldMk cId="1410790101" sldId="2147374794"/>
            <ac:spMk id="102" creationId="{4CE4375F-77AC-FF6E-6818-1F0A3AF8029D}"/>
          </ac:spMkLst>
        </pc:spChg>
        <pc:spChg chg="add mod">
          <ac:chgData name="Allen Hsu" userId="60d91a9c-a42c-4cc8-ad01-70c31ac073b3" providerId="ADAL" clId="{0B6F0EAA-4E42-4E77-94D9-0AD6DEEEA417}" dt="2024-04-23T03:37:30.472" v="65776"/>
          <ac:spMkLst>
            <pc:docMk/>
            <pc:sldMk cId="1410790101" sldId="2147374794"/>
            <ac:spMk id="104" creationId="{3D01F791-A203-8DF2-AE22-5C142BF3C082}"/>
          </ac:spMkLst>
        </pc:spChg>
        <pc:spChg chg="add mod topLvl">
          <ac:chgData name="Allen Hsu" userId="60d91a9c-a42c-4cc8-ad01-70c31ac073b3" providerId="ADAL" clId="{0B6F0EAA-4E42-4E77-94D9-0AD6DEEEA417}" dt="2024-04-23T08:19:36.400" v="69994" actId="165"/>
          <ac:spMkLst>
            <pc:docMk/>
            <pc:sldMk cId="1410790101" sldId="2147374794"/>
            <ac:spMk id="108" creationId="{9E9B676D-EA5E-3D87-A0E5-DBED5C67C1CC}"/>
          </ac:spMkLst>
        </pc:spChg>
        <pc:spChg chg="add del mod">
          <ac:chgData name="Allen Hsu" userId="60d91a9c-a42c-4cc8-ad01-70c31ac073b3" providerId="ADAL" clId="{0B6F0EAA-4E42-4E77-94D9-0AD6DEEEA417}" dt="2024-04-23T03:43:02.320" v="65868" actId="478"/>
          <ac:spMkLst>
            <pc:docMk/>
            <pc:sldMk cId="1410790101" sldId="2147374794"/>
            <ac:spMk id="111" creationId="{624BF645-AD49-1B54-E2F1-AB80CA06E011}"/>
          </ac:spMkLst>
        </pc:spChg>
        <pc:spChg chg="add mod">
          <ac:chgData name="Allen Hsu" userId="60d91a9c-a42c-4cc8-ad01-70c31ac073b3" providerId="ADAL" clId="{0B6F0EAA-4E42-4E77-94D9-0AD6DEEEA417}" dt="2024-04-23T08:26:42.738" v="70157" actId="1076"/>
          <ac:spMkLst>
            <pc:docMk/>
            <pc:sldMk cId="1410790101" sldId="2147374794"/>
            <ac:spMk id="119" creationId="{F2F77507-28C7-2E70-7B4C-741CC83E37CA}"/>
          </ac:spMkLst>
        </pc:spChg>
        <pc:spChg chg="add mod">
          <ac:chgData name="Allen Hsu" userId="60d91a9c-a42c-4cc8-ad01-70c31ac073b3" providerId="ADAL" clId="{0B6F0EAA-4E42-4E77-94D9-0AD6DEEEA417}" dt="2024-04-23T09:38:58.623" v="71088" actId="1076"/>
          <ac:spMkLst>
            <pc:docMk/>
            <pc:sldMk cId="1410790101" sldId="2147374794"/>
            <ac:spMk id="120" creationId="{B9AD8DAC-9462-8648-2E92-B327B4D2AFC5}"/>
          </ac:spMkLst>
        </pc:spChg>
        <pc:spChg chg="add del mod">
          <ac:chgData name="Allen Hsu" userId="60d91a9c-a42c-4cc8-ad01-70c31ac073b3" providerId="ADAL" clId="{0B6F0EAA-4E42-4E77-94D9-0AD6DEEEA417}" dt="2024-04-23T08:19:17.467" v="69990" actId="478"/>
          <ac:spMkLst>
            <pc:docMk/>
            <pc:sldMk cId="1410790101" sldId="2147374794"/>
            <ac:spMk id="121" creationId="{794FFA34-3CC9-A4F9-BD28-400F1972BBFE}"/>
          </ac:spMkLst>
        </pc:spChg>
        <pc:spChg chg="add mod">
          <ac:chgData name="Allen Hsu" userId="60d91a9c-a42c-4cc8-ad01-70c31ac073b3" providerId="ADAL" clId="{0B6F0EAA-4E42-4E77-94D9-0AD6DEEEA417}" dt="2024-04-24T01:12:34.769" v="71511" actId="1076"/>
          <ac:spMkLst>
            <pc:docMk/>
            <pc:sldMk cId="1410790101" sldId="2147374794"/>
            <ac:spMk id="122" creationId="{E2645EFD-CE24-572C-4935-39A700A309A2}"/>
          </ac:spMkLst>
        </pc:spChg>
        <pc:spChg chg="add del mod">
          <ac:chgData name="Allen Hsu" userId="60d91a9c-a42c-4cc8-ad01-70c31ac073b3" providerId="ADAL" clId="{0B6F0EAA-4E42-4E77-94D9-0AD6DEEEA417}" dt="2024-04-23T08:21:30.020" v="70019" actId="478"/>
          <ac:spMkLst>
            <pc:docMk/>
            <pc:sldMk cId="1410790101" sldId="2147374794"/>
            <ac:spMk id="123" creationId="{FFFF84E0-8F55-7C45-4450-5DF669C46C2F}"/>
          </ac:spMkLst>
        </pc:spChg>
        <pc:spChg chg="add mod">
          <ac:chgData name="Allen Hsu" userId="60d91a9c-a42c-4cc8-ad01-70c31ac073b3" providerId="ADAL" clId="{0B6F0EAA-4E42-4E77-94D9-0AD6DEEEA417}" dt="2024-04-23T08:27:34.490" v="70170" actId="404"/>
          <ac:spMkLst>
            <pc:docMk/>
            <pc:sldMk cId="1410790101" sldId="2147374794"/>
            <ac:spMk id="124" creationId="{B59575FC-DB0B-F741-A7B2-9544DA251974}"/>
          </ac:spMkLst>
        </pc:spChg>
        <pc:spChg chg="mod">
          <ac:chgData name="Allen Hsu" userId="60d91a9c-a42c-4cc8-ad01-70c31ac073b3" providerId="ADAL" clId="{0B6F0EAA-4E42-4E77-94D9-0AD6DEEEA417}" dt="2024-04-23T08:24:29.067" v="70069" actId="207"/>
          <ac:spMkLst>
            <pc:docMk/>
            <pc:sldMk cId="1410790101" sldId="2147374794"/>
            <ac:spMk id="127" creationId="{5B24D8A6-531F-77EC-0D81-F1AE08884B08}"/>
          </ac:spMkLst>
        </pc:spChg>
        <pc:spChg chg="mod">
          <ac:chgData name="Allen Hsu" userId="60d91a9c-a42c-4cc8-ad01-70c31ac073b3" providerId="ADAL" clId="{0B6F0EAA-4E42-4E77-94D9-0AD6DEEEA417}" dt="2024-04-23T08:21:11.455" v="70017" actId="206"/>
          <ac:spMkLst>
            <pc:docMk/>
            <pc:sldMk cId="1410790101" sldId="2147374794"/>
            <ac:spMk id="129" creationId="{FB1D80F3-F1F3-B008-3345-4A9B4A1A634A}"/>
          </ac:spMkLst>
        </pc:spChg>
        <pc:spChg chg="mod">
          <ac:chgData name="Allen Hsu" userId="60d91a9c-a42c-4cc8-ad01-70c31ac073b3" providerId="ADAL" clId="{0B6F0EAA-4E42-4E77-94D9-0AD6DEEEA417}" dt="2024-04-23T08:21:11.455" v="70017" actId="206"/>
          <ac:spMkLst>
            <pc:docMk/>
            <pc:sldMk cId="1410790101" sldId="2147374794"/>
            <ac:spMk id="131" creationId="{E3862695-2D17-5116-38C2-8C1D841E4E2C}"/>
          </ac:spMkLst>
        </pc:spChg>
        <pc:spChg chg="mod">
          <ac:chgData name="Allen Hsu" userId="60d91a9c-a42c-4cc8-ad01-70c31ac073b3" providerId="ADAL" clId="{0B6F0EAA-4E42-4E77-94D9-0AD6DEEEA417}" dt="2024-04-23T08:21:11.455" v="70017" actId="206"/>
          <ac:spMkLst>
            <pc:docMk/>
            <pc:sldMk cId="1410790101" sldId="2147374794"/>
            <ac:spMk id="134" creationId="{A4A9E6BD-35E5-9657-AC64-9EE7BC2FBF43}"/>
          </ac:spMkLst>
        </pc:spChg>
        <pc:spChg chg="add mod">
          <ac:chgData name="Allen Hsu" userId="60d91a9c-a42c-4cc8-ad01-70c31ac073b3" providerId="ADAL" clId="{0B6F0EAA-4E42-4E77-94D9-0AD6DEEEA417}" dt="2024-04-23T08:20:50.724" v="70015" actId="1076"/>
          <ac:spMkLst>
            <pc:docMk/>
            <pc:sldMk cId="1410790101" sldId="2147374794"/>
            <ac:spMk id="147" creationId="{B4FFCD83-B83B-44F7-82EA-1B297BBA0D9A}"/>
          </ac:spMkLst>
        </pc:spChg>
        <pc:spChg chg="mod">
          <ac:chgData name="Allen Hsu" userId="60d91a9c-a42c-4cc8-ad01-70c31ac073b3" providerId="ADAL" clId="{0B6F0EAA-4E42-4E77-94D9-0AD6DEEEA417}" dt="2024-04-23T08:21:27.835" v="70018" actId="571"/>
          <ac:spMkLst>
            <pc:docMk/>
            <pc:sldMk cId="1410790101" sldId="2147374794"/>
            <ac:spMk id="149" creationId="{37C97B7C-130D-0774-2606-4D1D299CA7A9}"/>
          </ac:spMkLst>
        </pc:spChg>
        <pc:spChg chg="mod">
          <ac:chgData name="Allen Hsu" userId="60d91a9c-a42c-4cc8-ad01-70c31ac073b3" providerId="ADAL" clId="{0B6F0EAA-4E42-4E77-94D9-0AD6DEEEA417}" dt="2024-04-23T08:21:27.835" v="70018" actId="571"/>
          <ac:spMkLst>
            <pc:docMk/>
            <pc:sldMk cId="1410790101" sldId="2147374794"/>
            <ac:spMk id="151" creationId="{09460270-C238-34A2-2E2D-A9F91B774240}"/>
          </ac:spMkLst>
        </pc:spChg>
        <pc:spChg chg="mod">
          <ac:chgData name="Allen Hsu" userId="60d91a9c-a42c-4cc8-ad01-70c31ac073b3" providerId="ADAL" clId="{0B6F0EAA-4E42-4E77-94D9-0AD6DEEEA417}" dt="2024-04-23T08:21:27.835" v="70018" actId="571"/>
          <ac:spMkLst>
            <pc:docMk/>
            <pc:sldMk cId="1410790101" sldId="2147374794"/>
            <ac:spMk id="152" creationId="{142186A7-FD83-5B4E-6025-2120D54B0C3F}"/>
          </ac:spMkLst>
        </pc:spChg>
        <pc:spChg chg="mod">
          <ac:chgData name="Allen Hsu" userId="60d91a9c-a42c-4cc8-ad01-70c31ac073b3" providerId="ADAL" clId="{0B6F0EAA-4E42-4E77-94D9-0AD6DEEEA417}" dt="2024-04-23T08:21:27.835" v="70018" actId="571"/>
          <ac:spMkLst>
            <pc:docMk/>
            <pc:sldMk cId="1410790101" sldId="2147374794"/>
            <ac:spMk id="154" creationId="{2944B0CC-E424-E396-B554-F40495769E8B}"/>
          </ac:spMkLst>
        </pc:spChg>
        <pc:spChg chg="mod">
          <ac:chgData name="Allen Hsu" userId="60d91a9c-a42c-4cc8-ad01-70c31ac073b3" providerId="ADAL" clId="{0B6F0EAA-4E42-4E77-94D9-0AD6DEEEA417}" dt="2024-04-23T08:21:27.835" v="70018" actId="571"/>
          <ac:spMkLst>
            <pc:docMk/>
            <pc:sldMk cId="1410790101" sldId="2147374794"/>
            <ac:spMk id="155" creationId="{6EC48ED2-87B9-B006-1F2E-1A09037822F4}"/>
          </ac:spMkLst>
        </pc:spChg>
        <pc:spChg chg="mod">
          <ac:chgData name="Allen Hsu" userId="60d91a9c-a42c-4cc8-ad01-70c31ac073b3" providerId="ADAL" clId="{0B6F0EAA-4E42-4E77-94D9-0AD6DEEEA417}" dt="2024-04-23T08:25:42.286" v="70138" actId="14100"/>
          <ac:spMkLst>
            <pc:docMk/>
            <pc:sldMk cId="1410790101" sldId="2147374794"/>
            <ac:spMk id="159" creationId="{9D876ACF-CFE6-3C09-E64F-A05295CE15D5}"/>
          </ac:spMkLst>
        </pc:spChg>
        <pc:spChg chg="mod">
          <ac:chgData name="Allen Hsu" userId="60d91a9c-a42c-4cc8-ad01-70c31ac073b3" providerId="ADAL" clId="{0B6F0EAA-4E42-4E77-94D9-0AD6DEEEA417}" dt="2024-04-23T08:25:42.286" v="70138" actId="14100"/>
          <ac:spMkLst>
            <pc:docMk/>
            <pc:sldMk cId="1410790101" sldId="2147374794"/>
            <ac:spMk id="160" creationId="{68CE1BC6-1904-9118-DACA-7A2909A183CF}"/>
          </ac:spMkLst>
        </pc:spChg>
        <pc:spChg chg="mod">
          <ac:chgData name="Allen Hsu" userId="60d91a9c-a42c-4cc8-ad01-70c31ac073b3" providerId="ADAL" clId="{0B6F0EAA-4E42-4E77-94D9-0AD6DEEEA417}" dt="2024-04-23T08:25:42.286" v="70138" actId="14100"/>
          <ac:spMkLst>
            <pc:docMk/>
            <pc:sldMk cId="1410790101" sldId="2147374794"/>
            <ac:spMk id="161" creationId="{EF047C97-8FCC-A053-A7AE-11C82EF9AB5C}"/>
          </ac:spMkLst>
        </pc:spChg>
        <pc:spChg chg="mod">
          <ac:chgData name="Allen Hsu" userId="60d91a9c-a42c-4cc8-ad01-70c31ac073b3" providerId="ADAL" clId="{0B6F0EAA-4E42-4E77-94D9-0AD6DEEEA417}" dt="2024-04-23T08:25:42.286" v="70138" actId="14100"/>
          <ac:spMkLst>
            <pc:docMk/>
            <pc:sldMk cId="1410790101" sldId="2147374794"/>
            <ac:spMk id="162" creationId="{3D89CC73-567D-B825-BA1A-09B5FF446F0E}"/>
          </ac:spMkLst>
        </pc:spChg>
        <pc:spChg chg="add mod">
          <ac:chgData name="Allen Hsu" userId="60d91a9c-a42c-4cc8-ad01-70c31ac073b3" providerId="ADAL" clId="{0B6F0EAA-4E42-4E77-94D9-0AD6DEEEA417}" dt="2024-04-23T08:26:47.252" v="70158" actId="1076"/>
          <ac:spMkLst>
            <pc:docMk/>
            <pc:sldMk cId="1410790101" sldId="2147374794"/>
            <ac:spMk id="163" creationId="{E188A88B-5A09-E4A5-9266-31C9428BF6DF}"/>
          </ac:spMkLst>
        </pc:spChg>
        <pc:spChg chg="add mod">
          <ac:chgData name="Allen Hsu" userId="60d91a9c-a42c-4cc8-ad01-70c31ac073b3" providerId="ADAL" clId="{0B6F0EAA-4E42-4E77-94D9-0AD6DEEEA417}" dt="2024-04-23T08:26:47.252" v="70158" actId="1076"/>
          <ac:spMkLst>
            <pc:docMk/>
            <pc:sldMk cId="1410790101" sldId="2147374794"/>
            <ac:spMk id="164" creationId="{A494AAC3-136A-8909-96C7-22300BA8B4DA}"/>
          </ac:spMkLst>
        </pc:spChg>
        <pc:spChg chg="add mod">
          <ac:chgData name="Allen Hsu" userId="60d91a9c-a42c-4cc8-ad01-70c31ac073b3" providerId="ADAL" clId="{0B6F0EAA-4E42-4E77-94D9-0AD6DEEEA417}" dt="2024-04-23T08:26:47.252" v="70158" actId="1076"/>
          <ac:spMkLst>
            <pc:docMk/>
            <pc:sldMk cId="1410790101" sldId="2147374794"/>
            <ac:spMk id="165" creationId="{E0E37F12-7237-C302-95DC-778CE0EF57F9}"/>
          </ac:spMkLst>
        </pc:spChg>
        <pc:spChg chg="add mod">
          <ac:chgData name="Allen Hsu" userId="60d91a9c-a42c-4cc8-ad01-70c31ac073b3" providerId="ADAL" clId="{0B6F0EAA-4E42-4E77-94D9-0AD6DEEEA417}" dt="2024-04-29T06:42:51.714" v="87690" actId="1076"/>
          <ac:spMkLst>
            <pc:docMk/>
            <pc:sldMk cId="1410790101" sldId="2147374794"/>
            <ac:spMk id="166" creationId="{DDA39002-BD7F-068F-0009-03390CE5F2B6}"/>
          </ac:spMkLst>
        </pc:spChg>
        <pc:spChg chg="add del mod">
          <ac:chgData name="Allen Hsu" userId="60d91a9c-a42c-4cc8-ad01-70c31ac073b3" providerId="ADAL" clId="{0B6F0EAA-4E42-4E77-94D9-0AD6DEEEA417}" dt="2024-04-23T08:23:21.830" v="70035" actId="478"/>
          <ac:spMkLst>
            <pc:docMk/>
            <pc:sldMk cId="1410790101" sldId="2147374794"/>
            <ac:spMk id="167" creationId="{BF08B5D1-4BEC-A874-A5EF-743B94202A29}"/>
          </ac:spMkLst>
        </pc:spChg>
        <pc:spChg chg="add mod">
          <ac:chgData name="Allen Hsu" userId="60d91a9c-a42c-4cc8-ad01-70c31ac073b3" providerId="ADAL" clId="{0B6F0EAA-4E42-4E77-94D9-0AD6DEEEA417}" dt="2024-04-23T08:29:07.345" v="70237" actId="207"/>
          <ac:spMkLst>
            <pc:docMk/>
            <pc:sldMk cId="1410790101" sldId="2147374794"/>
            <ac:spMk id="168" creationId="{FE941968-DEC0-007D-1DAC-E21F36CB8841}"/>
          </ac:spMkLst>
        </pc:spChg>
        <pc:grpChg chg="add del mod">
          <ac:chgData name="Allen Hsu" userId="60d91a9c-a42c-4cc8-ad01-70c31ac073b3" providerId="ADAL" clId="{0B6F0EAA-4E42-4E77-94D9-0AD6DEEEA417}" dt="2024-04-23T08:19:36.400" v="69994" actId="165"/>
          <ac:grpSpMkLst>
            <pc:docMk/>
            <pc:sldMk cId="1410790101" sldId="2147374794"/>
            <ac:grpSpMk id="125" creationId="{6C635DE2-9345-9DFA-5C93-E74A13456D84}"/>
          </ac:grpSpMkLst>
        </pc:grpChg>
        <pc:grpChg chg="add mod">
          <ac:chgData name="Allen Hsu" userId="60d91a9c-a42c-4cc8-ad01-70c31ac073b3" providerId="ADAL" clId="{0B6F0EAA-4E42-4E77-94D9-0AD6DEEEA417}" dt="2024-04-23T08:21:11.455" v="70017" actId="206"/>
          <ac:grpSpMkLst>
            <pc:docMk/>
            <pc:sldMk cId="1410790101" sldId="2147374794"/>
            <ac:grpSpMk id="126" creationId="{CBE91910-60E1-BF6B-632B-8ECC0AE189E1}"/>
          </ac:grpSpMkLst>
        </pc:grpChg>
        <pc:grpChg chg="add del mod topLvl">
          <ac:chgData name="Allen Hsu" userId="60d91a9c-a42c-4cc8-ad01-70c31ac073b3" providerId="ADAL" clId="{0B6F0EAA-4E42-4E77-94D9-0AD6DEEEA417}" dt="2024-04-23T08:25:23.397" v="70136" actId="165"/>
          <ac:grpSpMkLst>
            <pc:docMk/>
            <pc:sldMk cId="1410790101" sldId="2147374794"/>
            <ac:grpSpMk id="137" creationId="{A54E2646-C2C2-0F76-7D8D-B5E88B5CE663}"/>
          </ac:grpSpMkLst>
        </pc:grpChg>
        <pc:grpChg chg="add del mod">
          <ac:chgData name="Allen Hsu" userId="60d91a9c-a42c-4cc8-ad01-70c31ac073b3" providerId="ADAL" clId="{0B6F0EAA-4E42-4E77-94D9-0AD6DEEEA417}" dt="2024-04-23T08:25:18.731" v="70135" actId="165"/>
          <ac:grpSpMkLst>
            <pc:docMk/>
            <pc:sldMk cId="1410790101" sldId="2147374794"/>
            <ac:grpSpMk id="138" creationId="{F2E40D6A-6E8A-D040-CB3F-0BCAAAFC5321}"/>
          </ac:grpSpMkLst>
        </pc:grpChg>
        <pc:grpChg chg="add mod">
          <ac:chgData name="Allen Hsu" userId="60d91a9c-a42c-4cc8-ad01-70c31ac073b3" providerId="ADAL" clId="{0B6F0EAA-4E42-4E77-94D9-0AD6DEEEA417}" dt="2024-04-23T08:26:34.020" v="70156" actId="1076"/>
          <ac:grpSpMkLst>
            <pc:docMk/>
            <pc:sldMk cId="1410790101" sldId="2147374794"/>
            <ac:grpSpMk id="148" creationId="{A67F485B-3CA4-7DDA-C38B-739DD408A12E}"/>
          </ac:grpSpMkLst>
        </pc:grpChg>
        <pc:grpChg chg="mod">
          <ac:chgData name="Allen Hsu" userId="60d91a9c-a42c-4cc8-ad01-70c31ac073b3" providerId="ADAL" clId="{0B6F0EAA-4E42-4E77-94D9-0AD6DEEEA417}" dt="2024-04-23T08:21:27.835" v="70018" actId="571"/>
          <ac:grpSpMkLst>
            <pc:docMk/>
            <pc:sldMk cId="1410790101" sldId="2147374794"/>
            <ac:grpSpMk id="150" creationId="{7210BCCA-DA82-C3F5-A85D-819F279E31D0}"/>
          </ac:grpSpMkLst>
        </pc:grpChg>
        <pc:graphicFrameChg chg="add mod">
          <ac:chgData name="Allen Hsu" userId="60d91a9c-a42c-4cc8-ad01-70c31ac073b3" providerId="ADAL" clId="{0B6F0EAA-4E42-4E77-94D9-0AD6DEEEA417}" dt="2024-04-23T08:30:19.463" v="70239" actId="1076"/>
          <ac:graphicFrameMkLst>
            <pc:docMk/>
            <pc:sldMk cId="1410790101" sldId="2147374794"/>
            <ac:graphicFrameMk id="7" creationId="{25897B9B-2895-F4ED-7546-27C663999376}"/>
          </ac:graphicFrameMkLst>
        </pc:graphicFrameChg>
        <pc:picChg chg="add mod ord topLvl">
          <ac:chgData name="Allen Hsu" userId="60d91a9c-a42c-4cc8-ad01-70c31ac073b3" providerId="ADAL" clId="{0B6F0EAA-4E42-4E77-94D9-0AD6DEEEA417}" dt="2024-04-23T08:20:14.071" v="70004" actId="1076"/>
          <ac:picMkLst>
            <pc:docMk/>
            <pc:sldMk cId="1410790101" sldId="2147374794"/>
            <ac:picMk id="9" creationId="{320AADAE-963A-1715-6DDE-5A99ABECC713}"/>
          </ac:picMkLst>
        </pc:picChg>
        <pc:picChg chg="add mod ord topLvl">
          <ac:chgData name="Allen Hsu" userId="60d91a9c-a42c-4cc8-ad01-70c31ac073b3" providerId="ADAL" clId="{0B6F0EAA-4E42-4E77-94D9-0AD6DEEEA417}" dt="2024-04-23T08:25:23.397" v="70136" actId="165"/>
          <ac:picMkLst>
            <pc:docMk/>
            <pc:sldMk cId="1410790101" sldId="2147374794"/>
            <ac:picMk id="14" creationId="{382FBE8A-652C-4BE0-2CE8-0279029D6C1A}"/>
          </ac:picMkLst>
        </pc:picChg>
        <pc:picChg chg="add mod topLvl">
          <ac:chgData name="Allen Hsu" userId="60d91a9c-a42c-4cc8-ad01-70c31ac073b3" providerId="ADAL" clId="{0B6F0EAA-4E42-4E77-94D9-0AD6DEEEA417}" dt="2024-04-23T08:25:23.397" v="70136" actId="165"/>
          <ac:picMkLst>
            <pc:docMk/>
            <pc:sldMk cId="1410790101" sldId="2147374794"/>
            <ac:picMk id="20" creationId="{59B13AA3-444A-0F9B-3571-8878A2740D1A}"/>
          </ac:picMkLst>
        </pc:picChg>
        <pc:picChg chg="add mod topLvl">
          <ac:chgData name="Allen Hsu" userId="60d91a9c-a42c-4cc8-ad01-70c31ac073b3" providerId="ADAL" clId="{0B6F0EAA-4E42-4E77-94D9-0AD6DEEEA417}" dt="2024-04-23T08:25:23.397" v="70136" actId="165"/>
          <ac:picMkLst>
            <pc:docMk/>
            <pc:sldMk cId="1410790101" sldId="2147374794"/>
            <ac:picMk id="21" creationId="{F4590760-3EA8-8C0A-1415-68EE1E10D91A}"/>
          </ac:picMkLst>
        </pc:picChg>
        <pc:picChg chg="add mod topLvl">
          <ac:chgData name="Allen Hsu" userId="60d91a9c-a42c-4cc8-ad01-70c31ac073b3" providerId="ADAL" clId="{0B6F0EAA-4E42-4E77-94D9-0AD6DEEEA417}" dt="2024-04-23T08:25:23.397" v="70136" actId="165"/>
          <ac:picMkLst>
            <pc:docMk/>
            <pc:sldMk cId="1410790101" sldId="2147374794"/>
            <ac:picMk id="22" creationId="{B32DF315-5CE5-D45E-9A5A-7B27A15EE344}"/>
          </ac:picMkLst>
        </pc:picChg>
        <pc:picChg chg="add del mod">
          <ac:chgData name="Allen Hsu" userId="60d91a9c-a42c-4cc8-ad01-70c31ac073b3" providerId="ADAL" clId="{0B6F0EAA-4E42-4E77-94D9-0AD6DEEEA417}" dt="2024-04-23T02:07:06.363" v="63057" actId="478"/>
          <ac:picMkLst>
            <pc:docMk/>
            <pc:sldMk cId="1410790101" sldId="2147374794"/>
            <ac:picMk id="32" creationId="{F8CBB9C7-D99D-3157-4C18-F487EF9779E6}"/>
          </ac:picMkLst>
        </pc:picChg>
        <pc:picChg chg="add del mod">
          <ac:chgData name="Allen Hsu" userId="60d91a9c-a42c-4cc8-ad01-70c31ac073b3" providerId="ADAL" clId="{0B6F0EAA-4E42-4E77-94D9-0AD6DEEEA417}" dt="2024-04-23T02:07:06.363" v="63057" actId="478"/>
          <ac:picMkLst>
            <pc:docMk/>
            <pc:sldMk cId="1410790101" sldId="2147374794"/>
            <ac:picMk id="33" creationId="{0F98A17B-1992-2867-665B-001E42DC5300}"/>
          </ac:picMkLst>
        </pc:picChg>
        <pc:picChg chg="add del mod">
          <ac:chgData name="Allen Hsu" userId="60d91a9c-a42c-4cc8-ad01-70c31ac073b3" providerId="ADAL" clId="{0B6F0EAA-4E42-4E77-94D9-0AD6DEEEA417}" dt="2024-04-23T02:07:51.714" v="63072" actId="478"/>
          <ac:picMkLst>
            <pc:docMk/>
            <pc:sldMk cId="1410790101" sldId="2147374794"/>
            <ac:picMk id="44" creationId="{306D9760-A0D0-E678-9E54-C6DC375EC888}"/>
          </ac:picMkLst>
        </pc:picChg>
        <pc:picChg chg="add mod">
          <ac:chgData name="Allen Hsu" userId="60d91a9c-a42c-4cc8-ad01-70c31ac073b3" providerId="ADAL" clId="{0B6F0EAA-4E42-4E77-94D9-0AD6DEEEA417}" dt="2024-04-23T08:27:21.669" v="70168" actId="1035"/>
          <ac:picMkLst>
            <pc:docMk/>
            <pc:sldMk cId="1410790101" sldId="2147374794"/>
            <ac:picMk id="51" creationId="{8B701F7E-2408-148F-B276-CDDE0CCEE831}"/>
          </ac:picMkLst>
        </pc:picChg>
        <pc:picChg chg="add mod">
          <ac:chgData name="Allen Hsu" userId="60d91a9c-a42c-4cc8-ad01-70c31ac073b3" providerId="ADAL" clId="{0B6F0EAA-4E42-4E77-94D9-0AD6DEEEA417}" dt="2024-04-23T08:27:21.669" v="70168" actId="1035"/>
          <ac:picMkLst>
            <pc:docMk/>
            <pc:sldMk cId="1410790101" sldId="2147374794"/>
            <ac:picMk id="54" creationId="{7153C42F-CF52-05B0-530E-6DDFCB39828F}"/>
          </ac:picMkLst>
        </pc:picChg>
        <pc:picChg chg="add mod">
          <ac:chgData name="Allen Hsu" userId="60d91a9c-a42c-4cc8-ad01-70c31ac073b3" providerId="ADAL" clId="{0B6F0EAA-4E42-4E77-94D9-0AD6DEEEA417}" dt="2024-04-23T08:27:21.669" v="70168" actId="1035"/>
          <ac:picMkLst>
            <pc:docMk/>
            <pc:sldMk cId="1410790101" sldId="2147374794"/>
            <ac:picMk id="55" creationId="{F729B80E-6D3A-FFBC-845C-4F411276AA29}"/>
          </ac:picMkLst>
        </pc:picChg>
        <pc:picChg chg="add mod">
          <ac:chgData name="Allen Hsu" userId="60d91a9c-a42c-4cc8-ad01-70c31ac073b3" providerId="ADAL" clId="{0B6F0EAA-4E42-4E77-94D9-0AD6DEEEA417}" dt="2024-04-23T08:27:21.669" v="70168" actId="1035"/>
          <ac:picMkLst>
            <pc:docMk/>
            <pc:sldMk cId="1410790101" sldId="2147374794"/>
            <ac:picMk id="56" creationId="{D3940866-82C7-D8A5-D14D-D87D4D847CDA}"/>
          </ac:picMkLst>
        </pc:picChg>
        <pc:picChg chg="add del mod">
          <ac:chgData name="Allen Hsu" userId="60d91a9c-a42c-4cc8-ad01-70c31ac073b3" providerId="ADAL" clId="{0B6F0EAA-4E42-4E77-94D9-0AD6DEEEA417}" dt="2024-04-23T03:34:50.116" v="65711" actId="478"/>
          <ac:picMkLst>
            <pc:docMk/>
            <pc:sldMk cId="1410790101" sldId="2147374794"/>
            <ac:picMk id="67" creationId="{2C25907C-C248-98F2-4AA7-5C62C35C5DB7}"/>
          </ac:picMkLst>
        </pc:picChg>
        <pc:picChg chg="add del mod">
          <ac:chgData name="Allen Hsu" userId="60d91a9c-a42c-4cc8-ad01-70c31ac073b3" providerId="ADAL" clId="{0B6F0EAA-4E42-4E77-94D9-0AD6DEEEA417}" dt="2024-04-23T03:34:50.116" v="65711" actId="478"/>
          <ac:picMkLst>
            <pc:docMk/>
            <pc:sldMk cId="1410790101" sldId="2147374794"/>
            <ac:picMk id="68" creationId="{B59B3EE6-3681-37BB-E803-D48D826C6B9B}"/>
          </ac:picMkLst>
        </pc:picChg>
        <pc:picChg chg="add mod">
          <ac:chgData name="Allen Hsu" userId="60d91a9c-a42c-4cc8-ad01-70c31ac073b3" providerId="ADAL" clId="{0B6F0EAA-4E42-4E77-94D9-0AD6DEEEA417}" dt="2024-04-23T03:37:30.472" v="65776"/>
          <ac:picMkLst>
            <pc:docMk/>
            <pc:sldMk cId="1410790101" sldId="2147374794"/>
            <ac:picMk id="95" creationId="{8C2FE91C-CBB4-CF79-821F-17819E6CCA11}"/>
          </ac:picMkLst>
        </pc:picChg>
        <pc:picChg chg="add mod">
          <ac:chgData name="Allen Hsu" userId="60d91a9c-a42c-4cc8-ad01-70c31ac073b3" providerId="ADAL" clId="{0B6F0EAA-4E42-4E77-94D9-0AD6DEEEA417}" dt="2024-04-23T03:37:30.472" v="65776"/>
          <ac:picMkLst>
            <pc:docMk/>
            <pc:sldMk cId="1410790101" sldId="2147374794"/>
            <ac:picMk id="96" creationId="{0483B565-CB1E-763E-8148-3A046E6EDBE5}"/>
          </ac:picMkLst>
        </pc:picChg>
        <pc:picChg chg="add mod topLvl">
          <ac:chgData name="Allen Hsu" userId="60d91a9c-a42c-4cc8-ad01-70c31ac073b3" providerId="ADAL" clId="{0B6F0EAA-4E42-4E77-94D9-0AD6DEEEA417}" dt="2024-04-23T08:19:36.400" v="69994" actId="165"/>
          <ac:picMkLst>
            <pc:docMk/>
            <pc:sldMk cId="1410790101" sldId="2147374794"/>
            <ac:picMk id="107" creationId="{CC452258-9521-429F-BA5E-83ED02A7C892}"/>
          </ac:picMkLst>
        </pc:picChg>
        <pc:picChg chg="add mod modCrop">
          <ac:chgData name="Allen Hsu" userId="60d91a9c-a42c-4cc8-ad01-70c31ac073b3" providerId="ADAL" clId="{0B6F0EAA-4E42-4E77-94D9-0AD6DEEEA417}" dt="2024-04-23T08:26:42.738" v="70157" actId="1076"/>
          <ac:picMkLst>
            <pc:docMk/>
            <pc:sldMk cId="1410790101" sldId="2147374794"/>
            <ac:picMk id="114" creationId="{E64F1391-4870-AAB1-FC5B-1C3FD5221BF0}"/>
          </ac:picMkLst>
        </pc:picChg>
        <pc:picChg chg="add mod modCrop">
          <ac:chgData name="Allen Hsu" userId="60d91a9c-a42c-4cc8-ad01-70c31ac073b3" providerId="ADAL" clId="{0B6F0EAA-4E42-4E77-94D9-0AD6DEEEA417}" dt="2024-04-23T09:38:58.623" v="71088" actId="1076"/>
          <ac:picMkLst>
            <pc:docMk/>
            <pc:sldMk cId="1410790101" sldId="2147374794"/>
            <ac:picMk id="115" creationId="{ADD2643D-0F32-BFB5-BB3A-C996CA3291C9}"/>
          </ac:picMkLst>
        </pc:picChg>
        <pc:picChg chg="mod">
          <ac:chgData name="Allen Hsu" userId="60d91a9c-a42c-4cc8-ad01-70c31ac073b3" providerId="ADAL" clId="{0B6F0EAA-4E42-4E77-94D9-0AD6DEEEA417}" dt="2024-04-23T08:21:11.455" v="70017" actId="206"/>
          <ac:picMkLst>
            <pc:docMk/>
            <pc:sldMk cId="1410790101" sldId="2147374794"/>
            <ac:picMk id="130" creationId="{8753EEAE-FA41-6C96-A3AE-AA9553FCC9F2}"/>
          </ac:picMkLst>
        </pc:picChg>
        <pc:picChg chg="mod">
          <ac:chgData name="Allen Hsu" userId="60d91a9c-a42c-4cc8-ad01-70c31ac073b3" providerId="ADAL" clId="{0B6F0EAA-4E42-4E77-94D9-0AD6DEEEA417}" dt="2024-04-23T08:21:11.455" v="70017" actId="206"/>
          <ac:picMkLst>
            <pc:docMk/>
            <pc:sldMk cId="1410790101" sldId="2147374794"/>
            <ac:picMk id="133" creationId="{BA95DA84-E9C3-4253-EF39-02E7F8CA0C07}"/>
          </ac:picMkLst>
        </pc:picChg>
        <pc:picChg chg="mod">
          <ac:chgData name="Allen Hsu" userId="60d91a9c-a42c-4cc8-ad01-70c31ac073b3" providerId="ADAL" clId="{0B6F0EAA-4E42-4E77-94D9-0AD6DEEEA417}" dt="2024-04-23T08:21:27.835" v="70018" actId="571"/>
          <ac:picMkLst>
            <pc:docMk/>
            <pc:sldMk cId="1410790101" sldId="2147374794"/>
            <ac:picMk id="153" creationId="{B229C6A7-2B30-3514-F425-E4EB9FA207E6}"/>
          </ac:picMkLst>
        </pc:picChg>
        <pc:picChg chg="mod">
          <ac:chgData name="Allen Hsu" userId="60d91a9c-a42c-4cc8-ad01-70c31ac073b3" providerId="ADAL" clId="{0B6F0EAA-4E42-4E77-94D9-0AD6DEEEA417}" dt="2024-04-23T08:21:27.835" v="70018" actId="571"/>
          <ac:picMkLst>
            <pc:docMk/>
            <pc:sldMk cId="1410790101" sldId="2147374794"/>
            <ac:picMk id="156" creationId="{242C540A-86FE-4F13-6525-B75236CE45F4}"/>
          </ac:picMkLst>
        </pc:picChg>
        <pc:picChg chg="mod">
          <ac:chgData name="Allen Hsu" userId="60d91a9c-a42c-4cc8-ad01-70c31ac073b3" providerId="ADAL" clId="{0B6F0EAA-4E42-4E77-94D9-0AD6DEEEA417}" dt="2024-04-23T08:21:27.835" v="70018" actId="571"/>
          <ac:picMkLst>
            <pc:docMk/>
            <pc:sldMk cId="1410790101" sldId="2147374794"/>
            <ac:picMk id="157" creationId="{3CCBA152-D730-984F-CAFA-0F8D1CC34A71}"/>
          </ac:picMkLst>
        </pc:picChg>
        <pc:picChg chg="mod">
          <ac:chgData name="Allen Hsu" userId="60d91a9c-a42c-4cc8-ad01-70c31ac073b3" providerId="ADAL" clId="{0B6F0EAA-4E42-4E77-94D9-0AD6DEEEA417}" dt="2024-04-23T08:21:27.835" v="70018" actId="571"/>
          <ac:picMkLst>
            <pc:docMk/>
            <pc:sldMk cId="1410790101" sldId="2147374794"/>
            <ac:picMk id="158" creationId="{6760284A-3B08-6473-09D7-49DECE871E00}"/>
          </ac:picMkLst>
        </pc:picChg>
        <pc:cxnChg chg="add mod topLvl">
          <ac:chgData name="Allen Hsu" userId="60d91a9c-a42c-4cc8-ad01-70c31ac073b3" providerId="ADAL" clId="{0B6F0EAA-4E42-4E77-94D9-0AD6DEEEA417}" dt="2024-04-23T08:19:36.400" v="69994" actId="165"/>
          <ac:cxnSpMkLst>
            <pc:docMk/>
            <pc:sldMk cId="1410790101" sldId="2147374794"/>
            <ac:cxnSpMk id="4" creationId="{0000C5CB-89B9-6B65-AFAC-80E5B77BBBC0}"/>
          </ac:cxnSpMkLst>
        </pc:cxnChg>
        <pc:cxnChg chg="add del mod">
          <ac:chgData name="Allen Hsu" userId="60d91a9c-a42c-4cc8-ad01-70c31ac073b3" providerId="ADAL" clId="{0B6F0EAA-4E42-4E77-94D9-0AD6DEEEA417}" dt="2024-04-23T03:42:58.107" v="65866" actId="478"/>
          <ac:cxnSpMkLst>
            <pc:docMk/>
            <pc:sldMk cId="1410790101" sldId="2147374794"/>
            <ac:cxnSpMk id="10" creationId="{0B730624-8620-DF79-C9C6-5339305872AC}"/>
          </ac:cxnSpMkLst>
        </pc:cxnChg>
        <pc:cxnChg chg="add del mod">
          <ac:chgData name="Allen Hsu" userId="60d91a9c-a42c-4cc8-ad01-70c31ac073b3" providerId="ADAL" clId="{0B6F0EAA-4E42-4E77-94D9-0AD6DEEEA417}" dt="2024-04-23T03:42:58.107" v="65866" actId="478"/>
          <ac:cxnSpMkLst>
            <pc:docMk/>
            <pc:sldMk cId="1410790101" sldId="2147374794"/>
            <ac:cxnSpMk id="11" creationId="{DC1BFCA4-3F54-399A-94FB-A19BB775EB32}"/>
          </ac:cxnSpMkLst>
        </pc:cxnChg>
        <pc:cxnChg chg="add del mod">
          <ac:chgData name="Allen Hsu" userId="60d91a9c-a42c-4cc8-ad01-70c31ac073b3" providerId="ADAL" clId="{0B6F0EAA-4E42-4E77-94D9-0AD6DEEEA417}" dt="2024-04-23T03:34:50.116" v="65711" actId="478"/>
          <ac:cxnSpMkLst>
            <pc:docMk/>
            <pc:sldMk cId="1410790101" sldId="2147374794"/>
            <ac:cxnSpMk id="42" creationId="{38D97709-6589-5226-1B82-2402E1D3DE38}"/>
          </ac:cxnSpMkLst>
        </pc:cxnChg>
        <pc:cxnChg chg="add del mod">
          <ac:chgData name="Allen Hsu" userId="60d91a9c-a42c-4cc8-ad01-70c31ac073b3" providerId="ADAL" clId="{0B6F0EAA-4E42-4E77-94D9-0AD6DEEEA417}" dt="2024-04-23T03:34:50.116" v="65711" actId="478"/>
          <ac:cxnSpMkLst>
            <pc:docMk/>
            <pc:sldMk cId="1410790101" sldId="2147374794"/>
            <ac:cxnSpMk id="45" creationId="{A71A4104-016C-1543-7BDC-A77232E367BD}"/>
          </ac:cxnSpMkLst>
        </pc:cxnChg>
        <pc:cxnChg chg="add del mod ord">
          <ac:chgData name="Allen Hsu" userId="60d91a9c-a42c-4cc8-ad01-70c31ac073b3" providerId="ADAL" clId="{0B6F0EAA-4E42-4E77-94D9-0AD6DEEEA417}" dt="2024-04-23T03:34:50.116" v="65711" actId="478"/>
          <ac:cxnSpMkLst>
            <pc:docMk/>
            <pc:sldMk cId="1410790101" sldId="2147374794"/>
            <ac:cxnSpMk id="46" creationId="{8AA628F6-35D4-B87C-7124-F1A20A572B38}"/>
          </ac:cxnSpMkLst>
        </pc:cxnChg>
        <pc:cxnChg chg="add mod ord topLvl">
          <ac:chgData name="Allen Hsu" userId="60d91a9c-a42c-4cc8-ad01-70c31ac073b3" providerId="ADAL" clId="{0B6F0EAA-4E42-4E77-94D9-0AD6DEEEA417}" dt="2024-04-23T08:20:22.216" v="70006" actId="166"/>
          <ac:cxnSpMkLst>
            <pc:docMk/>
            <pc:sldMk cId="1410790101" sldId="2147374794"/>
            <ac:cxnSpMk id="81" creationId="{B68BC962-CD9B-022D-41B4-2E9BB07F353E}"/>
          </ac:cxnSpMkLst>
        </pc:cxnChg>
        <pc:cxnChg chg="add del mod">
          <ac:chgData name="Allen Hsu" userId="60d91a9c-a42c-4cc8-ad01-70c31ac073b3" providerId="ADAL" clId="{0B6F0EAA-4E42-4E77-94D9-0AD6DEEEA417}" dt="2024-04-23T03:34:50.116" v="65711" actId="478"/>
          <ac:cxnSpMkLst>
            <pc:docMk/>
            <pc:sldMk cId="1410790101" sldId="2147374794"/>
            <ac:cxnSpMk id="83" creationId="{D79B2728-E62A-4C3D-7A29-33E59CCCC8C3}"/>
          </ac:cxnSpMkLst>
        </pc:cxnChg>
        <pc:cxnChg chg="add del mod">
          <ac:chgData name="Allen Hsu" userId="60d91a9c-a42c-4cc8-ad01-70c31ac073b3" providerId="ADAL" clId="{0B6F0EAA-4E42-4E77-94D9-0AD6DEEEA417}" dt="2024-04-23T03:34:50.116" v="65711" actId="478"/>
          <ac:cxnSpMkLst>
            <pc:docMk/>
            <pc:sldMk cId="1410790101" sldId="2147374794"/>
            <ac:cxnSpMk id="87" creationId="{0A97A1B2-53A0-B7D2-BB46-1027D0AC4C74}"/>
          </ac:cxnSpMkLst>
        </pc:cxnChg>
        <pc:cxnChg chg="add mod">
          <ac:chgData name="Allen Hsu" userId="60d91a9c-a42c-4cc8-ad01-70c31ac073b3" providerId="ADAL" clId="{0B6F0EAA-4E42-4E77-94D9-0AD6DEEEA417}" dt="2024-04-23T03:37:30.472" v="65776"/>
          <ac:cxnSpMkLst>
            <pc:docMk/>
            <pc:sldMk cId="1410790101" sldId="2147374794"/>
            <ac:cxnSpMk id="91" creationId="{E0DFAD00-CCE7-1C00-D1C4-1185812FB77E}"/>
          </ac:cxnSpMkLst>
        </pc:cxnChg>
        <pc:cxnChg chg="add mod">
          <ac:chgData name="Allen Hsu" userId="60d91a9c-a42c-4cc8-ad01-70c31ac073b3" providerId="ADAL" clId="{0B6F0EAA-4E42-4E77-94D9-0AD6DEEEA417}" dt="2024-04-23T03:37:30.472" v="65776"/>
          <ac:cxnSpMkLst>
            <pc:docMk/>
            <pc:sldMk cId="1410790101" sldId="2147374794"/>
            <ac:cxnSpMk id="93" creationId="{4E58EBB1-6806-1443-1611-2FEE3098B554}"/>
          </ac:cxnSpMkLst>
        </pc:cxnChg>
        <pc:cxnChg chg="add mod">
          <ac:chgData name="Allen Hsu" userId="60d91a9c-a42c-4cc8-ad01-70c31ac073b3" providerId="ADAL" clId="{0B6F0EAA-4E42-4E77-94D9-0AD6DEEEA417}" dt="2024-04-23T03:37:30.472" v="65776"/>
          <ac:cxnSpMkLst>
            <pc:docMk/>
            <pc:sldMk cId="1410790101" sldId="2147374794"/>
            <ac:cxnSpMk id="99" creationId="{64081B58-92DB-91BA-1405-CB6C3F8D6A99}"/>
          </ac:cxnSpMkLst>
        </pc:cxnChg>
        <pc:cxnChg chg="add mod">
          <ac:chgData name="Allen Hsu" userId="60d91a9c-a42c-4cc8-ad01-70c31ac073b3" providerId="ADAL" clId="{0B6F0EAA-4E42-4E77-94D9-0AD6DEEEA417}" dt="2024-04-23T03:49:58.830" v="65892" actId="1076"/>
          <ac:cxnSpMkLst>
            <pc:docMk/>
            <pc:sldMk cId="1410790101" sldId="2147374794"/>
            <ac:cxnSpMk id="101" creationId="{CCD2DBBB-B2D6-9651-5D5D-70CFCE47BB00}"/>
          </ac:cxnSpMkLst>
        </pc:cxnChg>
        <pc:cxnChg chg="add mod">
          <ac:chgData name="Allen Hsu" userId="60d91a9c-a42c-4cc8-ad01-70c31ac073b3" providerId="ADAL" clId="{0B6F0EAA-4E42-4E77-94D9-0AD6DEEEA417}" dt="2024-04-23T03:37:30.472" v="65776"/>
          <ac:cxnSpMkLst>
            <pc:docMk/>
            <pc:sldMk cId="1410790101" sldId="2147374794"/>
            <ac:cxnSpMk id="103" creationId="{806ADDFD-BF84-47FF-B5F4-0CECCCF6B66B}"/>
          </ac:cxnSpMkLst>
        </pc:cxnChg>
        <pc:cxnChg chg="add mod">
          <ac:chgData name="Allen Hsu" userId="60d91a9c-a42c-4cc8-ad01-70c31ac073b3" providerId="ADAL" clId="{0B6F0EAA-4E42-4E77-94D9-0AD6DEEEA417}" dt="2024-04-23T03:37:30.472" v="65776"/>
          <ac:cxnSpMkLst>
            <pc:docMk/>
            <pc:sldMk cId="1410790101" sldId="2147374794"/>
            <ac:cxnSpMk id="105" creationId="{6E0D9F4A-2CA2-2D0F-30F3-678F6FF483E8}"/>
          </ac:cxnSpMkLst>
        </pc:cxnChg>
        <pc:cxnChg chg="add mod">
          <ac:chgData name="Allen Hsu" userId="60d91a9c-a42c-4cc8-ad01-70c31ac073b3" providerId="ADAL" clId="{0B6F0EAA-4E42-4E77-94D9-0AD6DEEEA417}" dt="2024-04-23T03:37:30.472" v="65776"/>
          <ac:cxnSpMkLst>
            <pc:docMk/>
            <pc:sldMk cId="1410790101" sldId="2147374794"/>
            <ac:cxnSpMk id="106" creationId="{9CF2FAF8-A51D-EA0F-1E64-3B064AB54FE2}"/>
          </ac:cxnSpMkLst>
        </pc:cxnChg>
        <pc:cxnChg chg="add mod topLvl">
          <ac:chgData name="Allen Hsu" userId="60d91a9c-a42c-4cc8-ad01-70c31ac073b3" providerId="ADAL" clId="{0B6F0EAA-4E42-4E77-94D9-0AD6DEEEA417}" dt="2024-04-23T08:19:36.400" v="69994" actId="165"/>
          <ac:cxnSpMkLst>
            <pc:docMk/>
            <pc:sldMk cId="1410790101" sldId="2147374794"/>
            <ac:cxnSpMk id="109" creationId="{E68C8C99-6887-215C-0705-3F739B27B311}"/>
          </ac:cxnSpMkLst>
        </pc:cxnChg>
        <pc:cxnChg chg="add mod topLvl">
          <ac:chgData name="Allen Hsu" userId="60d91a9c-a42c-4cc8-ad01-70c31ac073b3" providerId="ADAL" clId="{0B6F0EAA-4E42-4E77-94D9-0AD6DEEEA417}" dt="2024-04-23T08:19:36.400" v="69994" actId="165"/>
          <ac:cxnSpMkLst>
            <pc:docMk/>
            <pc:sldMk cId="1410790101" sldId="2147374794"/>
            <ac:cxnSpMk id="110" creationId="{30102DC5-ACAA-240B-2788-5808D082BC2C}"/>
          </ac:cxnSpMkLst>
        </pc:cxnChg>
        <pc:cxnChg chg="mod">
          <ac:chgData name="Allen Hsu" userId="60d91a9c-a42c-4cc8-ad01-70c31ac073b3" providerId="ADAL" clId="{0B6F0EAA-4E42-4E77-94D9-0AD6DEEEA417}" dt="2024-04-23T08:21:11.455" v="70017" actId="206"/>
          <ac:cxnSpMkLst>
            <pc:docMk/>
            <pc:sldMk cId="1410790101" sldId="2147374794"/>
            <ac:cxnSpMk id="128" creationId="{3EF56722-23DE-1A7E-D081-48017239E42A}"/>
          </ac:cxnSpMkLst>
        </pc:cxnChg>
        <pc:cxnChg chg="del mod">
          <ac:chgData name="Allen Hsu" userId="60d91a9c-a42c-4cc8-ad01-70c31ac073b3" providerId="ADAL" clId="{0B6F0EAA-4E42-4E77-94D9-0AD6DEEEA417}" dt="2024-04-23T08:20:18.429" v="70005" actId="478"/>
          <ac:cxnSpMkLst>
            <pc:docMk/>
            <pc:sldMk cId="1410790101" sldId="2147374794"/>
            <ac:cxnSpMk id="132" creationId="{8859D6A5-F2D3-FF2D-6392-531E47188C4D}"/>
          </ac:cxnSpMkLst>
        </pc:cxnChg>
        <pc:cxnChg chg="mod">
          <ac:chgData name="Allen Hsu" userId="60d91a9c-a42c-4cc8-ad01-70c31ac073b3" providerId="ADAL" clId="{0B6F0EAA-4E42-4E77-94D9-0AD6DEEEA417}" dt="2024-04-23T08:21:11.455" v="70017" actId="206"/>
          <ac:cxnSpMkLst>
            <pc:docMk/>
            <pc:sldMk cId="1410790101" sldId="2147374794"/>
            <ac:cxnSpMk id="135" creationId="{692BCD9D-7885-21BC-082E-93E81AB79DAB}"/>
          </ac:cxnSpMkLst>
        </pc:cxnChg>
        <pc:cxnChg chg="mod">
          <ac:chgData name="Allen Hsu" userId="60d91a9c-a42c-4cc8-ad01-70c31ac073b3" providerId="ADAL" clId="{0B6F0EAA-4E42-4E77-94D9-0AD6DEEEA417}" dt="2024-04-23T08:21:11.455" v="70017" actId="206"/>
          <ac:cxnSpMkLst>
            <pc:docMk/>
            <pc:sldMk cId="1410790101" sldId="2147374794"/>
            <ac:cxnSpMk id="136" creationId="{B797C3B7-45C6-FEEF-CE75-582039927322}"/>
          </ac:cxnSpMkLst>
        </pc:cxnChg>
      </pc:sldChg>
      <pc:sldChg chg="addSp delSp modSp new del mod">
        <pc:chgData name="Allen Hsu" userId="60d91a9c-a42c-4cc8-ad01-70c31ac073b3" providerId="ADAL" clId="{0B6F0EAA-4E42-4E77-94D9-0AD6DEEEA417}" dt="2024-04-23T02:00:10.496" v="63035" actId="47"/>
        <pc:sldMkLst>
          <pc:docMk/>
          <pc:sldMk cId="2540409424" sldId="2147374795"/>
        </pc:sldMkLst>
        <pc:spChg chg="mod">
          <ac:chgData name="Allen Hsu" userId="60d91a9c-a42c-4cc8-ad01-70c31ac073b3" providerId="ADAL" clId="{0B6F0EAA-4E42-4E77-94D9-0AD6DEEEA417}" dt="2024-04-22T09:53:40.930" v="61851" actId="20577"/>
          <ac:spMkLst>
            <pc:docMk/>
            <pc:sldMk cId="2540409424" sldId="2147374795"/>
            <ac:spMk id="2" creationId="{5110B531-C531-E3A2-5B07-679D19F7C981}"/>
          </ac:spMkLst>
        </pc:spChg>
        <pc:spChg chg="del">
          <ac:chgData name="Allen Hsu" userId="60d91a9c-a42c-4cc8-ad01-70c31ac073b3" providerId="ADAL" clId="{0B6F0EAA-4E42-4E77-94D9-0AD6DEEEA417}" dt="2024-04-22T09:53:43.984" v="61852" actId="478"/>
          <ac:spMkLst>
            <pc:docMk/>
            <pc:sldMk cId="2540409424" sldId="2147374795"/>
            <ac:spMk id="4" creationId="{D40E49A1-02F7-686C-D60F-F411F9DB34CA}"/>
          </ac:spMkLst>
        </pc:spChg>
        <pc:spChg chg="add mod">
          <ac:chgData name="Allen Hsu" userId="60d91a9c-a42c-4cc8-ad01-70c31ac073b3" providerId="ADAL" clId="{0B6F0EAA-4E42-4E77-94D9-0AD6DEEEA417}" dt="2024-04-22T09:53:48.247" v="61853"/>
          <ac:spMkLst>
            <pc:docMk/>
            <pc:sldMk cId="2540409424" sldId="2147374795"/>
            <ac:spMk id="5" creationId="{0B655E66-9DBC-5F0F-20AD-28FB622B098D}"/>
          </ac:spMkLst>
        </pc:spChg>
        <pc:spChg chg="add mod">
          <ac:chgData name="Allen Hsu" userId="60d91a9c-a42c-4cc8-ad01-70c31ac073b3" providerId="ADAL" clId="{0B6F0EAA-4E42-4E77-94D9-0AD6DEEEA417}" dt="2024-04-22T09:53:48.247" v="61853"/>
          <ac:spMkLst>
            <pc:docMk/>
            <pc:sldMk cId="2540409424" sldId="2147374795"/>
            <ac:spMk id="6" creationId="{6D2FF384-7CD5-FEFD-D24D-68D3CD5FCABB}"/>
          </ac:spMkLst>
        </pc:spChg>
        <pc:spChg chg="add">
          <ac:chgData name="Allen Hsu" userId="60d91a9c-a42c-4cc8-ad01-70c31ac073b3" providerId="ADAL" clId="{0B6F0EAA-4E42-4E77-94D9-0AD6DEEEA417}" dt="2024-04-23T01:38:22.899" v="62796" actId="11529"/>
          <ac:spMkLst>
            <pc:docMk/>
            <pc:sldMk cId="2540409424" sldId="2147374795"/>
            <ac:spMk id="9" creationId="{3BAB79B6-0EDD-2BEF-6487-9EFC349F0545}"/>
          </ac:spMkLst>
        </pc:spChg>
        <pc:spChg chg="add mod">
          <ac:chgData name="Allen Hsu" userId="60d91a9c-a42c-4cc8-ad01-70c31ac073b3" providerId="ADAL" clId="{0B6F0EAA-4E42-4E77-94D9-0AD6DEEEA417}" dt="2024-04-23T01:40:34.762" v="62822" actId="20577"/>
          <ac:spMkLst>
            <pc:docMk/>
            <pc:sldMk cId="2540409424" sldId="2147374795"/>
            <ac:spMk id="16" creationId="{84416FE6-1F95-B705-4B71-A7EAEF14E83F}"/>
          </ac:spMkLst>
        </pc:spChg>
        <pc:spChg chg="add mod">
          <ac:chgData name="Allen Hsu" userId="60d91a9c-a42c-4cc8-ad01-70c31ac073b3" providerId="ADAL" clId="{0B6F0EAA-4E42-4E77-94D9-0AD6DEEEA417}" dt="2024-04-23T01:41:12.795" v="62830"/>
          <ac:spMkLst>
            <pc:docMk/>
            <pc:sldMk cId="2540409424" sldId="2147374795"/>
            <ac:spMk id="17" creationId="{19BDF974-130C-F90E-E48F-ED4B4B1F48CB}"/>
          </ac:spMkLst>
        </pc:spChg>
        <pc:spChg chg="mod">
          <ac:chgData name="Allen Hsu" userId="60d91a9c-a42c-4cc8-ad01-70c31ac073b3" providerId="ADAL" clId="{0B6F0EAA-4E42-4E77-94D9-0AD6DEEEA417}" dt="2024-04-23T01:41:48.135" v="62831"/>
          <ac:spMkLst>
            <pc:docMk/>
            <pc:sldMk cId="2540409424" sldId="2147374795"/>
            <ac:spMk id="20" creationId="{985D93F7-AD88-D82F-9555-5887616A9E06}"/>
          </ac:spMkLst>
        </pc:spChg>
        <pc:spChg chg="mod">
          <ac:chgData name="Allen Hsu" userId="60d91a9c-a42c-4cc8-ad01-70c31ac073b3" providerId="ADAL" clId="{0B6F0EAA-4E42-4E77-94D9-0AD6DEEEA417}" dt="2024-04-23T01:41:48.135" v="62831"/>
          <ac:spMkLst>
            <pc:docMk/>
            <pc:sldMk cId="2540409424" sldId="2147374795"/>
            <ac:spMk id="21" creationId="{FC705224-25E9-B9ED-D2B1-D5BE78DB3F30}"/>
          </ac:spMkLst>
        </pc:spChg>
        <pc:spChg chg="mod">
          <ac:chgData name="Allen Hsu" userId="60d91a9c-a42c-4cc8-ad01-70c31ac073b3" providerId="ADAL" clId="{0B6F0EAA-4E42-4E77-94D9-0AD6DEEEA417}" dt="2024-04-23T01:41:48.135" v="62831"/>
          <ac:spMkLst>
            <pc:docMk/>
            <pc:sldMk cId="2540409424" sldId="2147374795"/>
            <ac:spMk id="25" creationId="{EE27C425-5C07-A8D0-AB26-4D6E60B7F282}"/>
          </ac:spMkLst>
        </pc:spChg>
        <pc:spChg chg="mod">
          <ac:chgData name="Allen Hsu" userId="60d91a9c-a42c-4cc8-ad01-70c31ac073b3" providerId="ADAL" clId="{0B6F0EAA-4E42-4E77-94D9-0AD6DEEEA417}" dt="2024-04-23T01:41:48.135" v="62831"/>
          <ac:spMkLst>
            <pc:docMk/>
            <pc:sldMk cId="2540409424" sldId="2147374795"/>
            <ac:spMk id="27" creationId="{30BEE9F5-ECCA-B2B8-C4EF-5E93B15E9A55}"/>
          </ac:spMkLst>
        </pc:spChg>
        <pc:spChg chg="add mod">
          <ac:chgData name="Allen Hsu" userId="60d91a9c-a42c-4cc8-ad01-70c31ac073b3" providerId="ADAL" clId="{0B6F0EAA-4E42-4E77-94D9-0AD6DEEEA417}" dt="2024-04-23T01:42:33.409" v="62843" actId="208"/>
          <ac:spMkLst>
            <pc:docMk/>
            <pc:sldMk cId="2540409424" sldId="2147374795"/>
            <ac:spMk id="29" creationId="{B5DBCD55-92B4-5074-E9CE-E7040EE705CD}"/>
          </ac:spMkLst>
        </pc:spChg>
        <pc:grpChg chg="add mod">
          <ac:chgData name="Allen Hsu" userId="60d91a9c-a42c-4cc8-ad01-70c31ac073b3" providerId="ADAL" clId="{0B6F0EAA-4E42-4E77-94D9-0AD6DEEEA417}" dt="2024-04-23T01:41:48.135" v="62831"/>
          <ac:grpSpMkLst>
            <pc:docMk/>
            <pc:sldMk cId="2540409424" sldId="2147374795"/>
            <ac:grpSpMk id="18" creationId="{E53D4F5A-6A4C-9DD2-75FA-CCC24CBD0233}"/>
          </ac:grpSpMkLst>
        </pc:grpChg>
        <pc:grpChg chg="mod">
          <ac:chgData name="Allen Hsu" userId="60d91a9c-a42c-4cc8-ad01-70c31ac073b3" providerId="ADAL" clId="{0B6F0EAA-4E42-4E77-94D9-0AD6DEEEA417}" dt="2024-04-23T01:41:48.135" v="62831"/>
          <ac:grpSpMkLst>
            <pc:docMk/>
            <pc:sldMk cId="2540409424" sldId="2147374795"/>
            <ac:grpSpMk id="19" creationId="{ED559AB1-7ED7-A813-8A3A-B6439D18B73B}"/>
          </ac:grpSpMkLst>
        </pc:grpChg>
        <pc:graphicFrameChg chg="add mod">
          <ac:chgData name="Allen Hsu" userId="60d91a9c-a42c-4cc8-ad01-70c31ac073b3" providerId="ADAL" clId="{0B6F0EAA-4E42-4E77-94D9-0AD6DEEEA417}" dt="2024-04-22T09:59:35.833" v="62012" actId="1076"/>
          <ac:graphicFrameMkLst>
            <pc:docMk/>
            <pc:sldMk cId="2540409424" sldId="2147374795"/>
            <ac:graphicFrameMk id="7" creationId="{218EC9AE-0067-F715-E47C-32D4C5D8186E}"/>
          </ac:graphicFrameMkLst>
        </pc:graphicFrameChg>
        <pc:picChg chg="add mod">
          <ac:chgData name="Allen Hsu" userId="60d91a9c-a42c-4cc8-ad01-70c31ac073b3" providerId="ADAL" clId="{0B6F0EAA-4E42-4E77-94D9-0AD6DEEEA417}" dt="2024-04-23T01:40:15.470" v="62812" actId="1076"/>
          <ac:picMkLst>
            <pc:docMk/>
            <pc:sldMk cId="2540409424" sldId="2147374795"/>
            <ac:picMk id="10" creationId="{D1EA5857-652A-B3E2-EACC-681F22FFDA3F}"/>
          </ac:picMkLst>
        </pc:picChg>
        <pc:picChg chg="mod">
          <ac:chgData name="Allen Hsu" userId="60d91a9c-a42c-4cc8-ad01-70c31ac073b3" providerId="ADAL" clId="{0B6F0EAA-4E42-4E77-94D9-0AD6DEEEA417}" dt="2024-04-23T01:41:48.135" v="62831"/>
          <ac:picMkLst>
            <pc:docMk/>
            <pc:sldMk cId="2540409424" sldId="2147374795"/>
            <ac:picMk id="22" creationId="{0B44A3CF-D77D-EC0D-8F34-8782F05238D2}"/>
          </ac:picMkLst>
        </pc:picChg>
        <pc:picChg chg="mod">
          <ac:chgData name="Allen Hsu" userId="60d91a9c-a42c-4cc8-ad01-70c31ac073b3" providerId="ADAL" clId="{0B6F0EAA-4E42-4E77-94D9-0AD6DEEEA417}" dt="2024-04-23T01:41:48.135" v="62831"/>
          <ac:picMkLst>
            <pc:docMk/>
            <pc:sldMk cId="2540409424" sldId="2147374795"/>
            <ac:picMk id="23" creationId="{C891A783-C16F-C557-697C-CD9D6748B344}"/>
          </ac:picMkLst>
        </pc:picChg>
        <pc:picChg chg="mod">
          <ac:chgData name="Allen Hsu" userId="60d91a9c-a42c-4cc8-ad01-70c31ac073b3" providerId="ADAL" clId="{0B6F0EAA-4E42-4E77-94D9-0AD6DEEEA417}" dt="2024-04-23T01:41:48.135" v="62831"/>
          <ac:picMkLst>
            <pc:docMk/>
            <pc:sldMk cId="2540409424" sldId="2147374795"/>
            <ac:picMk id="24" creationId="{1227A768-BF4E-6742-6579-CBC31564D65F}"/>
          </ac:picMkLst>
        </pc:picChg>
        <pc:picChg chg="mod">
          <ac:chgData name="Allen Hsu" userId="60d91a9c-a42c-4cc8-ad01-70c31ac073b3" providerId="ADAL" clId="{0B6F0EAA-4E42-4E77-94D9-0AD6DEEEA417}" dt="2024-04-23T01:41:48.135" v="62831"/>
          <ac:picMkLst>
            <pc:docMk/>
            <pc:sldMk cId="2540409424" sldId="2147374795"/>
            <ac:picMk id="26" creationId="{24333398-9509-6770-3B0A-23C7EF7E305A}"/>
          </ac:picMkLst>
        </pc:picChg>
        <pc:picChg chg="add del mod">
          <ac:chgData name="Allen Hsu" userId="60d91a9c-a42c-4cc8-ad01-70c31ac073b3" providerId="ADAL" clId="{0B6F0EAA-4E42-4E77-94D9-0AD6DEEEA417}" dt="2024-04-23T01:41:58.656" v="62835" actId="478"/>
          <ac:picMkLst>
            <pc:docMk/>
            <pc:sldMk cId="2540409424" sldId="2147374795"/>
            <ac:picMk id="28" creationId="{D83A75ED-AF8D-7D96-1D5A-70543C4F8279}"/>
          </ac:picMkLst>
        </pc:picChg>
        <pc:picChg chg="add mod">
          <ac:chgData name="Allen Hsu" userId="60d91a9c-a42c-4cc8-ad01-70c31ac073b3" providerId="ADAL" clId="{0B6F0EAA-4E42-4E77-94D9-0AD6DEEEA417}" dt="2024-04-23T01:43:12.575" v="62847" actId="1076"/>
          <ac:picMkLst>
            <pc:docMk/>
            <pc:sldMk cId="2540409424" sldId="2147374795"/>
            <ac:picMk id="30" creationId="{3B0E3B04-2440-1556-423E-8AF9D7FF2FD0}"/>
          </ac:picMkLst>
        </pc:picChg>
        <pc:cxnChg chg="add">
          <ac:chgData name="Allen Hsu" userId="60d91a9c-a42c-4cc8-ad01-70c31ac073b3" providerId="ADAL" clId="{0B6F0EAA-4E42-4E77-94D9-0AD6DEEEA417}" dt="2024-04-23T01:38:14.082" v="62795" actId="11529"/>
          <ac:cxnSpMkLst>
            <pc:docMk/>
            <pc:sldMk cId="2540409424" sldId="2147374795"/>
            <ac:cxnSpMk id="8" creationId="{EC4973A7-DF75-CD6B-B362-6A9D6FCB3C29}"/>
          </ac:cxnSpMkLst>
        </pc:cxnChg>
        <pc:cxnChg chg="add mod">
          <ac:chgData name="Allen Hsu" userId="60d91a9c-a42c-4cc8-ad01-70c31ac073b3" providerId="ADAL" clId="{0B6F0EAA-4E42-4E77-94D9-0AD6DEEEA417}" dt="2024-04-23T01:39:54.190" v="62807" actId="693"/>
          <ac:cxnSpMkLst>
            <pc:docMk/>
            <pc:sldMk cId="2540409424" sldId="2147374795"/>
            <ac:cxnSpMk id="12" creationId="{16FB6BB0-BF8C-4B2F-C67F-B962DDDA520C}"/>
          </ac:cxnSpMkLst>
        </pc:cxnChg>
        <pc:cxnChg chg="add mod">
          <ac:chgData name="Allen Hsu" userId="60d91a9c-a42c-4cc8-ad01-70c31ac073b3" providerId="ADAL" clId="{0B6F0EAA-4E42-4E77-94D9-0AD6DEEEA417}" dt="2024-04-23T01:40:02.529" v="62810" actId="14100"/>
          <ac:cxnSpMkLst>
            <pc:docMk/>
            <pc:sldMk cId="2540409424" sldId="2147374795"/>
            <ac:cxnSpMk id="13" creationId="{0C64A39D-8A07-8D90-1383-F99459925174}"/>
          </ac:cxnSpMkLst>
        </pc:cxnChg>
      </pc:sldChg>
      <pc:sldChg chg="addSp delSp modSp new mod">
        <pc:chgData name="Allen Hsu" userId="60d91a9c-a42c-4cc8-ad01-70c31ac073b3" providerId="ADAL" clId="{0B6F0EAA-4E42-4E77-94D9-0AD6DEEEA417}" dt="2024-04-29T08:06:47.799" v="89121" actId="1038"/>
        <pc:sldMkLst>
          <pc:docMk/>
          <pc:sldMk cId="3410551147" sldId="2147374796"/>
        </pc:sldMkLst>
        <pc:spChg chg="mod">
          <ac:chgData name="Allen Hsu" userId="60d91a9c-a42c-4cc8-ad01-70c31ac073b3" providerId="ADAL" clId="{0B6F0EAA-4E42-4E77-94D9-0AD6DEEEA417}" dt="2024-04-22T09:54:05.367" v="61894" actId="20577"/>
          <ac:spMkLst>
            <pc:docMk/>
            <pc:sldMk cId="3410551147" sldId="2147374796"/>
            <ac:spMk id="2" creationId="{DD1324E0-0340-C1F9-097D-14FFEF05DDB4}"/>
          </ac:spMkLst>
        </pc:spChg>
        <pc:spChg chg="del">
          <ac:chgData name="Allen Hsu" userId="60d91a9c-a42c-4cc8-ad01-70c31ac073b3" providerId="ADAL" clId="{0B6F0EAA-4E42-4E77-94D9-0AD6DEEEA417}" dt="2024-04-22T09:54:00.358" v="61873" actId="478"/>
          <ac:spMkLst>
            <pc:docMk/>
            <pc:sldMk cId="3410551147" sldId="2147374796"/>
            <ac:spMk id="4" creationId="{EBC9BD11-C135-034A-D170-0947023BD694}"/>
          </ac:spMkLst>
        </pc:spChg>
        <pc:spChg chg="add mod">
          <ac:chgData name="Allen Hsu" userId="60d91a9c-a42c-4cc8-ad01-70c31ac073b3" providerId="ADAL" clId="{0B6F0EAA-4E42-4E77-94D9-0AD6DEEEA417}" dt="2024-04-25T01:40:37.029" v="79202" actId="1035"/>
          <ac:spMkLst>
            <pc:docMk/>
            <pc:sldMk cId="3410551147" sldId="2147374796"/>
            <ac:spMk id="5" creationId="{B84001C4-DF99-B510-12A5-2B953261683B}"/>
          </ac:spMkLst>
        </pc:spChg>
        <pc:spChg chg="add mod">
          <ac:chgData name="Allen Hsu" userId="60d91a9c-a42c-4cc8-ad01-70c31ac073b3" providerId="ADAL" clId="{0B6F0EAA-4E42-4E77-94D9-0AD6DEEEA417}" dt="2024-04-25T01:40:37.029" v="79202" actId="1035"/>
          <ac:spMkLst>
            <pc:docMk/>
            <pc:sldMk cId="3410551147" sldId="2147374796"/>
            <ac:spMk id="6" creationId="{E3EBF02C-3FBB-5E7E-D4E9-0569719AF546}"/>
          </ac:spMkLst>
        </pc:spChg>
        <pc:spChg chg="add mod">
          <ac:chgData name="Allen Hsu" userId="60d91a9c-a42c-4cc8-ad01-70c31ac073b3" providerId="ADAL" clId="{0B6F0EAA-4E42-4E77-94D9-0AD6DEEEA417}" dt="2024-04-23T07:51:13.093" v="69612" actId="14100"/>
          <ac:spMkLst>
            <pc:docMk/>
            <pc:sldMk cId="3410551147" sldId="2147374796"/>
            <ac:spMk id="8" creationId="{215B6B94-0764-3DE2-F448-53CB36AF423F}"/>
          </ac:spMkLst>
        </pc:spChg>
        <pc:spChg chg="add mod">
          <ac:chgData name="Allen Hsu" userId="60d91a9c-a42c-4cc8-ad01-70c31ac073b3" providerId="ADAL" clId="{0B6F0EAA-4E42-4E77-94D9-0AD6DEEEA417}" dt="2024-04-23T07:51:30.405" v="69616" actId="1076"/>
          <ac:spMkLst>
            <pc:docMk/>
            <pc:sldMk cId="3410551147" sldId="2147374796"/>
            <ac:spMk id="12" creationId="{BF83C129-CA72-C783-6A73-B8C2A01D43C0}"/>
          </ac:spMkLst>
        </pc:spChg>
        <pc:spChg chg="add mod">
          <ac:chgData name="Allen Hsu" userId="60d91a9c-a42c-4cc8-ad01-70c31ac073b3" providerId="ADAL" clId="{0B6F0EAA-4E42-4E77-94D9-0AD6DEEEA417}" dt="2024-04-23T07:51:28.565" v="69615" actId="1076"/>
          <ac:spMkLst>
            <pc:docMk/>
            <pc:sldMk cId="3410551147" sldId="2147374796"/>
            <ac:spMk id="13" creationId="{076D3247-4B77-01A3-7025-D42BF38AA7C2}"/>
          </ac:spMkLst>
        </pc:spChg>
        <pc:spChg chg="add del mod">
          <ac:chgData name="Allen Hsu" userId="60d91a9c-a42c-4cc8-ad01-70c31ac073b3" providerId="ADAL" clId="{0B6F0EAA-4E42-4E77-94D9-0AD6DEEEA417}" dt="2024-04-23T03:27:41.007" v="65589" actId="478"/>
          <ac:spMkLst>
            <pc:docMk/>
            <pc:sldMk cId="3410551147" sldId="2147374796"/>
            <ac:spMk id="14" creationId="{278E8BFB-077F-556E-1347-CC4FD2D5B1E7}"/>
          </ac:spMkLst>
        </pc:spChg>
        <pc:spChg chg="add mod">
          <ac:chgData name="Allen Hsu" userId="60d91a9c-a42c-4cc8-ad01-70c31ac073b3" providerId="ADAL" clId="{0B6F0EAA-4E42-4E77-94D9-0AD6DEEEA417}" dt="2024-04-24T08:51:23.585" v="76833" actId="20577"/>
          <ac:spMkLst>
            <pc:docMk/>
            <pc:sldMk cId="3410551147" sldId="2147374796"/>
            <ac:spMk id="14" creationId="{FD25B8F0-642D-5BCD-2387-AD405127506B}"/>
          </ac:spMkLst>
        </pc:spChg>
        <pc:spChg chg="add del mod">
          <ac:chgData name="Allen Hsu" userId="60d91a9c-a42c-4cc8-ad01-70c31ac073b3" providerId="ADAL" clId="{0B6F0EAA-4E42-4E77-94D9-0AD6DEEEA417}" dt="2024-04-23T03:27:41.761" v="65590" actId="478"/>
          <ac:spMkLst>
            <pc:docMk/>
            <pc:sldMk cId="3410551147" sldId="2147374796"/>
            <ac:spMk id="15" creationId="{2C38C744-3F3F-E266-A981-FBF511D41ADB}"/>
          </ac:spMkLst>
        </pc:spChg>
        <pc:spChg chg="del">
          <ac:chgData name="Allen Hsu" userId="60d91a9c-a42c-4cc8-ad01-70c31ac073b3" providerId="ADAL" clId="{0B6F0EAA-4E42-4E77-94D9-0AD6DEEEA417}" dt="2024-04-29T08:05:36.471" v="89059" actId="478"/>
          <ac:spMkLst>
            <pc:docMk/>
            <pc:sldMk cId="3410551147" sldId="2147374796"/>
            <ac:spMk id="15" creationId="{3C9BC81F-E079-98D6-11E0-A1FE27513CB2}"/>
          </ac:spMkLst>
        </pc:spChg>
        <pc:spChg chg="add del mod">
          <ac:chgData name="Allen Hsu" userId="60d91a9c-a42c-4cc8-ad01-70c31ac073b3" providerId="ADAL" clId="{0B6F0EAA-4E42-4E77-94D9-0AD6DEEEA417}" dt="2024-04-23T03:27:42.557" v="65591" actId="478"/>
          <ac:spMkLst>
            <pc:docMk/>
            <pc:sldMk cId="3410551147" sldId="2147374796"/>
            <ac:spMk id="17" creationId="{13CEB240-B28D-F5A1-4337-5F87673E93F9}"/>
          </ac:spMkLst>
        </pc:spChg>
        <pc:spChg chg="add mod">
          <ac:chgData name="Allen Hsu" userId="60d91a9c-a42c-4cc8-ad01-70c31ac073b3" providerId="ADAL" clId="{0B6F0EAA-4E42-4E77-94D9-0AD6DEEEA417}" dt="2024-04-29T08:05:36.690" v="89060"/>
          <ac:spMkLst>
            <pc:docMk/>
            <pc:sldMk cId="3410551147" sldId="2147374796"/>
            <ac:spMk id="17" creationId="{5AD8E4D0-3A42-6602-5ED2-ECFEACDE0CCE}"/>
          </ac:spMkLst>
        </pc:spChg>
        <pc:spChg chg="add del mod">
          <ac:chgData name="Allen Hsu" userId="60d91a9c-a42c-4cc8-ad01-70c31ac073b3" providerId="ADAL" clId="{0B6F0EAA-4E42-4E77-94D9-0AD6DEEEA417}" dt="2024-04-23T03:27:46.038" v="65593" actId="478"/>
          <ac:spMkLst>
            <pc:docMk/>
            <pc:sldMk cId="3410551147" sldId="2147374796"/>
            <ac:spMk id="18" creationId="{50A4709A-6776-ED66-8025-D74CA18A3379}"/>
          </ac:spMkLst>
        </pc:spChg>
        <pc:spChg chg="add mod">
          <ac:chgData name="Allen Hsu" userId="60d91a9c-a42c-4cc8-ad01-70c31ac073b3" providerId="ADAL" clId="{0B6F0EAA-4E42-4E77-94D9-0AD6DEEEA417}" dt="2024-04-29T08:05:36.690" v="89060"/>
          <ac:spMkLst>
            <pc:docMk/>
            <pc:sldMk cId="3410551147" sldId="2147374796"/>
            <ac:spMk id="22" creationId="{B503D482-3E72-C347-891E-725D9BE8A1BE}"/>
          </ac:spMkLst>
        </pc:spChg>
        <pc:spChg chg="add del mod">
          <ac:chgData name="Allen Hsu" userId="60d91a9c-a42c-4cc8-ad01-70c31ac073b3" providerId="ADAL" clId="{0B6F0EAA-4E42-4E77-94D9-0AD6DEEEA417}" dt="2024-04-23T03:29:09.072" v="65619" actId="478"/>
          <ac:spMkLst>
            <pc:docMk/>
            <pc:sldMk cId="3410551147" sldId="2147374796"/>
            <ac:spMk id="22" creationId="{D0F5080A-2F39-DD80-E29F-8CEA7E640D38}"/>
          </ac:spMkLst>
        </pc:spChg>
        <pc:spChg chg="add mod">
          <ac:chgData name="Allen Hsu" userId="60d91a9c-a42c-4cc8-ad01-70c31ac073b3" providerId="ADAL" clId="{0B6F0EAA-4E42-4E77-94D9-0AD6DEEEA417}" dt="2024-04-23T08:27:38.546" v="70171" actId="404"/>
          <ac:spMkLst>
            <pc:docMk/>
            <pc:sldMk cId="3410551147" sldId="2147374796"/>
            <ac:spMk id="23" creationId="{D3BD123B-7C72-A3FA-837E-FFE206D50082}"/>
          </ac:spMkLst>
        </pc:spChg>
        <pc:spChg chg="add mod">
          <ac:chgData name="Allen Hsu" userId="60d91a9c-a42c-4cc8-ad01-70c31ac073b3" providerId="ADAL" clId="{0B6F0EAA-4E42-4E77-94D9-0AD6DEEEA417}" dt="2024-04-23T03:30:53.241" v="65674" actId="208"/>
          <ac:spMkLst>
            <pc:docMk/>
            <pc:sldMk cId="3410551147" sldId="2147374796"/>
            <ac:spMk id="24" creationId="{B61F6990-03A5-1AEC-2680-117D77640FC5}"/>
          </ac:spMkLst>
        </pc:spChg>
        <pc:spChg chg="add mod">
          <ac:chgData name="Allen Hsu" userId="60d91a9c-a42c-4cc8-ad01-70c31ac073b3" providerId="ADAL" clId="{0B6F0EAA-4E42-4E77-94D9-0AD6DEEEA417}" dt="2024-04-23T03:23:46.012" v="65537"/>
          <ac:spMkLst>
            <pc:docMk/>
            <pc:sldMk cId="3410551147" sldId="2147374796"/>
            <ac:spMk id="25" creationId="{2D0510FD-D4B1-6FBD-A837-A3AE42A88768}"/>
          </ac:spMkLst>
        </pc:spChg>
        <pc:spChg chg="add mod">
          <ac:chgData name="Allen Hsu" userId="60d91a9c-a42c-4cc8-ad01-70c31ac073b3" providerId="ADAL" clId="{0B6F0EAA-4E42-4E77-94D9-0AD6DEEEA417}" dt="2024-04-23T03:30:03" v="65655" actId="20577"/>
          <ac:spMkLst>
            <pc:docMk/>
            <pc:sldMk cId="3410551147" sldId="2147374796"/>
            <ac:spMk id="26" creationId="{7CFA233E-665A-1C06-9FC1-12DDECC20A29}"/>
          </ac:spMkLst>
        </pc:spChg>
        <pc:spChg chg="add mod">
          <ac:chgData name="Allen Hsu" userId="60d91a9c-a42c-4cc8-ad01-70c31ac073b3" providerId="ADAL" clId="{0B6F0EAA-4E42-4E77-94D9-0AD6DEEEA417}" dt="2024-04-29T08:05:55.841" v="89070"/>
          <ac:spMkLst>
            <pc:docMk/>
            <pc:sldMk cId="3410551147" sldId="2147374796"/>
            <ac:spMk id="27" creationId="{0855F8BB-B49F-8EDC-5777-F2EBAD16273C}"/>
          </ac:spMkLst>
        </pc:spChg>
        <pc:spChg chg="add del mod">
          <ac:chgData name="Allen Hsu" userId="60d91a9c-a42c-4cc8-ad01-70c31ac073b3" providerId="ADAL" clId="{0B6F0EAA-4E42-4E77-94D9-0AD6DEEEA417}" dt="2024-04-23T03:29:09.072" v="65619" actId="478"/>
          <ac:spMkLst>
            <pc:docMk/>
            <pc:sldMk cId="3410551147" sldId="2147374796"/>
            <ac:spMk id="27" creationId="{3DDC0B42-2DE1-4C52-DE59-6D913A936850}"/>
          </ac:spMkLst>
        </pc:spChg>
        <pc:spChg chg="add mod">
          <ac:chgData name="Allen Hsu" userId="60d91a9c-a42c-4cc8-ad01-70c31ac073b3" providerId="ADAL" clId="{0B6F0EAA-4E42-4E77-94D9-0AD6DEEEA417}" dt="2024-04-23T03:29:31.944" v="65641" actId="14100"/>
          <ac:spMkLst>
            <pc:docMk/>
            <pc:sldMk cId="3410551147" sldId="2147374796"/>
            <ac:spMk id="28" creationId="{16BA0E18-660D-8B43-15CB-40BA58691F58}"/>
          </ac:spMkLst>
        </pc:spChg>
        <pc:spChg chg="add del mod">
          <ac:chgData name="Allen Hsu" userId="60d91a9c-a42c-4cc8-ad01-70c31ac073b3" providerId="ADAL" clId="{0B6F0EAA-4E42-4E77-94D9-0AD6DEEEA417}" dt="2024-04-23T03:29:09.072" v="65619" actId="478"/>
          <ac:spMkLst>
            <pc:docMk/>
            <pc:sldMk cId="3410551147" sldId="2147374796"/>
            <ac:spMk id="29" creationId="{A0B7941F-9E01-0543-F927-58F03ED0E1E9}"/>
          </ac:spMkLst>
        </pc:spChg>
        <pc:spChg chg="add mod ord">
          <ac:chgData name="Allen Hsu" userId="60d91a9c-a42c-4cc8-ad01-70c31ac073b3" providerId="ADAL" clId="{0B6F0EAA-4E42-4E77-94D9-0AD6DEEEA417}" dt="2024-04-23T07:51:22.586" v="69614" actId="14100"/>
          <ac:spMkLst>
            <pc:docMk/>
            <pc:sldMk cId="3410551147" sldId="2147374796"/>
            <ac:spMk id="30" creationId="{FA7937D5-0567-892C-F530-2C9F44190339}"/>
          </ac:spMkLst>
        </pc:spChg>
        <pc:spChg chg="add mod">
          <ac:chgData name="Allen Hsu" userId="60d91a9c-a42c-4cc8-ad01-70c31ac073b3" providerId="ADAL" clId="{0B6F0EAA-4E42-4E77-94D9-0AD6DEEEA417}" dt="2024-04-23T03:38:49.431" v="65782" actId="207"/>
          <ac:spMkLst>
            <pc:docMk/>
            <pc:sldMk cId="3410551147" sldId="2147374796"/>
            <ac:spMk id="31" creationId="{9E69A4E0-433E-41B3-BD37-F71069AC6221}"/>
          </ac:spMkLst>
        </pc:spChg>
        <pc:spChg chg="add del mod">
          <ac:chgData name="Allen Hsu" userId="60d91a9c-a42c-4cc8-ad01-70c31ac073b3" providerId="ADAL" clId="{0B6F0EAA-4E42-4E77-94D9-0AD6DEEEA417}" dt="2024-04-23T03:24:10.050" v="65563" actId="478"/>
          <ac:spMkLst>
            <pc:docMk/>
            <pc:sldMk cId="3410551147" sldId="2147374796"/>
            <ac:spMk id="32" creationId="{D50074EC-6684-54D6-DA2C-D555BA9040E2}"/>
          </ac:spMkLst>
        </pc:spChg>
        <pc:spChg chg="add mod">
          <ac:chgData name="Allen Hsu" userId="60d91a9c-a42c-4cc8-ad01-70c31ac073b3" providerId="ADAL" clId="{0B6F0EAA-4E42-4E77-94D9-0AD6DEEEA417}" dt="2024-04-23T07:51:32.182" v="69617" actId="1076"/>
          <ac:spMkLst>
            <pc:docMk/>
            <pc:sldMk cId="3410551147" sldId="2147374796"/>
            <ac:spMk id="33" creationId="{2701D799-B50B-4508-3128-0D51B74E811F}"/>
          </ac:spMkLst>
        </pc:spChg>
        <pc:spChg chg="add mod ord">
          <ac:chgData name="Allen Hsu" userId="60d91a9c-a42c-4cc8-ad01-70c31ac073b3" providerId="ADAL" clId="{0B6F0EAA-4E42-4E77-94D9-0AD6DEEEA417}" dt="2024-04-23T03:25:33.793" v="65581" actId="167"/>
          <ac:spMkLst>
            <pc:docMk/>
            <pc:sldMk cId="3410551147" sldId="2147374796"/>
            <ac:spMk id="35" creationId="{648A8E10-30CA-B0E4-AB94-E7E38951783E}"/>
          </ac:spMkLst>
        </pc:spChg>
        <pc:spChg chg="add mod">
          <ac:chgData name="Allen Hsu" userId="60d91a9c-a42c-4cc8-ad01-70c31ac073b3" providerId="ADAL" clId="{0B6F0EAA-4E42-4E77-94D9-0AD6DEEEA417}" dt="2024-04-23T03:29:43.757" v="65643" actId="1076"/>
          <ac:spMkLst>
            <pc:docMk/>
            <pc:sldMk cId="3410551147" sldId="2147374796"/>
            <ac:spMk id="36" creationId="{FD9B54C5-BC58-A9C1-8BF4-041CBD1C85E2}"/>
          </ac:spMkLst>
        </pc:spChg>
        <pc:spChg chg="add mod">
          <ac:chgData name="Allen Hsu" userId="60d91a9c-a42c-4cc8-ad01-70c31ac073b3" providerId="ADAL" clId="{0B6F0EAA-4E42-4E77-94D9-0AD6DEEEA417}" dt="2024-04-23T03:29:31.944" v="65641" actId="14100"/>
          <ac:spMkLst>
            <pc:docMk/>
            <pc:sldMk cId="3410551147" sldId="2147374796"/>
            <ac:spMk id="37" creationId="{CFAA4ED4-D94D-401E-CE24-2DFEF7D7ACAA}"/>
          </ac:spMkLst>
        </pc:spChg>
        <pc:spChg chg="add mod">
          <ac:chgData name="Allen Hsu" userId="60d91a9c-a42c-4cc8-ad01-70c31ac073b3" providerId="ADAL" clId="{0B6F0EAA-4E42-4E77-94D9-0AD6DEEEA417}" dt="2024-04-23T03:29:31.944" v="65641" actId="14100"/>
          <ac:spMkLst>
            <pc:docMk/>
            <pc:sldMk cId="3410551147" sldId="2147374796"/>
            <ac:spMk id="38" creationId="{BEE6C2B9-6060-4377-12C5-CCDC8E82705F}"/>
          </ac:spMkLst>
        </pc:spChg>
        <pc:spChg chg="add mod">
          <ac:chgData name="Allen Hsu" userId="60d91a9c-a42c-4cc8-ad01-70c31ac073b3" providerId="ADAL" clId="{0B6F0EAA-4E42-4E77-94D9-0AD6DEEEA417}" dt="2024-04-23T03:30:53.241" v="65674" actId="208"/>
          <ac:spMkLst>
            <pc:docMk/>
            <pc:sldMk cId="3410551147" sldId="2147374796"/>
            <ac:spMk id="39" creationId="{7F98E352-FAB0-EC55-9657-0D8D5DAA8089}"/>
          </ac:spMkLst>
        </pc:spChg>
        <pc:spChg chg="add mod">
          <ac:chgData name="Allen Hsu" userId="60d91a9c-a42c-4cc8-ad01-70c31ac073b3" providerId="ADAL" clId="{0B6F0EAA-4E42-4E77-94D9-0AD6DEEEA417}" dt="2024-04-23T03:30:53.241" v="65674" actId="208"/>
          <ac:spMkLst>
            <pc:docMk/>
            <pc:sldMk cId="3410551147" sldId="2147374796"/>
            <ac:spMk id="40" creationId="{050729E6-7780-34F5-C411-8663DC1A0CFA}"/>
          </ac:spMkLst>
        </pc:spChg>
        <pc:spChg chg="add mod">
          <ac:chgData name="Allen Hsu" userId="60d91a9c-a42c-4cc8-ad01-70c31ac073b3" providerId="ADAL" clId="{0B6F0EAA-4E42-4E77-94D9-0AD6DEEEA417}" dt="2024-04-23T03:30:53.241" v="65674" actId="208"/>
          <ac:spMkLst>
            <pc:docMk/>
            <pc:sldMk cId="3410551147" sldId="2147374796"/>
            <ac:spMk id="41" creationId="{8A621730-8B85-BA11-2F2A-0E4503750B92}"/>
          </ac:spMkLst>
        </pc:spChg>
        <pc:spChg chg="add mod">
          <ac:chgData name="Allen Hsu" userId="60d91a9c-a42c-4cc8-ad01-70c31ac073b3" providerId="ADAL" clId="{0B6F0EAA-4E42-4E77-94D9-0AD6DEEEA417}" dt="2024-04-23T03:30:53.241" v="65674" actId="208"/>
          <ac:spMkLst>
            <pc:docMk/>
            <pc:sldMk cId="3410551147" sldId="2147374796"/>
            <ac:spMk id="42" creationId="{B1635018-FB4B-B4FE-4516-1E87FE92D22B}"/>
          </ac:spMkLst>
        </pc:spChg>
        <pc:spChg chg="add mod">
          <ac:chgData name="Allen Hsu" userId="60d91a9c-a42c-4cc8-ad01-70c31ac073b3" providerId="ADAL" clId="{0B6F0EAA-4E42-4E77-94D9-0AD6DEEEA417}" dt="2024-04-23T03:32:11.144" v="65694"/>
          <ac:spMkLst>
            <pc:docMk/>
            <pc:sldMk cId="3410551147" sldId="2147374796"/>
            <ac:spMk id="44" creationId="{E956F6E4-727C-2E8A-685F-F0DAF877705B}"/>
          </ac:spMkLst>
        </pc:spChg>
        <pc:spChg chg="add mod">
          <ac:chgData name="Allen Hsu" userId="60d91a9c-a42c-4cc8-ad01-70c31ac073b3" providerId="ADAL" clId="{0B6F0EAA-4E42-4E77-94D9-0AD6DEEEA417}" dt="2024-04-23T03:32:11.144" v="65694"/>
          <ac:spMkLst>
            <pc:docMk/>
            <pc:sldMk cId="3410551147" sldId="2147374796"/>
            <ac:spMk id="46" creationId="{E7AD14DA-552A-D45C-808E-1C576C3BB0D7}"/>
          </ac:spMkLst>
        </pc:spChg>
        <pc:spChg chg="add del mod">
          <ac:chgData name="Allen Hsu" userId="60d91a9c-a42c-4cc8-ad01-70c31ac073b3" providerId="ADAL" clId="{0B6F0EAA-4E42-4E77-94D9-0AD6DEEEA417}" dt="2024-04-23T08:14:14.283" v="69839" actId="478"/>
          <ac:spMkLst>
            <pc:docMk/>
            <pc:sldMk cId="3410551147" sldId="2147374796"/>
            <ac:spMk id="48" creationId="{C35BB8A4-0EFA-F858-7F5A-DEFBF66AE842}"/>
          </ac:spMkLst>
        </pc:spChg>
        <pc:spChg chg="add mod">
          <ac:chgData name="Allen Hsu" userId="60d91a9c-a42c-4cc8-ad01-70c31ac073b3" providerId="ADAL" clId="{0B6F0EAA-4E42-4E77-94D9-0AD6DEEEA417}" dt="2024-04-23T03:32:11.144" v="65694"/>
          <ac:spMkLst>
            <pc:docMk/>
            <pc:sldMk cId="3410551147" sldId="2147374796"/>
            <ac:spMk id="51" creationId="{3D8DBFD5-FB36-26D8-74C7-B2CA9FF00CBB}"/>
          </ac:spMkLst>
        </pc:spChg>
        <pc:spChg chg="add mod">
          <ac:chgData name="Allen Hsu" userId="60d91a9c-a42c-4cc8-ad01-70c31ac073b3" providerId="ADAL" clId="{0B6F0EAA-4E42-4E77-94D9-0AD6DEEEA417}" dt="2024-04-23T03:36:31.678" v="65760" actId="1076"/>
          <ac:spMkLst>
            <pc:docMk/>
            <pc:sldMk cId="3410551147" sldId="2147374796"/>
            <ac:spMk id="52" creationId="{7689489D-EFC9-1CBB-6ACF-0E57D5D454E2}"/>
          </ac:spMkLst>
        </pc:spChg>
        <pc:spChg chg="add del mod">
          <ac:chgData name="Allen Hsu" userId="60d91a9c-a42c-4cc8-ad01-70c31ac073b3" providerId="ADAL" clId="{0B6F0EAA-4E42-4E77-94D9-0AD6DEEEA417}" dt="2024-04-23T07:20:35.746" v="69331" actId="478"/>
          <ac:spMkLst>
            <pc:docMk/>
            <pc:sldMk cId="3410551147" sldId="2147374796"/>
            <ac:spMk id="54" creationId="{BE42218B-BF87-D896-6153-45043A4CB5F4}"/>
          </ac:spMkLst>
        </pc:spChg>
        <pc:spChg chg="add mod">
          <ac:chgData name="Allen Hsu" userId="60d91a9c-a42c-4cc8-ad01-70c31ac073b3" providerId="ADAL" clId="{0B6F0EAA-4E42-4E77-94D9-0AD6DEEEA417}" dt="2024-04-23T03:34:07.609" v="65702" actId="1076"/>
          <ac:spMkLst>
            <pc:docMk/>
            <pc:sldMk cId="3410551147" sldId="2147374796"/>
            <ac:spMk id="56" creationId="{C3999880-9A20-4D2B-E31D-67D153D07052}"/>
          </ac:spMkLst>
        </pc:spChg>
        <pc:spChg chg="add mod">
          <ac:chgData name="Allen Hsu" userId="60d91a9c-a42c-4cc8-ad01-70c31ac073b3" providerId="ADAL" clId="{0B6F0EAA-4E42-4E77-94D9-0AD6DEEEA417}" dt="2024-04-23T03:37:02.117" v="65775" actId="20577"/>
          <ac:spMkLst>
            <pc:docMk/>
            <pc:sldMk cId="3410551147" sldId="2147374796"/>
            <ac:spMk id="65" creationId="{1BB1620C-43DE-B96B-B846-0A16A970A303}"/>
          </ac:spMkLst>
        </pc:spChg>
        <pc:spChg chg="add mod">
          <ac:chgData name="Allen Hsu" userId="60d91a9c-a42c-4cc8-ad01-70c31ac073b3" providerId="ADAL" clId="{0B6F0EAA-4E42-4E77-94D9-0AD6DEEEA417}" dt="2024-04-29T08:05:42.879" v="89064" actId="20577"/>
          <ac:spMkLst>
            <pc:docMk/>
            <pc:sldMk cId="3410551147" sldId="2147374796"/>
            <ac:spMk id="81" creationId="{70ECE290-5C59-2679-1FD9-C2365D89A157}"/>
          </ac:spMkLst>
        </pc:spChg>
        <pc:spChg chg="add mod">
          <ac:chgData name="Allen Hsu" userId="60d91a9c-a42c-4cc8-ad01-70c31ac073b3" providerId="ADAL" clId="{0B6F0EAA-4E42-4E77-94D9-0AD6DEEEA417}" dt="2024-04-29T08:05:45.563" v="89068" actId="20577"/>
          <ac:spMkLst>
            <pc:docMk/>
            <pc:sldMk cId="3410551147" sldId="2147374796"/>
            <ac:spMk id="82" creationId="{A4A0AF5F-66B1-E376-B07D-51480A0B2277}"/>
          </ac:spMkLst>
        </pc:spChg>
        <pc:spChg chg="add mod">
          <ac:chgData name="Allen Hsu" userId="60d91a9c-a42c-4cc8-ad01-70c31ac073b3" providerId="ADAL" clId="{0B6F0EAA-4E42-4E77-94D9-0AD6DEEEA417}" dt="2024-04-29T08:06:47.799" v="89121" actId="1038"/>
          <ac:spMkLst>
            <pc:docMk/>
            <pc:sldMk cId="3410551147" sldId="2147374796"/>
            <ac:spMk id="83" creationId="{ADF9836E-97AB-CB6F-7A04-0E5EF7A01443}"/>
          </ac:spMkLst>
        </pc:spChg>
        <pc:spChg chg="add mod">
          <ac:chgData name="Allen Hsu" userId="60d91a9c-a42c-4cc8-ad01-70c31ac073b3" providerId="ADAL" clId="{0B6F0EAA-4E42-4E77-94D9-0AD6DEEEA417}" dt="2024-04-29T08:06:47.799" v="89121" actId="1038"/>
          <ac:spMkLst>
            <pc:docMk/>
            <pc:sldMk cId="3410551147" sldId="2147374796"/>
            <ac:spMk id="84" creationId="{2A5B7924-AFE9-6085-DE15-1C05A6B57983}"/>
          </ac:spMkLst>
        </pc:spChg>
        <pc:spChg chg="add mod">
          <ac:chgData name="Allen Hsu" userId="60d91a9c-a42c-4cc8-ad01-70c31ac073b3" providerId="ADAL" clId="{0B6F0EAA-4E42-4E77-94D9-0AD6DEEEA417}" dt="2024-04-29T08:06:47.799" v="89121" actId="1038"/>
          <ac:spMkLst>
            <pc:docMk/>
            <pc:sldMk cId="3410551147" sldId="2147374796"/>
            <ac:spMk id="86" creationId="{61829672-BDA7-5E79-8AE0-084C8E3FD2A4}"/>
          </ac:spMkLst>
        </pc:spChg>
        <pc:spChg chg="add mod">
          <ac:chgData name="Allen Hsu" userId="60d91a9c-a42c-4cc8-ad01-70c31ac073b3" providerId="ADAL" clId="{0B6F0EAA-4E42-4E77-94D9-0AD6DEEEA417}" dt="2024-04-29T08:06:47.799" v="89121" actId="1038"/>
          <ac:spMkLst>
            <pc:docMk/>
            <pc:sldMk cId="3410551147" sldId="2147374796"/>
            <ac:spMk id="87" creationId="{C734A554-35FB-187B-656E-6DF6D03A6BF3}"/>
          </ac:spMkLst>
        </pc:spChg>
        <pc:spChg chg="add mod">
          <ac:chgData name="Allen Hsu" userId="60d91a9c-a42c-4cc8-ad01-70c31ac073b3" providerId="ADAL" clId="{0B6F0EAA-4E42-4E77-94D9-0AD6DEEEA417}" dt="2024-04-29T08:06:47.799" v="89121" actId="1038"/>
          <ac:spMkLst>
            <pc:docMk/>
            <pc:sldMk cId="3410551147" sldId="2147374796"/>
            <ac:spMk id="91" creationId="{B7247089-03EF-CA44-CF4D-96410B5015C7}"/>
          </ac:spMkLst>
        </pc:spChg>
        <pc:spChg chg="add del mod">
          <ac:chgData name="Allen Hsu" userId="60d91a9c-a42c-4cc8-ad01-70c31ac073b3" providerId="ADAL" clId="{0B6F0EAA-4E42-4E77-94D9-0AD6DEEEA417}" dt="2024-04-23T03:57:51.377" v="66034" actId="478"/>
          <ac:spMkLst>
            <pc:docMk/>
            <pc:sldMk cId="3410551147" sldId="2147374796"/>
            <ac:spMk id="92" creationId="{18151F44-C081-FEBD-DE9A-2F9A075DBAA3}"/>
          </ac:spMkLst>
        </pc:spChg>
        <pc:spChg chg="add mod">
          <ac:chgData name="Allen Hsu" userId="60d91a9c-a42c-4cc8-ad01-70c31ac073b3" providerId="ADAL" clId="{0B6F0EAA-4E42-4E77-94D9-0AD6DEEEA417}" dt="2024-04-29T08:06:47.799" v="89121" actId="1038"/>
          <ac:spMkLst>
            <pc:docMk/>
            <pc:sldMk cId="3410551147" sldId="2147374796"/>
            <ac:spMk id="93" creationId="{DFA89994-3D1E-05C3-AF04-93AAD5E44987}"/>
          </ac:spMkLst>
        </pc:spChg>
        <pc:spChg chg="add mod">
          <ac:chgData name="Allen Hsu" userId="60d91a9c-a42c-4cc8-ad01-70c31ac073b3" providerId="ADAL" clId="{0B6F0EAA-4E42-4E77-94D9-0AD6DEEEA417}" dt="2024-04-29T08:06:47.799" v="89121" actId="1038"/>
          <ac:spMkLst>
            <pc:docMk/>
            <pc:sldMk cId="3410551147" sldId="2147374796"/>
            <ac:spMk id="94" creationId="{C0C1D410-E0E3-D785-8B46-353C616BEDCA}"/>
          </ac:spMkLst>
        </pc:spChg>
        <pc:spChg chg="add mod">
          <ac:chgData name="Allen Hsu" userId="60d91a9c-a42c-4cc8-ad01-70c31ac073b3" providerId="ADAL" clId="{0B6F0EAA-4E42-4E77-94D9-0AD6DEEEA417}" dt="2024-04-29T08:06:47.799" v="89121" actId="1038"/>
          <ac:spMkLst>
            <pc:docMk/>
            <pc:sldMk cId="3410551147" sldId="2147374796"/>
            <ac:spMk id="95" creationId="{F8E5E6E7-BDF2-BAF7-4BEC-95587AB5390B}"/>
          </ac:spMkLst>
        </pc:spChg>
        <pc:spChg chg="add mod">
          <ac:chgData name="Allen Hsu" userId="60d91a9c-a42c-4cc8-ad01-70c31ac073b3" providerId="ADAL" clId="{0B6F0EAA-4E42-4E77-94D9-0AD6DEEEA417}" dt="2024-04-29T08:06:47.799" v="89121" actId="1038"/>
          <ac:spMkLst>
            <pc:docMk/>
            <pc:sldMk cId="3410551147" sldId="2147374796"/>
            <ac:spMk id="96" creationId="{295D94FA-33BB-7EAE-D000-EEC0E421CC60}"/>
          </ac:spMkLst>
        </pc:spChg>
        <pc:spChg chg="add mod">
          <ac:chgData name="Allen Hsu" userId="60d91a9c-a42c-4cc8-ad01-70c31ac073b3" providerId="ADAL" clId="{0B6F0EAA-4E42-4E77-94D9-0AD6DEEEA417}" dt="2024-04-29T08:06:47.799" v="89121" actId="1038"/>
          <ac:spMkLst>
            <pc:docMk/>
            <pc:sldMk cId="3410551147" sldId="2147374796"/>
            <ac:spMk id="97" creationId="{C9AEA1E6-9E58-5725-FE80-61D15DF25A33}"/>
          </ac:spMkLst>
        </pc:spChg>
        <pc:spChg chg="add mod">
          <ac:chgData name="Allen Hsu" userId="60d91a9c-a42c-4cc8-ad01-70c31ac073b3" providerId="ADAL" clId="{0B6F0EAA-4E42-4E77-94D9-0AD6DEEEA417}" dt="2024-04-29T08:06:47.799" v="89121" actId="1038"/>
          <ac:spMkLst>
            <pc:docMk/>
            <pc:sldMk cId="3410551147" sldId="2147374796"/>
            <ac:spMk id="98" creationId="{DB534C94-D147-907C-7756-D42D07BA018E}"/>
          </ac:spMkLst>
        </pc:spChg>
        <pc:spChg chg="add mod">
          <ac:chgData name="Allen Hsu" userId="60d91a9c-a42c-4cc8-ad01-70c31ac073b3" providerId="ADAL" clId="{0B6F0EAA-4E42-4E77-94D9-0AD6DEEEA417}" dt="2024-04-29T08:06:47.799" v="89121" actId="1038"/>
          <ac:spMkLst>
            <pc:docMk/>
            <pc:sldMk cId="3410551147" sldId="2147374796"/>
            <ac:spMk id="99" creationId="{915C5D1E-AB5C-4744-EDDA-588B36B7DC4F}"/>
          </ac:spMkLst>
        </pc:spChg>
        <pc:spChg chg="add mod">
          <ac:chgData name="Allen Hsu" userId="60d91a9c-a42c-4cc8-ad01-70c31ac073b3" providerId="ADAL" clId="{0B6F0EAA-4E42-4E77-94D9-0AD6DEEEA417}" dt="2024-04-29T08:06:47.799" v="89121" actId="1038"/>
          <ac:spMkLst>
            <pc:docMk/>
            <pc:sldMk cId="3410551147" sldId="2147374796"/>
            <ac:spMk id="100" creationId="{6E1337C1-F80F-A829-9879-A1D3FE817426}"/>
          </ac:spMkLst>
        </pc:spChg>
        <pc:spChg chg="add mod">
          <ac:chgData name="Allen Hsu" userId="60d91a9c-a42c-4cc8-ad01-70c31ac073b3" providerId="ADAL" clId="{0B6F0EAA-4E42-4E77-94D9-0AD6DEEEA417}" dt="2024-04-29T08:06:47.799" v="89121" actId="1038"/>
          <ac:spMkLst>
            <pc:docMk/>
            <pc:sldMk cId="3410551147" sldId="2147374796"/>
            <ac:spMk id="101" creationId="{7D4A934B-3D9C-C22C-A159-37E7161E11F1}"/>
          </ac:spMkLst>
        </pc:spChg>
        <pc:spChg chg="add mod">
          <ac:chgData name="Allen Hsu" userId="60d91a9c-a42c-4cc8-ad01-70c31ac073b3" providerId="ADAL" clId="{0B6F0EAA-4E42-4E77-94D9-0AD6DEEEA417}" dt="2024-04-29T08:06:47.799" v="89121" actId="1038"/>
          <ac:spMkLst>
            <pc:docMk/>
            <pc:sldMk cId="3410551147" sldId="2147374796"/>
            <ac:spMk id="102" creationId="{D6C5A4BE-D640-778B-4638-A4D1C4D7C4D8}"/>
          </ac:spMkLst>
        </pc:spChg>
        <pc:spChg chg="add mod">
          <ac:chgData name="Allen Hsu" userId="60d91a9c-a42c-4cc8-ad01-70c31ac073b3" providerId="ADAL" clId="{0B6F0EAA-4E42-4E77-94D9-0AD6DEEEA417}" dt="2024-04-29T08:06:47.799" v="89121" actId="1038"/>
          <ac:spMkLst>
            <pc:docMk/>
            <pc:sldMk cId="3410551147" sldId="2147374796"/>
            <ac:spMk id="103" creationId="{2014F105-FE06-F7D2-763E-4901CE91748A}"/>
          </ac:spMkLst>
        </pc:spChg>
        <pc:spChg chg="add mod ord">
          <ac:chgData name="Allen Hsu" userId="60d91a9c-a42c-4cc8-ad01-70c31ac073b3" providerId="ADAL" clId="{0B6F0EAA-4E42-4E77-94D9-0AD6DEEEA417}" dt="2024-04-29T08:06:47.799" v="89121" actId="1038"/>
          <ac:spMkLst>
            <pc:docMk/>
            <pc:sldMk cId="3410551147" sldId="2147374796"/>
            <ac:spMk id="104" creationId="{05FCC7C0-D530-77C7-6E94-FCB5D6B5A93A}"/>
          </ac:spMkLst>
        </pc:spChg>
        <pc:spChg chg="add mod">
          <ac:chgData name="Allen Hsu" userId="60d91a9c-a42c-4cc8-ad01-70c31ac073b3" providerId="ADAL" clId="{0B6F0EAA-4E42-4E77-94D9-0AD6DEEEA417}" dt="2024-04-23T03:43:36.905" v="65876" actId="1076"/>
          <ac:spMkLst>
            <pc:docMk/>
            <pc:sldMk cId="3410551147" sldId="2147374796"/>
            <ac:spMk id="107" creationId="{DAC9DFFB-0129-2CF3-6C1C-8C0BBD03E8D9}"/>
          </ac:spMkLst>
        </pc:spChg>
        <pc:spChg chg="add del mod">
          <ac:chgData name="Allen Hsu" userId="60d91a9c-a42c-4cc8-ad01-70c31ac073b3" providerId="ADAL" clId="{0B6F0EAA-4E42-4E77-94D9-0AD6DEEEA417}" dt="2024-04-23T03:58:47.163" v="66058" actId="478"/>
          <ac:spMkLst>
            <pc:docMk/>
            <pc:sldMk cId="3410551147" sldId="2147374796"/>
            <ac:spMk id="108" creationId="{7EAD41AC-E1C3-01D7-6566-A4FC20AF1332}"/>
          </ac:spMkLst>
        </pc:spChg>
        <pc:spChg chg="add del mod">
          <ac:chgData name="Allen Hsu" userId="60d91a9c-a42c-4cc8-ad01-70c31ac073b3" providerId="ADAL" clId="{0B6F0EAA-4E42-4E77-94D9-0AD6DEEEA417}" dt="2024-04-23T08:27:44.633" v="70172" actId="478"/>
          <ac:spMkLst>
            <pc:docMk/>
            <pc:sldMk cId="3410551147" sldId="2147374796"/>
            <ac:spMk id="109" creationId="{7207303A-5B7F-D3C1-394E-60DA55B58644}"/>
          </ac:spMkLst>
        </pc:spChg>
        <pc:spChg chg="add mod">
          <ac:chgData name="Allen Hsu" userId="60d91a9c-a42c-4cc8-ad01-70c31ac073b3" providerId="ADAL" clId="{0B6F0EAA-4E42-4E77-94D9-0AD6DEEEA417}" dt="2024-04-23T04:03:26.952" v="66132" actId="1076"/>
          <ac:spMkLst>
            <pc:docMk/>
            <pc:sldMk cId="3410551147" sldId="2147374796"/>
            <ac:spMk id="117" creationId="{027CF5C4-CE9A-F979-FA27-E413FB988F35}"/>
          </ac:spMkLst>
        </pc:spChg>
        <pc:spChg chg="add mod">
          <ac:chgData name="Allen Hsu" userId="60d91a9c-a42c-4cc8-ad01-70c31ac073b3" providerId="ADAL" clId="{0B6F0EAA-4E42-4E77-94D9-0AD6DEEEA417}" dt="2024-04-23T07:20:39.721" v="69332"/>
          <ac:spMkLst>
            <pc:docMk/>
            <pc:sldMk cId="3410551147" sldId="2147374796"/>
            <ac:spMk id="118" creationId="{835C71BB-E2E7-A1AF-E1E8-A9E524EE96B5}"/>
          </ac:spMkLst>
        </pc:spChg>
        <pc:spChg chg="add del mod">
          <ac:chgData name="Allen Hsu" userId="60d91a9c-a42c-4cc8-ad01-70c31ac073b3" providerId="ADAL" clId="{0B6F0EAA-4E42-4E77-94D9-0AD6DEEEA417}" dt="2024-04-23T08:16:54.267" v="69904" actId="478"/>
          <ac:spMkLst>
            <pc:docMk/>
            <pc:sldMk cId="3410551147" sldId="2147374796"/>
            <ac:spMk id="120" creationId="{39F6FD8F-82AE-317B-DE75-1AFE37F69C16}"/>
          </ac:spMkLst>
        </pc:spChg>
        <pc:spChg chg="add mod">
          <ac:chgData name="Allen Hsu" userId="60d91a9c-a42c-4cc8-ad01-70c31ac073b3" providerId="ADAL" clId="{0B6F0EAA-4E42-4E77-94D9-0AD6DEEEA417}" dt="2024-04-23T08:14:14.503" v="69840"/>
          <ac:spMkLst>
            <pc:docMk/>
            <pc:sldMk cId="3410551147" sldId="2147374796"/>
            <ac:spMk id="121" creationId="{D31AD50C-507E-B91D-2164-90391610B8FC}"/>
          </ac:spMkLst>
        </pc:spChg>
        <pc:spChg chg="add mod">
          <ac:chgData name="Allen Hsu" userId="60d91a9c-a42c-4cc8-ad01-70c31ac073b3" providerId="ADAL" clId="{0B6F0EAA-4E42-4E77-94D9-0AD6DEEEA417}" dt="2024-04-29T08:06:47.799" v="89121" actId="1038"/>
          <ac:spMkLst>
            <pc:docMk/>
            <pc:sldMk cId="3410551147" sldId="2147374796"/>
            <ac:spMk id="122" creationId="{14BBEAD7-42C7-90A1-0743-D136E66B1813}"/>
          </ac:spMkLst>
        </pc:spChg>
        <pc:spChg chg="add mod">
          <ac:chgData name="Allen Hsu" userId="60d91a9c-a42c-4cc8-ad01-70c31ac073b3" providerId="ADAL" clId="{0B6F0EAA-4E42-4E77-94D9-0AD6DEEEA417}" dt="2024-04-29T08:06:47.799" v="89121" actId="1038"/>
          <ac:spMkLst>
            <pc:docMk/>
            <pc:sldMk cId="3410551147" sldId="2147374796"/>
            <ac:spMk id="123" creationId="{8F50A2BA-1DF4-0320-1675-3CCD8B52B757}"/>
          </ac:spMkLst>
        </pc:spChg>
        <pc:spChg chg="add mod">
          <ac:chgData name="Allen Hsu" userId="60d91a9c-a42c-4cc8-ad01-70c31ac073b3" providerId="ADAL" clId="{0B6F0EAA-4E42-4E77-94D9-0AD6DEEEA417}" dt="2024-04-29T08:06:47.799" v="89121" actId="1038"/>
          <ac:spMkLst>
            <pc:docMk/>
            <pc:sldMk cId="3410551147" sldId="2147374796"/>
            <ac:spMk id="124" creationId="{09FB6162-1DC6-FE0A-7221-81CCE513630E}"/>
          </ac:spMkLst>
        </pc:spChg>
        <pc:spChg chg="add mod">
          <ac:chgData name="Allen Hsu" userId="60d91a9c-a42c-4cc8-ad01-70c31ac073b3" providerId="ADAL" clId="{0B6F0EAA-4E42-4E77-94D9-0AD6DEEEA417}" dt="2024-04-29T08:06:47.799" v="89121" actId="1038"/>
          <ac:spMkLst>
            <pc:docMk/>
            <pc:sldMk cId="3410551147" sldId="2147374796"/>
            <ac:spMk id="125" creationId="{46A9D899-1F74-BFF9-07B8-B829553E5958}"/>
          </ac:spMkLst>
        </pc:spChg>
        <pc:spChg chg="add del mod">
          <ac:chgData name="Allen Hsu" userId="60d91a9c-a42c-4cc8-ad01-70c31ac073b3" providerId="ADAL" clId="{0B6F0EAA-4E42-4E77-94D9-0AD6DEEEA417}" dt="2024-04-29T08:05:55.606" v="89069" actId="478"/>
          <ac:spMkLst>
            <pc:docMk/>
            <pc:sldMk cId="3410551147" sldId="2147374796"/>
            <ac:spMk id="126" creationId="{CEC04862-705A-30BE-0A52-38385405F93A}"/>
          </ac:spMkLst>
        </pc:spChg>
        <pc:spChg chg="add mod">
          <ac:chgData name="Allen Hsu" userId="60d91a9c-a42c-4cc8-ad01-70c31ac073b3" providerId="ADAL" clId="{0B6F0EAA-4E42-4E77-94D9-0AD6DEEEA417}" dt="2024-04-29T08:06:47.799" v="89121" actId="1038"/>
          <ac:spMkLst>
            <pc:docMk/>
            <pc:sldMk cId="3410551147" sldId="2147374796"/>
            <ac:spMk id="127" creationId="{3A1D49F2-F5DF-D3E8-01A3-D1FDBE4310E1}"/>
          </ac:spMkLst>
        </pc:spChg>
        <pc:grpChg chg="add mod">
          <ac:chgData name="Allen Hsu" userId="60d91a9c-a42c-4cc8-ad01-70c31ac073b3" providerId="ADAL" clId="{0B6F0EAA-4E42-4E77-94D9-0AD6DEEEA417}" dt="2024-04-23T04:03:16.552" v="66129" actId="1076"/>
          <ac:grpSpMkLst>
            <pc:docMk/>
            <pc:sldMk cId="3410551147" sldId="2147374796"/>
            <ac:grpSpMk id="116" creationId="{DCEF0E7D-8813-58A6-DE8F-E3C659A2673E}"/>
          </ac:grpSpMkLst>
        </pc:grpChg>
        <pc:graphicFrameChg chg="add mod">
          <ac:chgData name="Allen Hsu" userId="60d91a9c-a42c-4cc8-ad01-70c31ac073b3" providerId="ADAL" clId="{0B6F0EAA-4E42-4E77-94D9-0AD6DEEEA417}" dt="2024-04-23T08:30:16.600" v="70238" actId="1076"/>
          <ac:graphicFrameMkLst>
            <pc:docMk/>
            <pc:sldMk cId="3410551147" sldId="2147374796"/>
            <ac:graphicFrameMk id="7" creationId="{415D382E-7D3B-7DEE-7F14-89A060EB4554}"/>
          </ac:graphicFrameMkLst>
        </pc:graphicFrameChg>
        <pc:picChg chg="add mod">
          <ac:chgData name="Allen Hsu" userId="60d91a9c-a42c-4cc8-ad01-70c31ac073b3" providerId="ADAL" clId="{0B6F0EAA-4E42-4E77-94D9-0AD6DEEEA417}" dt="2024-04-23T07:51:15.399" v="69613" actId="1076"/>
          <ac:picMkLst>
            <pc:docMk/>
            <pc:sldMk cId="3410551147" sldId="2147374796"/>
            <ac:picMk id="9" creationId="{938490E0-181C-18D8-C318-6A82DE364E80}"/>
          </ac:picMkLst>
        </pc:picChg>
        <pc:picChg chg="add mod">
          <ac:chgData name="Allen Hsu" userId="60d91a9c-a42c-4cc8-ad01-70c31ac073b3" providerId="ADAL" clId="{0B6F0EAA-4E42-4E77-94D9-0AD6DEEEA417}" dt="2024-04-23T03:28:38.233" v="65609" actId="1076"/>
          <ac:picMkLst>
            <pc:docMk/>
            <pc:sldMk cId="3410551147" sldId="2147374796"/>
            <ac:picMk id="16" creationId="{91675EA3-A64A-57A1-3BF4-95055CCEA589}"/>
          </ac:picMkLst>
        </pc:picChg>
        <pc:picChg chg="add mod">
          <ac:chgData name="Allen Hsu" userId="60d91a9c-a42c-4cc8-ad01-70c31ac073b3" providerId="ADAL" clId="{0B6F0EAA-4E42-4E77-94D9-0AD6DEEEA417}" dt="2024-04-23T03:28:22.006" v="65605" actId="1076"/>
          <ac:picMkLst>
            <pc:docMk/>
            <pc:sldMk cId="3410551147" sldId="2147374796"/>
            <ac:picMk id="19" creationId="{B309722F-1D76-2998-6A53-441C71A54286}"/>
          </ac:picMkLst>
        </pc:picChg>
        <pc:picChg chg="add mod">
          <ac:chgData name="Allen Hsu" userId="60d91a9c-a42c-4cc8-ad01-70c31ac073b3" providerId="ADAL" clId="{0B6F0EAA-4E42-4E77-94D9-0AD6DEEEA417}" dt="2024-04-23T03:27:48.668" v="65594" actId="1076"/>
          <ac:picMkLst>
            <pc:docMk/>
            <pc:sldMk cId="3410551147" sldId="2147374796"/>
            <ac:picMk id="20" creationId="{1FC0F651-3846-2BD8-B3FB-C8203812268A}"/>
          </ac:picMkLst>
        </pc:picChg>
        <pc:picChg chg="add mod">
          <ac:chgData name="Allen Hsu" userId="60d91a9c-a42c-4cc8-ad01-70c31ac073b3" providerId="ADAL" clId="{0B6F0EAA-4E42-4E77-94D9-0AD6DEEEA417}" dt="2024-04-23T03:27:31.524" v="65587" actId="1076"/>
          <ac:picMkLst>
            <pc:docMk/>
            <pc:sldMk cId="3410551147" sldId="2147374796"/>
            <ac:picMk id="21" creationId="{7A11E676-1A7E-4DC8-69AF-DA8FA9530C26}"/>
          </ac:picMkLst>
        </pc:picChg>
        <pc:picChg chg="add mod">
          <ac:chgData name="Allen Hsu" userId="60d91a9c-a42c-4cc8-ad01-70c31ac073b3" providerId="ADAL" clId="{0B6F0EAA-4E42-4E77-94D9-0AD6DEEEA417}" dt="2024-04-23T03:32:11.144" v="65694"/>
          <ac:picMkLst>
            <pc:docMk/>
            <pc:sldMk cId="3410551147" sldId="2147374796"/>
            <ac:picMk id="49" creationId="{F015D5A3-8812-DE1F-0E36-426BF0B76D42}"/>
          </ac:picMkLst>
        </pc:picChg>
        <pc:picChg chg="add mod">
          <ac:chgData name="Allen Hsu" userId="60d91a9c-a42c-4cc8-ad01-70c31ac073b3" providerId="ADAL" clId="{0B6F0EAA-4E42-4E77-94D9-0AD6DEEEA417}" dt="2024-04-23T03:32:11.144" v="65694"/>
          <ac:picMkLst>
            <pc:docMk/>
            <pc:sldMk cId="3410551147" sldId="2147374796"/>
            <ac:picMk id="50" creationId="{2C6D0772-5F8A-A9AB-EC0F-DF79B5D59F4B}"/>
          </ac:picMkLst>
        </pc:picChg>
        <pc:picChg chg="add mod">
          <ac:chgData name="Allen Hsu" userId="60d91a9c-a42c-4cc8-ad01-70c31ac073b3" providerId="ADAL" clId="{0B6F0EAA-4E42-4E77-94D9-0AD6DEEEA417}" dt="2024-04-23T03:35:41.642" v="65729" actId="571"/>
          <ac:picMkLst>
            <pc:docMk/>
            <pc:sldMk cId="3410551147" sldId="2147374796"/>
            <ac:picMk id="71" creationId="{0D69CFA5-D7D6-5040-ED39-BC84BFAC5EF4}"/>
          </ac:picMkLst>
        </pc:picChg>
        <pc:picChg chg="add mod">
          <ac:chgData name="Allen Hsu" userId="60d91a9c-a42c-4cc8-ad01-70c31ac073b3" providerId="ADAL" clId="{0B6F0EAA-4E42-4E77-94D9-0AD6DEEEA417}" dt="2024-04-29T08:06:47.799" v="89121" actId="1038"/>
          <ac:picMkLst>
            <pc:docMk/>
            <pc:sldMk cId="3410551147" sldId="2147374796"/>
            <ac:picMk id="85" creationId="{7A46B178-46AA-F691-3890-47505A59727D}"/>
          </ac:picMkLst>
        </pc:picChg>
        <pc:picChg chg="add mod">
          <ac:chgData name="Allen Hsu" userId="60d91a9c-a42c-4cc8-ad01-70c31ac073b3" providerId="ADAL" clId="{0B6F0EAA-4E42-4E77-94D9-0AD6DEEEA417}" dt="2024-04-29T08:06:47.799" v="89121" actId="1038"/>
          <ac:picMkLst>
            <pc:docMk/>
            <pc:sldMk cId="3410551147" sldId="2147374796"/>
            <ac:picMk id="88" creationId="{1FDFBF79-27D3-1196-3CAE-ED284BE20533}"/>
          </ac:picMkLst>
        </pc:picChg>
        <pc:picChg chg="add mod">
          <ac:chgData name="Allen Hsu" userId="60d91a9c-a42c-4cc8-ad01-70c31ac073b3" providerId="ADAL" clId="{0B6F0EAA-4E42-4E77-94D9-0AD6DEEEA417}" dt="2024-04-29T08:06:47.799" v="89121" actId="1038"/>
          <ac:picMkLst>
            <pc:docMk/>
            <pc:sldMk cId="3410551147" sldId="2147374796"/>
            <ac:picMk id="89" creationId="{C1B45234-3906-0F31-B65F-4AD28102C3BF}"/>
          </ac:picMkLst>
        </pc:picChg>
        <pc:picChg chg="add mod">
          <ac:chgData name="Allen Hsu" userId="60d91a9c-a42c-4cc8-ad01-70c31ac073b3" providerId="ADAL" clId="{0B6F0EAA-4E42-4E77-94D9-0AD6DEEEA417}" dt="2024-04-29T08:06:47.799" v="89121" actId="1038"/>
          <ac:picMkLst>
            <pc:docMk/>
            <pc:sldMk cId="3410551147" sldId="2147374796"/>
            <ac:picMk id="90" creationId="{8E153264-9340-2349-8697-5755EF3E0C9D}"/>
          </ac:picMkLst>
        </pc:picChg>
        <pc:picChg chg="add del">
          <ac:chgData name="Allen Hsu" userId="60d91a9c-a42c-4cc8-ad01-70c31ac073b3" providerId="ADAL" clId="{0B6F0EAA-4E42-4E77-94D9-0AD6DEEEA417}" dt="2024-04-23T03:40:52.578" v="65850" actId="478"/>
          <ac:picMkLst>
            <pc:docMk/>
            <pc:sldMk cId="3410551147" sldId="2147374796"/>
            <ac:picMk id="105" creationId="{257AAA5F-222A-7B69-0455-1566E3CBD47F}"/>
          </ac:picMkLst>
        </pc:picChg>
        <pc:picChg chg="add mod">
          <ac:chgData name="Allen Hsu" userId="60d91a9c-a42c-4cc8-ad01-70c31ac073b3" providerId="ADAL" clId="{0B6F0EAA-4E42-4E77-94D9-0AD6DEEEA417}" dt="2024-04-23T03:43:36.905" v="65876" actId="1076"/>
          <ac:picMkLst>
            <pc:docMk/>
            <pc:sldMk cId="3410551147" sldId="2147374796"/>
            <ac:picMk id="106" creationId="{79114FA8-4C3E-912D-C889-7218E92FC18F}"/>
          </ac:picMkLst>
        </pc:picChg>
        <pc:cxnChg chg="add mod">
          <ac:chgData name="Allen Hsu" userId="60d91a9c-a42c-4cc8-ad01-70c31ac073b3" providerId="ADAL" clId="{0B6F0EAA-4E42-4E77-94D9-0AD6DEEEA417}" dt="2024-04-23T03:23:46.012" v="65537"/>
          <ac:cxnSpMkLst>
            <pc:docMk/>
            <pc:sldMk cId="3410551147" sldId="2147374796"/>
            <ac:cxnSpMk id="4" creationId="{CB73582C-4E10-C18D-2335-2669E2600C84}"/>
          </ac:cxnSpMkLst>
        </pc:cxnChg>
        <pc:cxnChg chg="add mod">
          <ac:chgData name="Allen Hsu" userId="60d91a9c-a42c-4cc8-ad01-70c31ac073b3" providerId="ADAL" clId="{0B6F0EAA-4E42-4E77-94D9-0AD6DEEEA417}" dt="2024-04-23T07:51:28.565" v="69615" actId="1076"/>
          <ac:cxnSpMkLst>
            <pc:docMk/>
            <pc:sldMk cId="3410551147" sldId="2147374796"/>
            <ac:cxnSpMk id="10" creationId="{9D53036F-1A03-D8E1-17B0-52D274127D6C}"/>
          </ac:cxnSpMkLst>
        </pc:cxnChg>
        <pc:cxnChg chg="add mod">
          <ac:chgData name="Allen Hsu" userId="60d91a9c-a42c-4cc8-ad01-70c31ac073b3" providerId="ADAL" clId="{0B6F0EAA-4E42-4E77-94D9-0AD6DEEEA417}" dt="2024-04-23T07:51:28.565" v="69615" actId="1076"/>
          <ac:cxnSpMkLst>
            <pc:docMk/>
            <pc:sldMk cId="3410551147" sldId="2147374796"/>
            <ac:cxnSpMk id="11" creationId="{79E1A738-048C-E8E9-00AA-FB100CB781B7}"/>
          </ac:cxnSpMkLst>
        </pc:cxnChg>
        <pc:cxnChg chg="add del mod">
          <ac:chgData name="Allen Hsu" userId="60d91a9c-a42c-4cc8-ad01-70c31ac073b3" providerId="ADAL" clId="{0B6F0EAA-4E42-4E77-94D9-0AD6DEEEA417}" dt="2024-04-23T03:24:10.050" v="65563" actId="478"/>
          <ac:cxnSpMkLst>
            <pc:docMk/>
            <pc:sldMk cId="3410551147" sldId="2147374796"/>
            <ac:cxnSpMk id="34" creationId="{F28BCC99-928A-B508-BF3C-F3E8BB8736A3}"/>
          </ac:cxnSpMkLst>
        </pc:cxnChg>
        <pc:cxnChg chg="add mod">
          <ac:chgData name="Allen Hsu" userId="60d91a9c-a42c-4cc8-ad01-70c31ac073b3" providerId="ADAL" clId="{0B6F0EAA-4E42-4E77-94D9-0AD6DEEEA417}" dt="2024-04-23T03:32:11.144" v="65694"/>
          <ac:cxnSpMkLst>
            <pc:docMk/>
            <pc:sldMk cId="3410551147" sldId="2147374796"/>
            <ac:cxnSpMk id="45" creationId="{75834A27-347E-1289-C766-BA6C4211397B}"/>
          </ac:cxnSpMkLst>
        </pc:cxnChg>
        <pc:cxnChg chg="add mod">
          <ac:chgData name="Allen Hsu" userId="60d91a9c-a42c-4cc8-ad01-70c31ac073b3" providerId="ADAL" clId="{0B6F0EAA-4E42-4E77-94D9-0AD6DEEEA417}" dt="2024-04-23T03:36:20.665" v="65757" actId="14100"/>
          <ac:cxnSpMkLst>
            <pc:docMk/>
            <pc:sldMk cId="3410551147" sldId="2147374796"/>
            <ac:cxnSpMk id="47" creationId="{E6020E4C-ACCF-E665-5B1C-8445278CDA48}"/>
          </ac:cxnSpMkLst>
        </pc:cxnChg>
        <pc:cxnChg chg="add mod">
          <ac:chgData name="Allen Hsu" userId="60d91a9c-a42c-4cc8-ad01-70c31ac073b3" providerId="ADAL" clId="{0B6F0EAA-4E42-4E77-94D9-0AD6DEEEA417}" dt="2024-04-23T03:35:32.591" v="65725" actId="14100"/>
          <ac:cxnSpMkLst>
            <pc:docMk/>
            <pc:sldMk cId="3410551147" sldId="2147374796"/>
            <ac:cxnSpMk id="53" creationId="{FB8106B7-2B7F-119F-ACC0-44B07BF0F72A}"/>
          </ac:cxnSpMkLst>
        </pc:cxnChg>
        <pc:cxnChg chg="add del mod">
          <ac:chgData name="Allen Hsu" userId="60d91a9c-a42c-4cc8-ad01-70c31ac073b3" providerId="ADAL" clId="{0B6F0EAA-4E42-4E77-94D9-0AD6DEEEA417}" dt="2024-04-23T07:20:35.746" v="69331" actId="478"/>
          <ac:cxnSpMkLst>
            <pc:docMk/>
            <pc:sldMk cId="3410551147" sldId="2147374796"/>
            <ac:cxnSpMk id="55" creationId="{390EE08F-71A3-4F7C-5990-C64E88452503}"/>
          </ac:cxnSpMkLst>
        </pc:cxnChg>
        <pc:cxnChg chg="add mod">
          <ac:chgData name="Allen Hsu" userId="60d91a9c-a42c-4cc8-ad01-70c31ac073b3" providerId="ADAL" clId="{0B6F0EAA-4E42-4E77-94D9-0AD6DEEEA417}" dt="2024-04-23T03:34:10.081" v="65703" actId="14100"/>
          <ac:cxnSpMkLst>
            <pc:docMk/>
            <pc:sldMk cId="3410551147" sldId="2147374796"/>
            <ac:cxnSpMk id="57" creationId="{E2CD94C3-502A-0545-E3D0-DBC102480B2F}"/>
          </ac:cxnSpMkLst>
        </pc:cxnChg>
        <pc:cxnChg chg="add del mod">
          <ac:chgData name="Allen Hsu" userId="60d91a9c-a42c-4cc8-ad01-70c31ac073b3" providerId="ADAL" clId="{0B6F0EAA-4E42-4E77-94D9-0AD6DEEEA417}" dt="2024-04-23T03:36:22.092" v="65758" actId="478"/>
          <ac:cxnSpMkLst>
            <pc:docMk/>
            <pc:sldMk cId="3410551147" sldId="2147374796"/>
            <ac:cxnSpMk id="66" creationId="{EFD8DFDF-B3CF-214B-4572-0B3C4EB1AD5D}"/>
          </ac:cxnSpMkLst>
        </pc:cxnChg>
        <pc:cxnChg chg="add mod">
          <ac:chgData name="Allen Hsu" userId="60d91a9c-a42c-4cc8-ad01-70c31ac073b3" providerId="ADAL" clId="{0B6F0EAA-4E42-4E77-94D9-0AD6DEEEA417}" dt="2024-04-23T03:35:41.642" v="65729" actId="571"/>
          <ac:cxnSpMkLst>
            <pc:docMk/>
            <pc:sldMk cId="3410551147" sldId="2147374796"/>
            <ac:cxnSpMk id="70" creationId="{A4303BC5-7274-706F-A336-406F67443654}"/>
          </ac:cxnSpMkLst>
        </pc:cxnChg>
        <pc:cxnChg chg="add mod">
          <ac:chgData name="Allen Hsu" userId="60d91a9c-a42c-4cc8-ad01-70c31ac073b3" providerId="ADAL" clId="{0B6F0EAA-4E42-4E77-94D9-0AD6DEEEA417}" dt="2024-04-23T03:36:26.964" v="65759" actId="571"/>
          <ac:cxnSpMkLst>
            <pc:docMk/>
            <pc:sldMk cId="3410551147" sldId="2147374796"/>
            <ac:cxnSpMk id="79" creationId="{C7B7CA88-347A-A173-6CDB-CE22F3D907F5}"/>
          </ac:cxnSpMkLst>
        </pc:cxnChg>
        <pc:cxnChg chg="add mod">
          <ac:chgData name="Allen Hsu" userId="60d91a9c-a42c-4cc8-ad01-70c31ac073b3" providerId="ADAL" clId="{0B6F0EAA-4E42-4E77-94D9-0AD6DEEEA417}" dt="2024-04-23T03:36:26.964" v="65759" actId="571"/>
          <ac:cxnSpMkLst>
            <pc:docMk/>
            <pc:sldMk cId="3410551147" sldId="2147374796"/>
            <ac:cxnSpMk id="80" creationId="{B90B47BA-242F-BD5C-802C-843864303AA6}"/>
          </ac:cxnSpMkLst>
        </pc:cxnChg>
        <pc:cxnChg chg="add mod">
          <ac:chgData name="Allen Hsu" userId="60d91a9c-a42c-4cc8-ad01-70c31ac073b3" providerId="ADAL" clId="{0B6F0EAA-4E42-4E77-94D9-0AD6DEEEA417}" dt="2024-04-23T04:03:11.344" v="66128" actId="164"/>
          <ac:cxnSpMkLst>
            <pc:docMk/>
            <pc:sldMk cId="3410551147" sldId="2147374796"/>
            <ac:cxnSpMk id="111" creationId="{9D71435F-7300-6E32-00EB-B14BB4A9D39B}"/>
          </ac:cxnSpMkLst>
        </pc:cxnChg>
        <pc:cxnChg chg="add mod">
          <ac:chgData name="Allen Hsu" userId="60d91a9c-a42c-4cc8-ad01-70c31ac073b3" providerId="ADAL" clId="{0B6F0EAA-4E42-4E77-94D9-0AD6DEEEA417}" dt="2024-04-23T04:03:11.344" v="66128" actId="164"/>
          <ac:cxnSpMkLst>
            <pc:docMk/>
            <pc:sldMk cId="3410551147" sldId="2147374796"/>
            <ac:cxnSpMk id="112" creationId="{8887FBDE-75BE-ABE0-3016-748105A8B254}"/>
          </ac:cxnSpMkLst>
        </pc:cxnChg>
        <pc:cxnChg chg="add mod">
          <ac:chgData name="Allen Hsu" userId="60d91a9c-a42c-4cc8-ad01-70c31ac073b3" providerId="ADAL" clId="{0B6F0EAA-4E42-4E77-94D9-0AD6DEEEA417}" dt="2024-04-23T04:03:11.344" v="66128" actId="164"/>
          <ac:cxnSpMkLst>
            <pc:docMk/>
            <pc:sldMk cId="3410551147" sldId="2147374796"/>
            <ac:cxnSpMk id="114" creationId="{E3A94CBD-A6FA-A860-3A67-B77C4731174F}"/>
          </ac:cxnSpMkLst>
        </pc:cxnChg>
        <pc:cxnChg chg="add mod">
          <ac:chgData name="Allen Hsu" userId="60d91a9c-a42c-4cc8-ad01-70c31ac073b3" providerId="ADAL" clId="{0B6F0EAA-4E42-4E77-94D9-0AD6DEEEA417}" dt="2024-04-23T07:20:39.721" v="69332"/>
          <ac:cxnSpMkLst>
            <pc:docMk/>
            <pc:sldMk cId="3410551147" sldId="2147374796"/>
            <ac:cxnSpMk id="119" creationId="{E0AFCA72-0264-088A-6995-351294BFAAB3}"/>
          </ac:cxnSpMkLst>
        </pc:cxnChg>
      </pc:sldChg>
      <pc:sldChg chg="addSp delSp modSp new mod modNotesTx">
        <pc:chgData name="Allen Hsu" userId="60d91a9c-a42c-4cc8-ad01-70c31ac073b3" providerId="ADAL" clId="{0B6F0EAA-4E42-4E77-94D9-0AD6DEEEA417}" dt="2024-05-08T01:13:38.274" v="99505" actId="20577"/>
        <pc:sldMkLst>
          <pc:docMk/>
          <pc:sldMk cId="2627944321" sldId="2147374797"/>
        </pc:sldMkLst>
        <pc:spChg chg="mod">
          <ac:chgData name="Allen Hsu" userId="60d91a9c-a42c-4cc8-ad01-70c31ac073b3" providerId="ADAL" clId="{0B6F0EAA-4E42-4E77-94D9-0AD6DEEEA417}" dt="2024-04-23T05:36:46.769" v="66736" actId="20577"/>
          <ac:spMkLst>
            <pc:docMk/>
            <pc:sldMk cId="2627944321" sldId="2147374797"/>
            <ac:spMk id="2" creationId="{44D41D7D-84C4-CBC9-F3D6-12BABC02A39D}"/>
          </ac:spMkLst>
        </pc:spChg>
        <pc:spChg chg="del">
          <ac:chgData name="Allen Hsu" userId="60d91a9c-a42c-4cc8-ad01-70c31ac073b3" providerId="ADAL" clId="{0B6F0EAA-4E42-4E77-94D9-0AD6DEEEA417}" dt="2024-04-23T05:36:51.742" v="66737" actId="3680"/>
          <ac:spMkLst>
            <pc:docMk/>
            <pc:sldMk cId="2627944321" sldId="2147374797"/>
            <ac:spMk id="4" creationId="{6DC29344-D2F0-BD9D-BEE6-8658E6B63778}"/>
          </ac:spMkLst>
        </pc:spChg>
        <pc:spChg chg="mod">
          <ac:chgData name="Allen Hsu" userId="60d91a9c-a42c-4cc8-ad01-70c31ac073b3" providerId="ADAL" clId="{0B6F0EAA-4E42-4E77-94D9-0AD6DEEEA417}" dt="2024-04-23T07:14:16.982" v="69133"/>
          <ac:spMkLst>
            <pc:docMk/>
            <pc:sldMk cId="2627944321" sldId="2147374797"/>
            <ac:spMk id="9" creationId="{4D33B635-3DA9-C14B-4D70-464392543960}"/>
          </ac:spMkLst>
        </pc:spChg>
        <pc:spChg chg="mod">
          <ac:chgData name="Allen Hsu" userId="60d91a9c-a42c-4cc8-ad01-70c31ac073b3" providerId="ADAL" clId="{0B6F0EAA-4E42-4E77-94D9-0AD6DEEEA417}" dt="2024-04-23T07:14:16.982" v="69133"/>
          <ac:spMkLst>
            <pc:docMk/>
            <pc:sldMk cId="2627944321" sldId="2147374797"/>
            <ac:spMk id="10" creationId="{91E974A0-7361-E64A-333E-AAABBBF9483A}"/>
          </ac:spMkLst>
        </pc:spChg>
        <pc:spChg chg="mod">
          <ac:chgData name="Allen Hsu" userId="60d91a9c-a42c-4cc8-ad01-70c31ac073b3" providerId="ADAL" clId="{0B6F0EAA-4E42-4E77-94D9-0AD6DEEEA417}" dt="2024-04-23T07:14:16.982" v="69133"/>
          <ac:spMkLst>
            <pc:docMk/>
            <pc:sldMk cId="2627944321" sldId="2147374797"/>
            <ac:spMk id="11" creationId="{091F7C6D-1B3D-8F8E-7EF7-BAC8866956BE}"/>
          </ac:spMkLst>
        </pc:spChg>
        <pc:spChg chg="mod">
          <ac:chgData name="Allen Hsu" userId="60d91a9c-a42c-4cc8-ad01-70c31ac073b3" providerId="ADAL" clId="{0B6F0EAA-4E42-4E77-94D9-0AD6DEEEA417}" dt="2024-04-23T07:14:16.982" v="69133"/>
          <ac:spMkLst>
            <pc:docMk/>
            <pc:sldMk cId="2627944321" sldId="2147374797"/>
            <ac:spMk id="12" creationId="{253AC0F9-ECF7-7769-F8A4-5177D69F1954}"/>
          </ac:spMkLst>
        </pc:spChg>
        <pc:spChg chg="add mod">
          <ac:chgData name="Allen Hsu" userId="60d91a9c-a42c-4cc8-ad01-70c31ac073b3" providerId="ADAL" clId="{0B6F0EAA-4E42-4E77-94D9-0AD6DEEEA417}" dt="2024-04-29T07:13:03.757" v="88126" actId="1076"/>
          <ac:spMkLst>
            <pc:docMk/>
            <pc:sldMk cId="2627944321" sldId="2147374797"/>
            <ac:spMk id="13" creationId="{ACBDF9F7-C8D7-32B0-12EF-B9B1278CA882}"/>
          </ac:spMkLst>
        </pc:spChg>
        <pc:spChg chg="add del mod">
          <ac:chgData name="Allen Hsu" userId="60d91a9c-a42c-4cc8-ad01-70c31ac073b3" providerId="ADAL" clId="{0B6F0EAA-4E42-4E77-94D9-0AD6DEEEA417}" dt="2024-04-24T03:38:51.982" v="74090" actId="21"/>
          <ac:spMkLst>
            <pc:docMk/>
            <pc:sldMk cId="2627944321" sldId="2147374797"/>
            <ac:spMk id="15" creationId="{EBE0B001-A76C-DF81-A716-626DB9E68C7C}"/>
          </ac:spMkLst>
        </pc:spChg>
        <pc:spChg chg="mod">
          <ac:chgData name="Allen Hsu" userId="60d91a9c-a42c-4cc8-ad01-70c31ac073b3" providerId="ADAL" clId="{0B6F0EAA-4E42-4E77-94D9-0AD6DEEEA417}" dt="2024-04-26T06:17:55.512" v="83721" actId="571"/>
          <ac:spMkLst>
            <pc:docMk/>
            <pc:sldMk cId="2627944321" sldId="2147374797"/>
            <ac:spMk id="15" creationId="{FDE0D4E6-EE12-B3B2-3942-A0AC11A3C9FE}"/>
          </ac:spMkLst>
        </pc:spChg>
        <pc:spChg chg="mod">
          <ac:chgData name="Allen Hsu" userId="60d91a9c-a42c-4cc8-ad01-70c31ac073b3" providerId="ADAL" clId="{0B6F0EAA-4E42-4E77-94D9-0AD6DEEEA417}" dt="2024-04-26T06:17:55.512" v="83721" actId="571"/>
          <ac:spMkLst>
            <pc:docMk/>
            <pc:sldMk cId="2627944321" sldId="2147374797"/>
            <ac:spMk id="16" creationId="{E55D9EB5-4379-2617-5843-8EEE2F3C3C7D}"/>
          </ac:spMkLst>
        </pc:spChg>
        <pc:spChg chg="mod">
          <ac:chgData name="Allen Hsu" userId="60d91a9c-a42c-4cc8-ad01-70c31ac073b3" providerId="ADAL" clId="{0B6F0EAA-4E42-4E77-94D9-0AD6DEEEA417}" dt="2024-04-26T06:17:55.512" v="83721" actId="571"/>
          <ac:spMkLst>
            <pc:docMk/>
            <pc:sldMk cId="2627944321" sldId="2147374797"/>
            <ac:spMk id="17" creationId="{E09EA4B0-8DF6-1C50-0F3F-ACB6125373D0}"/>
          </ac:spMkLst>
        </pc:spChg>
        <pc:spChg chg="mod">
          <ac:chgData name="Allen Hsu" userId="60d91a9c-a42c-4cc8-ad01-70c31ac073b3" providerId="ADAL" clId="{0B6F0EAA-4E42-4E77-94D9-0AD6DEEEA417}" dt="2024-04-26T06:17:55.512" v="83721" actId="571"/>
          <ac:spMkLst>
            <pc:docMk/>
            <pc:sldMk cId="2627944321" sldId="2147374797"/>
            <ac:spMk id="18" creationId="{8AAF4E40-616F-A094-4706-E3F6D1E37A2E}"/>
          </ac:spMkLst>
        </pc:spChg>
        <pc:spChg chg="mod">
          <ac:chgData name="Allen Hsu" userId="60d91a9c-a42c-4cc8-ad01-70c31ac073b3" providerId="ADAL" clId="{0B6F0EAA-4E42-4E77-94D9-0AD6DEEEA417}" dt="2024-04-26T06:18:34.894" v="83725" actId="571"/>
          <ac:spMkLst>
            <pc:docMk/>
            <pc:sldMk cId="2627944321" sldId="2147374797"/>
            <ac:spMk id="20" creationId="{AE529F3D-74D4-9FED-412A-CCE0BE21ECC1}"/>
          </ac:spMkLst>
        </pc:spChg>
        <pc:spChg chg="mod">
          <ac:chgData name="Allen Hsu" userId="60d91a9c-a42c-4cc8-ad01-70c31ac073b3" providerId="ADAL" clId="{0B6F0EAA-4E42-4E77-94D9-0AD6DEEEA417}" dt="2024-04-26T06:18:34.894" v="83725" actId="571"/>
          <ac:spMkLst>
            <pc:docMk/>
            <pc:sldMk cId="2627944321" sldId="2147374797"/>
            <ac:spMk id="21" creationId="{14DEB5FF-4715-DB5D-86DC-06F1EF6B8FA8}"/>
          </ac:spMkLst>
        </pc:spChg>
        <pc:spChg chg="mod">
          <ac:chgData name="Allen Hsu" userId="60d91a9c-a42c-4cc8-ad01-70c31ac073b3" providerId="ADAL" clId="{0B6F0EAA-4E42-4E77-94D9-0AD6DEEEA417}" dt="2024-04-26T06:18:34.894" v="83725" actId="571"/>
          <ac:spMkLst>
            <pc:docMk/>
            <pc:sldMk cId="2627944321" sldId="2147374797"/>
            <ac:spMk id="22" creationId="{BC718D29-518E-F94A-50C9-6D0C03A2E3EA}"/>
          </ac:spMkLst>
        </pc:spChg>
        <pc:spChg chg="mod">
          <ac:chgData name="Allen Hsu" userId="60d91a9c-a42c-4cc8-ad01-70c31ac073b3" providerId="ADAL" clId="{0B6F0EAA-4E42-4E77-94D9-0AD6DEEEA417}" dt="2024-04-26T06:18:34.894" v="83725" actId="571"/>
          <ac:spMkLst>
            <pc:docMk/>
            <pc:sldMk cId="2627944321" sldId="2147374797"/>
            <ac:spMk id="23" creationId="{502408FD-1D95-99E8-8A91-DFEC9428676E}"/>
          </ac:spMkLst>
        </pc:spChg>
        <pc:spChg chg="mod">
          <ac:chgData name="Allen Hsu" userId="60d91a9c-a42c-4cc8-ad01-70c31ac073b3" providerId="ADAL" clId="{0B6F0EAA-4E42-4E77-94D9-0AD6DEEEA417}" dt="2024-04-26T06:19:04.550" v="83730" actId="571"/>
          <ac:spMkLst>
            <pc:docMk/>
            <pc:sldMk cId="2627944321" sldId="2147374797"/>
            <ac:spMk id="25" creationId="{6BA43AA0-AB0F-3C68-4186-EB2C3A080C30}"/>
          </ac:spMkLst>
        </pc:spChg>
        <pc:spChg chg="mod">
          <ac:chgData name="Allen Hsu" userId="60d91a9c-a42c-4cc8-ad01-70c31ac073b3" providerId="ADAL" clId="{0B6F0EAA-4E42-4E77-94D9-0AD6DEEEA417}" dt="2024-04-26T06:19:04.550" v="83730" actId="571"/>
          <ac:spMkLst>
            <pc:docMk/>
            <pc:sldMk cId="2627944321" sldId="2147374797"/>
            <ac:spMk id="26" creationId="{B8B7206A-3679-033A-8418-F7647164CBB4}"/>
          </ac:spMkLst>
        </pc:spChg>
        <pc:spChg chg="mod">
          <ac:chgData name="Allen Hsu" userId="60d91a9c-a42c-4cc8-ad01-70c31ac073b3" providerId="ADAL" clId="{0B6F0EAA-4E42-4E77-94D9-0AD6DEEEA417}" dt="2024-04-26T06:19:04.550" v="83730" actId="571"/>
          <ac:spMkLst>
            <pc:docMk/>
            <pc:sldMk cId="2627944321" sldId="2147374797"/>
            <ac:spMk id="27" creationId="{42269DED-9918-7F3B-2CBF-99F7C66E0C98}"/>
          </ac:spMkLst>
        </pc:spChg>
        <pc:spChg chg="mod">
          <ac:chgData name="Allen Hsu" userId="60d91a9c-a42c-4cc8-ad01-70c31ac073b3" providerId="ADAL" clId="{0B6F0EAA-4E42-4E77-94D9-0AD6DEEEA417}" dt="2024-04-26T06:19:04.550" v="83730" actId="571"/>
          <ac:spMkLst>
            <pc:docMk/>
            <pc:sldMk cId="2627944321" sldId="2147374797"/>
            <ac:spMk id="28" creationId="{307E14FF-2651-D886-68B6-DBB4A2B14DEF}"/>
          </ac:spMkLst>
        </pc:spChg>
        <pc:spChg chg="mod">
          <ac:chgData name="Allen Hsu" userId="60d91a9c-a42c-4cc8-ad01-70c31ac073b3" providerId="ADAL" clId="{0B6F0EAA-4E42-4E77-94D9-0AD6DEEEA417}" dt="2024-04-26T06:19:54.571" v="83731" actId="571"/>
          <ac:spMkLst>
            <pc:docMk/>
            <pc:sldMk cId="2627944321" sldId="2147374797"/>
            <ac:spMk id="30" creationId="{423E8230-F761-D8D0-9A44-05EDF7CF56F1}"/>
          </ac:spMkLst>
        </pc:spChg>
        <pc:spChg chg="mod">
          <ac:chgData name="Allen Hsu" userId="60d91a9c-a42c-4cc8-ad01-70c31ac073b3" providerId="ADAL" clId="{0B6F0EAA-4E42-4E77-94D9-0AD6DEEEA417}" dt="2024-04-26T06:19:54.571" v="83731" actId="571"/>
          <ac:spMkLst>
            <pc:docMk/>
            <pc:sldMk cId="2627944321" sldId="2147374797"/>
            <ac:spMk id="31" creationId="{DDB990D5-D979-235A-3514-58F410DF1FF4}"/>
          </ac:spMkLst>
        </pc:spChg>
        <pc:spChg chg="mod">
          <ac:chgData name="Allen Hsu" userId="60d91a9c-a42c-4cc8-ad01-70c31ac073b3" providerId="ADAL" clId="{0B6F0EAA-4E42-4E77-94D9-0AD6DEEEA417}" dt="2024-04-26T06:19:54.571" v="83731" actId="571"/>
          <ac:spMkLst>
            <pc:docMk/>
            <pc:sldMk cId="2627944321" sldId="2147374797"/>
            <ac:spMk id="32" creationId="{BFD36552-DA1B-BC45-A52A-BD30B14C167D}"/>
          </ac:spMkLst>
        </pc:spChg>
        <pc:spChg chg="mod">
          <ac:chgData name="Allen Hsu" userId="60d91a9c-a42c-4cc8-ad01-70c31ac073b3" providerId="ADAL" clId="{0B6F0EAA-4E42-4E77-94D9-0AD6DEEEA417}" dt="2024-04-26T06:19:54.571" v="83731" actId="571"/>
          <ac:spMkLst>
            <pc:docMk/>
            <pc:sldMk cId="2627944321" sldId="2147374797"/>
            <ac:spMk id="33" creationId="{FAD4B8B1-ED1E-4E29-0ABD-E90654AFCA00}"/>
          </ac:spMkLst>
        </pc:spChg>
        <pc:spChg chg="mod">
          <ac:chgData name="Allen Hsu" userId="60d91a9c-a42c-4cc8-ad01-70c31ac073b3" providerId="ADAL" clId="{0B6F0EAA-4E42-4E77-94D9-0AD6DEEEA417}" dt="2024-04-26T06:19:58.106" v="83732" actId="571"/>
          <ac:spMkLst>
            <pc:docMk/>
            <pc:sldMk cId="2627944321" sldId="2147374797"/>
            <ac:spMk id="35" creationId="{31C35429-44E6-86A7-2A08-C1E11BDADD0B}"/>
          </ac:spMkLst>
        </pc:spChg>
        <pc:spChg chg="mod">
          <ac:chgData name="Allen Hsu" userId="60d91a9c-a42c-4cc8-ad01-70c31ac073b3" providerId="ADAL" clId="{0B6F0EAA-4E42-4E77-94D9-0AD6DEEEA417}" dt="2024-04-26T06:19:58.106" v="83732" actId="571"/>
          <ac:spMkLst>
            <pc:docMk/>
            <pc:sldMk cId="2627944321" sldId="2147374797"/>
            <ac:spMk id="36" creationId="{492B86DD-ED39-666D-BC9F-36E31C96FBE7}"/>
          </ac:spMkLst>
        </pc:spChg>
        <pc:spChg chg="mod">
          <ac:chgData name="Allen Hsu" userId="60d91a9c-a42c-4cc8-ad01-70c31ac073b3" providerId="ADAL" clId="{0B6F0EAA-4E42-4E77-94D9-0AD6DEEEA417}" dt="2024-04-26T06:19:58.106" v="83732" actId="571"/>
          <ac:spMkLst>
            <pc:docMk/>
            <pc:sldMk cId="2627944321" sldId="2147374797"/>
            <ac:spMk id="37" creationId="{49459550-6BDB-6402-E790-106ACCAD47F6}"/>
          </ac:spMkLst>
        </pc:spChg>
        <pc:spChg chg="mod">
          <ac:chgData name="Allen Hsu" userId="60d91a9c-a42c-4cc8-ad01-70c31ac073b3" providerId="ADAL" clId="{0B6F0EAA-4E42-4E77-94D9-0AD6DEEEA417}" dt="2024-04-26T06:19:58.106" v="83732" actId="571"/>
          <ac:spMkLst>
            <pc:docMk/>
            <pc:sldMk cId="2627944321" sldId="2147374797"/>
            <ac:spMk id="38" creationId="{E7656980-AFE7-A62A-A5DA-D7631B3A8F7A}"/>
          </ac:spMkLst>
        </pc:spChg>
        <pc:spChg chg="add mod">
          <ac:chgData name="Allen Hsu" userId="60d91a9c-a42c-4cc8-ad01-70c31ac073b3" providerId="ADAL" clId="{0B6F0EAA-4E42-4E77-94D9-0AD6DEEEA417}" dt="2024-04-26T08:14:55.755" v="84695" actId="1076"/>
          <ac:spMkLst>
            <pc:docMk/>
            <pc:sldMk cId="2627944321" sldId="2147374797"/>
            <ac:spMk id="39" creationId="{38C94685-FFA1-C548-F84E-5C43F058223E}"/>
          </ac:spMkLst>
        </pc:spChg>
        <pc:spChg chg="add mod">
          <ac:chgData name="Allen Hsu" userId="60d91a9c-a42c-4cc8-ad01-70c31ac073b3" providerId="ADAL" clId="{0B6F0EAA-4E42-4E77-94D9-0AD6DEEEA417}" dt="2024-04-26T08:16:09.491" v="84743" actId="20577"/>
          <ac:spMkLst>
            <pc:docMk/>
            <pc:sldMk cId="2627944321" sldId="2147374797"/>
            <ac:spMk id="40" creationId="{F7D50687-6666-CB89-E119-15A60A8863D0}"/>
          </ac:spMkLst>
        </pc:spChg>
        <pc:spChg chg="add mod">
          <ac:chgData name="Allen Hsu" userId="60d91a9c-a42c-4cc8-ad01-70c31ac073b3" providerId="ADAL" clId="{0B6F0EAA-4E42-4E77-94D9-0AD6DEEEA417}" dt="2024-04-26T08:16:26.563" v="84772" actId="20577"/>
          <ac:spMkLst>
            <pc:docMk/>
            <pc:sldMk cId="2627944321" sldId="2147374797"/>
            <ac:spMk id="41" creationId="{E1D6277D-6E5D-50F3-6420-53041C4B4714}"/>
          </ac:spMkLst>
        </pc:spChg>
        <pc:spChg chg="add mod">
          <ac:chgData name="Allen Hsu" userId="60d91a9c-a42c-4cc8-ad01-70c31ac073b3" providerId="ADAL" clId="{0B6F0EAA-4E42-4E77-94D9-0AD6DEEEA417}" dt="2024-05-08T01:13:34.845" v="99501" actId="1076"/>
          <ac:spMkLst>
            <pc:docMk/>
            <pc:sldMk cId="2627944321" sldId="2147374797"/>
            <ac:spMk id="45" creationId="{737285E6-3BA8-CF2B-135C-3B00E9903C42}"/>
          </ac:spMkLst>
        </pc:spChg>
        <pc:grpChg chg="add mod">
          <ac:chgData name="Allen Hsu" userId="60d91a9c-a42c-4cc8-ad01-70c31ac073b3" providerId="ADAL" clId="{0B6F0EAA-4E42-4E77-94D9-0AD6DEEEA417}" dt="2024-04-29T05:53:38.813" v="86863" actId="1076"/>
          <ac:grpSpMkLst>
            <pc:docMk/>
            <pc:sldMk cId="2627944321" sldId="2147374797"/>
            <ac:grpSpMk id="4" creationId="{B7188AF4-B3CC-58FB-2CE1-29A190487BF9}"/>
          </ac:grpSpMkLst>
        </pc:grpChg>
        <pc:grpChg chg="add mod">
          <ac:chgData name="Allen Hsu" userId="60d91a9c-a42c-4cc8-ad01-70c31ac073b3" providerId="ADAL" clId="{0B6F0EAA-4E42-4E77-94D9-0AD6DEEEA417}" dt="2024-04-29T05:53:38.813" v="86863" actId="1076"/>
          <ac:grpSpMkLst>
            <pc:docMk/>
            <pc:sldMk cId="2627944321" sldId="2147374797"/>
            <ac:grpSpMk id="8" creationId="{DFD90C26-5F21-0098-2DAF-46450E0A15A6}"/>
          </ac:grpSpMkLst>
        </pc:grpChg>
        <pc:grpChg chg="add mod">
          <ac:chgData name="Allen Hsu" userId="60d91a9c-a42c-4cc8-ad01-70c31ac073b3" providerId="ADAL" clId="{0B6F0EAA-4E42-4E77-94D9-0AD6DEEEA417}" dt="2024-04-29T05:53:38.813" v="86863" actId="1076"/>
          <ac:grpSpMkLst>
            <pc:docMk/>
            <pc:sldMk cId="2627944321" sldId="2147374797"/>
            <ac:grpSpMk id="19" creationId="{F62898BC-F2A4-F562-FF4B-D5D4EF56773F}"/>
          </ac:grpSpMkLst>
        </pc:grpChg>
        <pc:grpChg chg="add mod">
          <ac:chgData name="Allen Hsu" userId="60d91a9c-a42c-4cc8-ad01-70c31ac073b3" providerId="ADAL" clId="{0B6F0EAA-4E42-4E77-94D9-0AD6DEEEA417}" dt="2024-04-29T05:53:38.813" v="86863" actId="1076"/>
          <ac:grpSpMkLst>
            <pc:docMk/>
            <pc:sldMk cId="2627944321" sldId="2147374797"/>
            <ac:grpSpMk id="24" creationId="{7438A9CC-4A86-9CDE-D849-6CF87228F439}"/>
          </ac:grpSpMkLst>
        </pc:grpChg>
        <pc:grpChg chg="add mod">
          <ac:chgData name="Allen Hsu" userId="60d91a9c-a42c-4cc8-ad01-70c31ac073b3" providerId="ADAL" clId="{0B6F0EAA-4E42-4E77-94D9-0AD6DEEEA417}" dt="2024-04-29T05:53:38.813" v="86863" actId="1076"/>
          <ac:grpSpMkLst>
            <pc:docMk/>
            <pc:sldMk cId="2627944321" sldId="2147374797"/>
            <ac:grpSpMk id="29" creationId="{01130846-9723-FEA1-A9A6-0C7376232B5A}"/>
          </ac:grpSpMkLst>
        </pc:grpChg>
        <pc:grpChg chg="add mod">
          <ac:chgData name="Allen Hsu" userId="60d91a9c-a42c-4cc8-ad01-70c31ac073b3" providerId="ADAL" clId="{0B6F0EAA-4E42-4E77-94D9-0AD6DEEEA417}" dt="2024-04-29T05:53:38.813" v="86863" actId="1076"/>
          <ac:grpSpMkLst>
            <pc:docMk/>
            <pc:sldMk cId="2627944321" sldId="2147374797"/>
            <ac:grpSpMk id="34" creationId="{4BFE94E8-459C-03F1-EAB0-AF3852A865A7}"/>
          </ac:grpSpMkLst>
        </pc:grpChg>
        <pc:graphicFrameChg chg="add del mod modGraphic">
          <ac:chgData name="Allen Hsu" userId="60d91a9c-a42c-4cc8-ad01-70c31ac073b3" providerId="ADAL" clId="{0B6F0EAA-4E42-4E77-94D9-0AD6DEEEA417}" dt="2024-04-24T03:38:51.982" v="74090" actId="21"/>
          <ac:graphicFrameMkLst>
            <pc:docMk/>
            <pc:sldMk cId="2627944321" sldId="2147374797"/>
            <ac:graphicFrameMk id="4" creationId="{3D11893B-016A-A2A6-5817-EF1511FC61F6}"/>
          </ac:graphicFrameMkLst>
        </pc:graphicFrameChg>
        <pc:graphicFrameChg chg="add mod ord modGraphic">
          <ac:chgData name="Allen Hsu" userId="60d91a9c-a42c-4cc8-ad01-70c31ac073b3" providerId="ADAL" clId="{0B6F0EAA-4E42-4E77-94D9-0AD6DEEEA417}" dt="2024-04-29T07:59:31.522" v="88952"/>
          <ac:graphicFrameMkLst>
            <pc:docMk/>
            <pc:sldMk cId="2627944321" sldId="2147374797"/>
            <ac:graphicFrameMk id="5" creationId="{BC321546-3F7B-1392-B69B-9A9634670BA0}"/>
          </ac:graphicFrameMkLst>
        </pc:graphicFrameChg>
        <pc:graphicFrameChg chg="add mod modGraphic">
          <ac:chgData name="Allen Hsu" userId="60d91a9c-a42c-4cc8-ad01-70c31ac073b3" providerId="ADAL" clId="{0B6F0EAA-4E42-4E77-94D9-0AD6DEEEA417}" dt="2024-04-29T07:59:31.522" v="88952"/>
          <ac:graphicFrameMkLst>
            <pc:docMk/>
            <pc:sldMk cId="2627944321" sldId="2147374797"/>
            <ac:graphicFrameMk id="14" creationId="{426693E3-C8F2-9369-6857-0182FA6F2249}"/>
          </ac:graphicFrameMkLst>
        </pc:graphicFrameChg>
        <pc:graphicFrameChg chg="add mod modGraphic">
          <ac:chgData name="Allen Hsu" userId="60d91a9c-a42c-4cc8-ad01-70c31ac073b3" providerId="ADAL" clId="{0B6F0EAA-4E42-4E77-94D9-0AD6DEEEA417}" dt="2024-05-08T01:13:38.274" v="99505" actId="20577"/>
          <ac:graphicFrameMkLst>
            <pc:docMk/>
            <pc:sldMk cId="2627944321" sldId="2147374797"/>
            <ac:graphicFrameMk id="42" creationId="{4CDA6DFD-FBEC-02FB-FB94-EADC6170D039}"/>
          </ac:graphicFrameMkLst>
        </pc:graphicFrameChg>
        <pc:picChg chg="add mod">
          <ac:chgData name="Allen Hsu" userId="60d91a9c-a42c-4cc8-ad01-70c31ac073b3" providerId="ADAL" clId="{0B6F0EAA-4E42-4E77-94D9-0AD6DEEEA417}" dt="2024-04-23T09:50:52.864" v="71267" actId="1076"/>
          <ac:picMkLst>
            <pc:docMk/>
            <pc:sldMk cId="2627944321" sldId="2147374797"/>
            <ac:picMk id="6" creationId="{E651B2A2-98DE-C970-9147-73E5AD77477A}"/>
          </ac:picMkLst>
        </pc:picChg>
        <pc:picChg chg="add mod">
          <ac:chgData name="Allen Hsu" userId="60d91a9c-a42c-4cc8-ad01-70c31ac073b3" providerId="ADAL" clId="{0B6F0EAA-4E42-4E77-94D9-0AD6DEEEA417}" dt="2024-04-23T09:50:52.864" v="71267" actId="1076"/>
          <ac:picMkLst>
            <pc:docMk/>
            <pc:sldMk cId="2627944321" sldId="2147374797"/>
            <ac:picMk id="7" creationId="{881B837A-8CC8-2BD8-2DE2-9878BFB77458}"/>
          </ac:picMkLst>
        </pc:picChg>
        <pc:picChg chg="add mod">
          <ac:chgData name="Allen Hsu" userId="60d91a9c-a42c-4cc8-ad01-70c31ac073b3" providerId="ADAL" clId="{0B6F0EAA-4E42-4E77-94D9-0AD6DEEEA417}" dt="2024-04-29T07:07:38.583" v="87952" actId="1076"/>
          <ac:picMkLst>
            <pc:docMk/>
            <pc:sldMk cId="2627944321" sldId="2147374797"/>
            <ac:picMk id="43" creationId="{D7A55A8C-A8FC-5F0C-A850-737EF48B30FB}"/>
          </ac:picMkLst>
        </pc:picChg>
        <pc:picChg chg="add mod">
          <ac:chgData name="Allen Hsu" userId="60d91a9c-a42c-4cc8-ad01-70c31ac073b3" providerId="ADAL" clId="{0B6F0EAA-4E42-4E77-94D9-0AD6DEEEA417}" dt="2024-04-29T07:07:38.583" v="87952" actId="1076"/>
          <ac:picMkLst>
            <pc:docMk/>
            <pc:sldMk cId="2627944321" sldId="2147374797"/>
            <ac:picMk id="44" creationId="{C2317875-D917-8A71-3BD0-E14C840F32D2}"/>
          </ac:picMkLst>
        </pc:picChg>
      </pc:sldChg>
      <pc:sldChg chg="modSp new mod">
        <pc:chgData name="Allen Hsu" userId="60d91a9c-a42c-4cc8-ad01-70c31ac073b3" providerId="ADAL" clId="{0B6F0EAA-4E42-4E77-94D9-0AD6DEEEA417}" dt="2024-04-23T06:15:23.670" v="67940" actId="20577"/>
        <pc:sldMkLst>
          <pc:docMk/>
          <pc:sldMk cId="2751534174" sldId="2147374798"/>
        </pc:sldMkLst>
        <pc:spChg chg="mod">
          <ac:chgData name="Allen Hsu" userId="60d91a9c-a42c-4cc8-ad01-70c31ac073b3" providerId="ADAL" clId="{0B6F0EAA-4E42-4E77-94D9-0AD6DEEEA417}" dt="2024-04-23T06:15:23.670" v="67940" actId="20577"/>
          <ac:spMkLst>
            <pc:docMk/>
            <pc:sldMk cId="2751534174" sldId="2147374798"/>
            <ac:spMk id="2" creationId="{F8C34331-6C5D-8274-818F-4109F798CB37}"/>
          </ac:spMkLst>
        </pc:spChg>
      </pc:sldChg>
      <pc:sldChg chg="addSp delSp modSp new mod">
        <pc:chgData name="Allen Hsu" userId="60d91a9c-a42c-4cc8-ad01-70c31ac073b3" providerId="ADAL" clId="{0B6F0EAA-4E42-4E77-94D9-0AD6DEEEA417}" dt="2024-04-26T06:32:15.107" v="83949" actId="14100"/>
        <pc:sldMkLst>
          <pc:docMk/>
          <pc:sldMk cId="1811506901" sldId="2147374799"/>
        </pc:sldMkLst>
        <pc:spChg chg="mod">
          <ac:chgData name="Allen Hsu" userId="60d91a9c-a42c-4cc8-ad01-70c31ac073b3" providerId="ADAL" clId="{0B6F0EAA-4E42-4E77-94D9-0AD6DEEEA417}" dt="2024-04-23T06:47:54.134" v="68864" actId="20577"/>
          <ac:spMkLst>
            <pc:docMk/>
            <pc:sldMk cId="1811506901" sldId="2147374799"/>
            <ac:spMk id="2" creationId="{7785F89A-1F77-D7F1-D983-2C2A9D3A0B95}"/>
          </ac:spMkLst>
        </pc:spChg>
        <pc:spChg chg="del">
          <ac:chgData name="Allen Hsu" userId="60d91a9c-a42c-4cc8-ad01-70c31ac073b3" providerId="ADAL" clId="{0B6F0EAA-4E42-4E77-94D9-0AD6DEEEA417}" dt="2024-04-23T06:47:56.176" v="68865" actId="478"/>
          <ac:spMkLst>
            <pc:docMk/>
            <pc:sldMk cId="1811506901" sldId="2147374799"/>
            <ac:spMk id="4" creationId="{6E73F651-31C9-85B6-6C16-FF464CE255E7}"/>
          </ac:spMkLst>
        </pc:spChg>
        <pc:spChg chg="add mod">
          <ac:chgData name="Allen Hsu" userId="60d91a9c-a42c-4cc8-ad01-70c31ac073b3" providerId="ADAL" clId="{0B6F0EAA-4E42-4E77-94D9-0AD6DEEEA417}" dt="2024-04-26T06:28:27.766" v="83915" actId="14100"/>
          <ac:spMkLst>
            <pc:docMk/>
            <pc:sldMk cId="1811506901" sldId="2147374799"/>
            <ac:spMk id="4" creationId="{D4AF3E89-FF64-75C1-80AB-5A072E954E85}"/>
          </ac:spMkLst>
        </pc:spChg>
        <pc:spChg chg="add mod">
          <ac:chgData name="Allen Hsu" userId="60d91a9c-a42c-4cc8-ad01-70c31ac073b3" providerId="ADAL" clId="{0B6F0EAA-4E42-4E77-94D9-0AD6DEEEA417}" dt="2024-04-26T06:28:37.892" v="83923" actId="1038"/>
          <ac:spMkLst>
            <pc:docMk/>
            <pc:sldMk cId="1811506901" sldId="2147374799"/>
            <ac:spMk id="5" creationId="{82AA39AE-9D9A-5471-F346-D02B0844D051}"/>
          </ac:spMkLst>
        </pc:spChg>
        <pc:spChg chg="add mod">
          <ac:chgData name="Allen Hsu" userId="60d91a9c-a42c-4cc8-ad01-70c31ac073b3" providerId="ADAL" clId="{0B6F0EAA-4E42-4E77-94D9-0AD6DEEEA417}" dt="2024-04-26T06:24:06.400" v="83846" actId="571"/>
          <ac:spMkLst>
            <pc:docMk/>
            <pc:sldMk cId="1811506901" sldId="2147374799"/>
            <ac:spMk id="7" creationId="{E2B89FE2-71F7-8D57-425A-BAC1C3E91CCB}"/>
          </ac:spMkLst>
        </pc:spChg>
        <pc:spChg chg="add mod">
          <ac:chgData name="Allen Hsu" userId="60d91a9c-a42c-4cc8-ad01-70c31ac073b3" providerId="ADAL" clId="{0B6F0EAA-4E42-4E77-94D9-0AD6DEEEA417}" dt="2024-04-26T06:32:15.107" v="83949" actId="14100"/>
          <ac:spMkLst>
            <pc:docMk/>
            <pc:sldMk cId="1811506901" sldId="2147374799"/>
            <ac:spMk id="8" creationId="{12F696CC-2118-DAB5-5AA5-A26D8579D98D}"/>
          </ac:spMkLst>
        </pc:spChg>
        <pc:spChg chg="add mod">
          <ac:chgData name="Allen Hsu" userId="60d91a9c-a42c-4cc8-ad01-70c31ac073b3" providerId="ADAL" clId="{0B6F0EAA-4E42-4E77-94D9-0AD6DEEEA417}" dt="2024-04-26T06:28:37.892" v="83923" actId="1038"/>
          <ac:spMkLst>
            <pc:docMk/>
            <pc:sldMk cId="1811506901" sldId="2147374799"/>
            <ac:spMk id="9" creationId="{85B56EE6-7351-6551-90A6-1EEA6C6F4E12}"/>
          </ac:spMkLst>
        </pc:spChg>
        <pc:spChg chg="add mod">
          <ac:chgData name="Allen Hsu" userId="60d91a9c-a42c-4cc8-ad01-70c31ac073b3" providerId="ADAL" clId="{0B6F0EAA-4E42-4E77-94D9-0AD6DEEEA417}" dt="2024-04-26T06:28:37.892" v="83923" actId="1038"/>
          <ac:spMkLst>
            <pc:docMk/>
            <pc:sldMk cId="1811506901" sldId="2147374799"/>
            <ac:spMk id="10" creationId="{580F5228-99FC-7C51-81EE-919BF0BCA747}"/>
          </ac:spMkLst>
        </pc:spChg>
        <pc:spChg chg="add mod">
          <ac:chgData name="Allen Hsu" userId="60d91a9c-a42c-4cc8-ad01-70c31ac073b3" providerId="ADAL" clId="{0B6F0EAA-4E42-4E77-94D9-0AD6DEEEA417}" dt="2024-04-26T06:28:37.892" v="83923" actId="1038"/>
          <ac:spMkLst>
            <pc:docMk/>
            <pc:sldMk cId="1811506901" sldId="2147374799"/>
            <ac:spMk id="11" creationId="{85BB7FD9-8ACF-2942-86F9-CC96C39D9092}"/>
          </ac:spMkLst>
        </pc:spChg>
        <pc:spChg chg="add mod">
          <ac:chgData name="Allen Hsu" userId="60d91a9c-a42c-4cc8-ad01-70c31ac073b3" providerId="ADAL" clId="{0B6F0EAA-4E42-4E77-94D9-0AD6DEEEA417}" dt="2024-04-26T06:29:56.392" v="83926" actId="14100"/>
          <ac:spMkLst>
            <pc:docMk/>
            <pc:sldMk cId="1811506901" sldId="2147374799"/>
            <ac:spMk id="12" creationId="{563C3328-FBC5-D731-50E7-5F57CA2C7AD2}"/>
          </ac:spMkLst>
        </pc:spChg>
        <pc:spChg chg="add mod">
          <ac:chgData name="Allen Hsu" userId="60d91a9c-a42c-4cc8-ad01-70c31ac073b3" providerId="ADAL" clId="{0B6F0EAA-4E42-4E77-94D9-0AD6DEEEA417}" dt="2024-04-26T06:32:09.537" v="83948" actId="14100"/>
          <ac:spMkLst>
            <pc:docMk/>
            <pc:sldMk cId="1811506901" sldId="2147374799"/>
            <ac:spMk id="14" creationId="{1F6B4E80-5C32-93C3-7CF9-8A929D15789B}"/>
          </ac:spMkLst>
        </pc:spChg>
        <pc:graphicFrameChg chg="mod modGraphic">
          <ac:chgData name="Allen Hsu" userId="60d91a9c-a42c-4cc8-ad01-70c31ac073b3" providerId="ADAL" clId="{0B6F0EAA-4E42-4E77-94D9-0AD6DEEEA417}" dt="2024-04-26T06:31:45.378" v="83946" actId="13926"/>
          <ac:graphicFrameMkLst>
            <pc:docMk/>
            <pc:sldMk cId="1811506901" sldId="2147374799"/>
            <ac:graphicFrameMk id="6" creationId="{B4DDDF64-A38C-D8D4-C481-36C01A3EE560}"/>
          </ac:graphicFrameMkLst>
        </pc:graphicFrameChg>
        <pc:graphicFrameChg chg="mod modGraphic">
          <ac:chgData name="Allen Hsu" userId="60d91a9c-a42c-4cc8-ad01-70c31ac073b3" providerId="ADAL" clId="{0B6F0EAA-4E42-4E77-94D9-0AD6DEEEA417}" dt="2024-04-26T06:31:49.804" v="83947" actId="13926"/>
          <ac:graphicFrameMkLst>
            <pc:docMk/>
            <pc:sldMk cId="1811506901" sldId="2147374799"/>
            <ac:graphicFrameMk id="13" creationId="{C037F590-E817-E2A0-974F-623A661A3800}"/>
          </ac:graphicFrameMkLst>
        </pc:graphicFrameChg>
        <pc:graphicFrameChg chg="mod modGraphic">
          <ac:chgData name="Allen Hsu" userId="60d91a9c-a42c-4cc8-ad01-70c31ac073b3" providerId="ADAL" clId="{0B6F0EAA-4E42-4E77-94D9-0AD6DEEEA417}" dt="2024-04-26T06:23:38.993" v="83822" actId="20577"/>
          <ac:graphicFrameMkLst>
            <pc:docMk/>
            <pc:sldMk cId="1811506901" sldId="2147374799"/>
            <ac:graphicFrameMk id="16" creationId="{90B5BB4B-8C05-4A95-1786-D39F60334BF3}"/>
          </ac:graphicFrameMkLst>
        </pc:graphicFrameChg>
      </pc:sldChg>
      <pc:sldChg chg="modSp">
        <pc:chgData name="Allen Hsu" userId="60d91a9c-a42c-4cc8-ad01-70c31ac073b3" providerId="ADAL" clId="{0B6F0EAA-4E42-4E77-94D9-0AD6DEEEA417}" dt="2024-04-29T07:59:31.522" v="88952"/>
        <pc:sldMkLst>
          <pc:docMk/>
          <pc:sldMk cId="850626049" sldId="2147374800"/>
        </pc:sldMkLst>
        <pc:graphicFrameChg chg="mod">
          <ac:chgData name="Allen Hsu" userId="60d91a9c-a42c-4cc8-ad01-70c31ac073b3" providerId="ADAL" clId="{0B6F0EAA-4E42-4E77-94D9-0AD6DEEEA417}" dt="2024-04-29T07:59:31.522" v="88952"/>
          <ac:graphicFrameMkLst>
            <pc:docMk/>
            <pc:sldMk cId="850626049" sldId="2147374800"/>
            <ac:graphicFrameMk id="7" creationId="{65412E43-E8CC-55B6-238E-59A9FE4C39FE}"/>
          </ac:graphicFrameMkLst>
        </pc:graphicFrameChg>
      </pc:sldChg>
      <pc:sldChg chg="addSp delSp modSp new mod">
        <pc:chgData name="Allen Hsu" userId="60d91a9c-a42c-4cc8-ad01-70c31ac073b3" providerId="ADAL" clId="{0B6F0EAA-4E42-4E77-94D9-0AD6DEEEA417}" dt="2024-04-25T03:24:05.133" v="80301" actId="465"/>
        <pc:sldMkLst>
          <pc:docMk/>
          <pc:sldMk cId="2545914657" sldId="2147374800"/>
        </pc:sldMkLst>
        <pc:spChg chg="mod">
          <ac:chgData name="Allen Hsu" userId="60d91a9c-a42c-4cc8-ad01-70c31ac073b3" providerId="ADAL" clId="{0B6F0EAA-4E42-4E77-94D9-0AD6DEEEA417}" dt="2024-04-23T07:39:44.167" v="69428" actId="20577"/>
          <ac:spMkLst>
            <pc:docMk/>
            <pc:sldMk cId="2545914657" sldId="2147374800"/>
            <ac:spMk id="2" creationId="{E5A86B3A-AD48-796E-67F4-3C8E3FAB8EB4}"/>
          </ac:spMkLst>
        </pc:spChg>
        <pc:spChg chg="add mod">
          <ac:chgData name="Allen Hsu" userId="60d91a9c-a42c-4cc8-ad01-70c31ac073b3" providerId="ADAL" clId="{0B6F0EAA-4E42-4E77-94D9-0AD6DEEEA417}" dt="2024-04-25T03:07:53.835" v="80168" actId="1076"/>
          <ac:spMkLst>
            <pc:docMk/>
            <pc:sldMk cId="2545914657" sldId="2147374800"/>
            <ac:spMk id="4" creationId="{A4146DA4-83BF-95B0-4145-1840AE001529}"/>
          </ac:spMkLst>
        </pc:spChg>
        <pc:spChg chg="del">
          <ac:chgData name="Allen Hsu" userId="60d91a9c-a42c-4cc8-ad01-70c31ac073b3" providerId="ADAL" clId="{0B6F0EAA-4E42-4E77-94D9-0AD6DEEEA417}" dt="2024-04-23T07:39:22.575" v="69414" actId="478"/>
          <ac:spMkLst>
            <pc:docMk/>
            <pc:sldMk cId="2545914657" sldId="2147374800"/>
            <ac:spMk id="4" creationId="{FA38C65C-284F-2CB2-3CE6-C301C1402AA2}"/>
          </ac:spMkLst>
        </pc:spChg>
        <pc:spChg chg="add del mod">
          <ac:chgData name="Allen Hsu" userId="60d91a9c-a42c-4cc8-ad01-70c31ac073b3" providerId="ADAL" clId="{0B6F0EAA-4E42-4E77-94D9-0AD6DEEEA417}" dt="2024-04-24T03:25:10.139" v="73727" actId="478"/>
          <ac:spMkLst>
            <pc:docMk/>
            <pc:sldMk cId="2545914657" sldId="2147374800"/>
            <ac:spMk id="6" creationId="{ED7774B1-95F8-55E4-E88F-1924B5C6AF1F}"/>
          </ac:spMkLst>
        </pc:spChg>
        <pc:spChg chg="add mod">
          <ac:chgData name="Allen Hsu" userId="60d91a9c-a42c-4cc8-ad01-70c31ac073b3" providerId="ADAL" clId="{0B6F0EAA-4E42-4E77-94D9-0AD6DEEEA417}" dt="2024-04-25T03:11:10.610" v="80181" actId="1076"/>
          <ac:spMkLst>
            <pc:docMk/>
            <pc:sldMk cId="2545914657" sldId="2147374800"/>
            <ac:spMk id="12" creationId="{992C3848-4406-8146-1402-684F716222C0}"/>
          </ac:spMkLst>
        </pc:spChg>
        <pc:spChg chg="add mod">
          <ac:chgData name="Allen Hsu" userId="60d91a9c-a42c-4cc8-ad01-70c31ac073b3" providerId="ADAL" clId="{0B6F0EAA-4E42-4E77-94D9-0AD6DEEEA417}" dt="2024-04-25T03:23:58.725" v="80300" actId="465"/>
          <ac:spMkLst>
            <pc:docMk/>
            <pc:sldMk cId="2545914657" sldId="2147374800"/>
            <ac:spMk id="14" creationId="{A7961D44-4F4D-DD9B-F1ED-BF3EC06904DD}"/>
          </ac:spMkLst>
        </pc:spChg>
        <pc:spChg chg="add mod">
          <ac:chgData name="Allen Hsu" userId="60d91a9c-a42c-4cc8-ad01-70c31ac073b3" providerId="ADAL" clId="{0B6F0EAA-4E42-4E77-94D9-0AD6DEEEA417}" dt="2024-04-23T09:58:58.042" v="71289"/>
          <ac:spMkLst>
            <pc:docMk/>
            <pc:sldMk cId="2545914657" sldId="2147374800"/>
            <ac:spMk id="19" creationId="{BD96ECD8-64F9-EA38-58B2-C3BBBB8AC10B}"/>
          </ac:spMkLst>
        </pc:spChg>
        <pc:spChg chg="add mod">
          <ac:chgData name="Allen Hsu" userId="60d91a9c-a42c-4cc8-ad01-70c31ac073b3" providerId="ADAL" clId="{0B6F0EAA-4E42-4E77-94D9-0AD6DEEEA417}" dt="2024-04-23T10:01:39.503" v="71291" actId="1076"/>
          <ac:spMkLst>
            <pc:docMk/>
            <pc:sldMk cId="2545914657" sldId="2147374800"/>
            <ac:spMk id="21" creationId="{E9F9151D-B167-8A7C-CAEA-F5BD3CD1E903}"/>
          </ac:spMkLst>
        </pc:spChg>
        <pc:spChg chg="add mod">
          <ac:chgData name="Allen Hsu" userId="60d91a9c-a42c-4cc8-ad01-70c31ac073b3" providerId="ADAL" clId="{0B6F0EAA-4E42-4E77-94D9-0AD6DEEEA417}" dt="2024-04-25T03:11:18.210" v="80182" actId="571"/>
          <ac:spMkLst>
            <pc:docMk/>
            <pc:sldMk cId="2545914657" sldId="2147374800"/>
            <ac:spMk id="24" creationId="{82433C17-DED7-D549-6E73-AEAA4E430771}"/>
          </ac:spMkLst>
        </pc:spChg>
        <pc:graphicFrameChg chg="add del mod">
          <ac:chgData name="Allen Hsu" userId="60d91a9c-a42c-4cc8-ad01-70c31ac073b3" providerId="ADAL" clId="{0B6F0EAA-4E42-4E77-94D9-0AD6DEEEA417}" dt="2024-04-24T03:25:10.139" v="73727" actId="478"/>
          <ac:graphicFrameMkLst>
            <pc:docMk/>
            <pc:sldMk cId="2545914657" sldId="2147374800"/>
            <ac:graphicFrameMk id="4" creationId="{D9CF3ECC-1C0E-59EF-0F9A-6C45A8C38D31}"/>
          </ac:graphicFrameMkLst>
        </pc:graphicFrameChg>
        <pc:graphicFrameChg chg="add mod modGraphic">
          <ac:chgData name="Allen Hsu" userId="60d91a9c-a42c-4cc8-ad01-70c31ac073b3" providerId="ADAL" clId="{0B6F0EAA-4E42-4E77-94D9-0AD6DEEEA417}" dt="2024-04-25T03:08:54.898" v="80169" actId="12385"/>
          <ac:graphicFrameMkLst>
            <pc:docMk/>
            <pc:sldMk cId="2545914657" sldId="2147374800"/>
            <ac:graphicFrameMk id="7" creationId="{65412E43-E8CC-55B6-238E-59A9FE4C39FE}"/>
          </ac:graphicFrameMkLst>
        </pc:graphicFrameChg>
        <pc:graphicFrameChg chg="add del mod">
          <ac:chgData name="Allen Hsu" userId="60d91a9c-a42c-4cc8-ad01-70c31ac073b3" providerId="ADAL" clId="{0B6F0EAA-4E42-4E77-94D9-0AD6DEEEA417}" dt="2024-04-23T09:52:05.741" v="71278" actId="478"/>
          <ac:graphicFrameMkLst>
            <pc:docMk/>
            <pc:sldMk cId="2545914657" sldId="2147374800"/>
            <ac:graphicFrameMk id="17" creationId="{3D0CEF2F-157C-11F6-E158-2B362340B1DD}"/>
          </ac:graphicFrameMkLst>
        </pc:graphicFrameChg>
        <pc:picChg chg="add mod modCrop">
          <ac:chgData name="Allen Hsu" userId="60d91a9c-a42c-4cc8-ad01-70c31ac073b3" providerId="ADAL" clId="{0B6F0EAA-4E42-4E77-94D9-0AD6DEEEA417}" dt="2024-04-25T03:05:55.895" v="80104" actId="1076"/>
          <ac:picMkLst>
            <pc:docMk/>
            <pc:sldMk cId="2545914657" sldId="2147374800"/>
            <ac:picMk id="5" creationId="{30BACBF4-DC45-7D00-14B6-AABA56138982}"/>
          </ac:picMkLst>
        </pc:picChg>
        <pc:picChg chg="add del mod">
          <ac:chgData name="Allen Hsu" userId="60d91a9c-a42c-4cc8-ad01-70c31ac073b3" providerId="ADAL" clId="{0B6F0EAA-4E42-4E77-94D9-0AD6DEEEA417}" dt="2024-04-23T07:41:12.318" v="69508" actId="478"/>
          <ac:picMkLst>
            <pc:docMk/>
            <pc:sldMk cId="2545914657" sldId="2147374800"/>
            <ac:picMk id="6" creationId="{A615AF88-5207-0520-28A9-78893EB7B3A0}"/>
          </ac:picMkLst>
        </pc:picChg>
        <pc:picChg chg="add mod">
          <ac:chgData name="Allen Hsu" userId="60d91a9c-a42c-4cc8-ad01-70c31ac073b3" providerId="ADAL" clId="{0B6F0EAA-4E42-4E77-94D9-0AD6DEEEA417}" dt="2024-04-23T08:33:46.478" v="70276" actId="1076"/>
          <ac:picMkLst>
            <pc:docMk/>
            <pc:sldMk cId="2545914657" sldId="2147374800"/>
            <ac:picMk id="8" creationId="{DE14372C-2C7B-CB49-C021-3BAECE020889}"/>
          </ac:picMkLst>
        </pc:picChg>
        <pc:picChg chg="add mod">
          <ac:chgData name="Allen Hsu" userId="60d91a9c-a42c-4cc8-ad01-70c31ac073b3" providerId="ADAL" clId="{0B6F0EAA-4E42-4E77-94D9-0AD6DEEEA417}" dt="2024-04-23T08:33:25.053" v="70273" actId="1076"/>
          <ac:picMkLst>
            <pc:docMk/>
            <pc:sldMk cId="2545914657" sldId="2147374800"/>
            <ac:picMk id="9" creationId="{CBAB2543-8FA8-7CF4-5ECA-BF2F43ADE9AC}"/>
          </ac:picMkLst>
        </pc:picChg>
        <pc:picChg chg="add mod">
          <ac:chgData name="Allen Hsu" userId="60d91a9c-a42c-4cc8-ad01-70c31ac073b3" providerId="ADAL" clId="{0B6F0EAA-4E42-4E77-94D9-0AD6DEEEA417}" dt="2024-04-25T03:11:10.610" v="80181" actId="1076"/>
          <ac:picMkLst>
            <pc:docMk/>
            <pc:sldMk cId="2545914657" sldId="2147374800"/>
            <ac:picMk id="10" creationId="{FF567716-65AC-ED19-9388-7E6D40F2771E}"/>
          </ac:picMkLst>
        </pc:picChg>
        <pc:picChg chg="add mod">
          <ac:chgData name="Allen Hsu" userId="60d91a9c-a42c-4cc8-ad01-70c31ac073b3" providerId="ADAL" clId="{0B6F0EAA-4E42-4E77-94D9-0AD6DEEEA417}" dt="2024-04-25T03:24:05.133" v="80301" actId="465"/>
          <ac:picMkLst>
            <pc:docMk/>
            <pc:sldMk cId="2545914657" sldId="2147374800"/>
            <ac:picMk id="11" creationId="{9F79CD20-7895-E81D-7E86-926F0C9D6A21}"/>
          </ac:picMkLst>
        </pc:picChg>
        <pc:picChg chg="add mod">
          <ac:chgData name="Allen Hsu" userId="60d91a9c-a42c-4cc8-ad01-70c31ac073b3" providerId="ADAL" clId="{0B6F0EAA-4E42-4E77-94D9-0AD6DEEEA417}" dt="2024-04-25T03:11:10.610" v="80181" actId="1076"/>
          <ac:picMkLst>
            <pc:docMk/>
            <pc:sldMk cId="2545914657" sldId="2147374800"/>
            <ac:picMk id="13" creationId="{8F9595A0-D6FC-9F9B-4B58-AC749C51F51B}"/>
          </ac:picMkLst>
        </pc:picChg>
        <pc:picChg chg="add del mod">
          <ac:chgData name="Allen Hsu" userId="60d91a9c-a42c-4cc8-ad01-70c31ac073b3" providerId="ADAL" clId="{0B6F0EAA-4E42-4E77-94D9-0AD6DEEEA417}" dt="2024-04-25T03:05:47.353" v="80100" actId="478"/>
          <ac:picMkLst>
            <pc:docMk/>
            <pc:sldMk cId="2545914657" sldId="2147374800"/>
            <ac:picMk id="15" creationId="{B022C65B-24EC-F02E-0308-233CB1CACA52}"/>
          </ac:picMkLst>
        </pc:picChg>
        <pc:picChg chg="add del mod">
          <ac:chgData name="Allen Hsu" userId="60d91a9c-a42c-4cc8-ad01-70c31ac073b3" providerId="ADAL" clId="{0B6F0EAA-4E42-4E77-94D9-0AD6DEEEA417}" dt="2024-04-25T03:05:47.744" v="80101" actId="478"/>
          <ac:picMkLst>
            <pc:docMk/>
            <pc:sldMk cId="2545914657" sldId="2147374800"/>
            <ac:picMk id="16" creationId="{40FE5FB0-A8D0-C4BA-0D78-4DAA141C8400}"/>
          </ac:picMkLst>
        </pc:picChg>
        <pc:picChg chg="add mod modCrop">
          <ac:chgData name="Allen Hsu" userId="60d91a9c-a42c-4cc8-ad01-70c31ac073b3" providerId="ADAL" clId="{0B6F0EAA-4E42-4E77-94D9-0AD6DEEEA417}" dt="2024-04-25T03:10:42.865" v="80178" actId="14100"/>
          <ac:picMkLst>
            <pc:docMk/>
            <pc:sldMk cId="2545914657" sldId="2147374800"/>
            <ac:picMk id="18" creationId="{1D93545E-1774-C057-E64F-DA922132DAF0}"/>
          </ac:picMkLst>
        </pc:picChg>
        <pc:picChg chg="add mod">
          <ac:chgData name="Allen Hsu" userId="60d91a9c-a42c-4cc8-ad01-70c31ac073b3" providerId="ADAL" clId="{0B6F0EAA-4E42-4E77-94D9-0AD6DEEEA417}" dt="2024-04-25T03:10:51.899" v="80179" actId="571"/>
          <ac:picMkLst>
            <pc:docMk/>
            <pc:sldMk cId="2545914657" sldId="2147374800"/>
            <ac:picMk id="20" creationId="{5ABE8996-43A3-73B1-3018-71F90436AB9B}"/>
          </ac:picMkLst>
        </pc:picChg>
        <pc:picChg chg="add mod">
          <ac:chgData name="Allen Hsu" userId="60d91a9c-a42c-4cc8-ad01-70c31ac073b3" providerId="ADAL" clId="{0B6F0EAA-4E42-4E77-94D9-0AD6DEEEA417}" dt="2024-04-25T03:11:18.210" v="80182" actId="571"/>
          <ac:picMkLst>
            <pc:docMk/>
            <pc:sldMk cId="2545914657" sldId="2147374800"/>
            <ac:picMk id="22" creationId="{109F48CE-86F9-3C37-18EE-7C70678E2B6A}"/>
          </ac:picMkLst>
        </pc:picChg>
        <pc:picChg chg="add mod">
          <ac:chgData name="Allen Hsu" userId="60d91a9c-a42c-4cc8-ad01-70c31ac073b3" providerId="ADAL" clId="{0B6F0EAA-4E42-4E77-94D9-0AD6DEEEA417}" dt="2024-04-25T03:11:18.210" v="80182" actId="571"/>
          <ac:picMkLst>
            <pc:docMk/>
            <pc:sldMk cId="2545914657" sldId="2147374800"/>
            <ac:picMk id="23" creationId="{A206F0BB-629F-1899-3EF6-A99B6B382E1F}"/>
          </ac:picMkLst>
        </pc:picChg>
        <pc:picChg chg="add mod">
          <ac:chgData name="Allen Hsu" userId="60d91a9c-a42c-4cc8-ad01-70c31ac073b3" providerId="ADAL" clId="{0B6F0EAA-4E42-4E77-94D9-0AD6DEEEA417}" dt="2024-04-25T03:11:26.996" v="80184" actId="1076"/>
          <ac:picMkLst>
            <pc:docMk/>
            <pc:sldMk cId="2545914657" sldId="2147374800"/>
            <ac:picMk id="25" creationId="{7D9FB2AF-DBBF-5970-C210-6DF0CE462B76}"/>
          </ac:picMkLst>
        </pc:picChg>
      </pc:sldChg>
      <pc:sldChg chg="addSp modSp mod">
        <pc:chgData name="Allen Hsu" userId="60d91a9c-a42c-4cc8-ad01-70c31ac073b3" providerId="ADAL" clId="{0B6F0EAA-4E42-4E77-94D9-0AD6DEEEA417}" dt="2024-05-07T09:53:18.255" v="99375"/>
        <pc:sldMkLst>
          <pc:docMk/>
          <pc:sldMk cId="2633610263" sldId="2147374801"/>
        </pc:sldMkLst>
        <pc:spChg chg="add mod">
          <ac:chgData name="Allen Hsu" userId="60d91a9c-a42c-4cc8-ad01-70c31ac073b3" providerId="ADAL" clId="{0B6F0EAA-4E42-4E77-94D9-0AD6DEEEA417}" dt="2024-04-24T08:50:18.591" v="76801" actId="20577"/>
          <ac:spMkLst>
            <pc:docMk/>
            <pc:sldMk cId="2633610263" sldId="2147374801"/>
            <ac:spMk id="4" creationId="{E27F26C3-78DF-0422-C3A2-0DC30B352971}"/>
          </ac:spMkLst>
        </pc:spChg>
        <pc:spChg chg="mod">
          <ac:chgData name="Allen Hsu" userId="60d91a9c-a42c-4cc8-ad01-70c31ac073b3" providerId="ADAL" clId="{0B6F0EAA-4E42-4E77-94D9-0AD6DEEEA417}" dt="2024-05-07T09:53:18.255" v="99375"/>
          <ac:spMkLst>
            <pc:docMk/>
            <pc:sldMk cId="2633610263" sldId="2147374801"/>
            <ac:spMk id="12" creationId="{D3894338-985F-FA04-E68C-593AA68EB37D}"/>
          </ac:spMkLst>
        </pc:spChg>
      </pc:sldChg>
      <pc:sldChg chg="modSp mod">
        <pc:chgData name="Allen Hsu" userId="60d91a9c-a42c-4cc8-ad01-70c31ac073b3" providerId="ADAL" clId="{0B6F0EAA-4E42-4E77-94D9-0AD6DEEEA417}" dt="2024-04-25T02:50:46.770" v="79932" actId="20577"/>
        <pc:sldMkLst>
          <pc:docMk/>
          <pc:sldMk cId="479238897" sldId="2147374803"/>
        </pc:sldMkLst>
        <pc:spChg chg="mod">
          <ac:chgData name="Allen Hsu" userId="60d91a9c-a42c-4cc8-ad01-70c31ac073b3" providerId="ADAL" clId="{0B6F0EAA-4E42-4E77-94D9-0AD6DEEEA417}" dt="2024-04-25T02:50:46.770" v="79932" actId="20577"/>
          <ac:spMkLst>
            <pc:docMk/>
            <pc:sldMk cId="479238897" sldId="2147374803"/>
            <ac:spMk id="2" creationId="{1ADD8E19-B889-953A-5BBF-659B3337B3C2}"/>
          </ac:spMkLst>
        </pc:spChg>
      </pc:sldChg>
      <pc:sldChg chg="addSp delSp modSp mod ord">
        <pc:chgData name="Allen Hsu" userId="60d91a9c-a42c-4cc8-ad01-70c31ac073b3" providerId="ADAL" clId="{0B6F0EAA-4E42-4E77-94D9-0AD6DEEEA417}" dt="2024-05-08T01:12:37.868" v="99497" actId="1076"/>
        <pc:sldMkLst>
          <pc:docMk/>
          <pc:sldMk cId="2432413669" sldId="2147374804"/>
        </pc:sldMkLst>
        <pc:spChg chg="add mod">
          <ac:chgData name="Allen Hsu" userId="60d91a9c-a42c-4cc8-ad01-70c31ac073b3" providerId="ADAL" clId="{0B6F0EAA-4E42-4E77-94D9-0AD6DEEEA417}" dt="2024-04-29T05:37:59.960" v="86343" actId="14100"/>
          <ac:spMkLst>
            <pc:docMk/>
            <pc:sldMk cId="2432413669" sldId="2147374804"/>
            <ac:spMk id="4" creationId="{6DEDF682-0BCF-F7A0-78AC-D1A4048E8ABE}"/>
          </ac:spMkLst>
        </pc:spChg>
        <pc:spChg chg="add mod">
          <ac:chgData name="Allen Hsu" userId="60d91a9c-a42c-4cc8-ad01-70c31ac073b3" providerId="ADAL" clId="{0B6F0EAA-4E42-4E77-94D9-0AD6DEEEA417}" dt="2024-05-08T01:12:37.868" v="99497" actId="1076"/>
          <ac:spMkLst>
            <pc:docMk/>
            <pc:sldMk cId="2432413669" sldId="2147374804"/>
            <ac:spMk id="6" creationId="{7579D43F-2878-801C-69CA-CDEF4941FA10}"/>
          </ac:spMkLst>
        </pc:spChg>
        <pc:spChg chg="add mod">
          <ac:chgData name="Allen Hsu" userId="60d91a9c-a42c-4cc8-ad01-70c31ac073b3" providerId="ADAL" clId="{0B6F0EAA-4E42-4E77-94D9-0AD6DEEEA417}" dt="2024-04-25T01:42:08.452" v="79221" actId="571"/>
          <ac:spMkLst>
            <pc:docMk/>
            <pc:sldMk cId="2432413669" sldId="2147374804"/>
            <ac:spMk id="6" creationId="{78A4B824-895C-BA27-B564-9AD590BD635D}"/>
          </ac:spMkLst>
        </pc:spChg>
        <pc:spChg chg="add mod">
          <ac:chgData name="Allen Hsu" userId="60d91a9c-a42c-4cc8-ad01-70c31ac073b3" providerId="ADAL" clId="{0B6F0EAA-4E42-4E77-94D9-0AD6DEEEA417}" dt="2024-04-26T08:02:39.257" v="84410" actId="571"/>
          <ac:spMkLst>
            <pc:docMk/>
            <pc:sldMk cId="2432413669" sldId="2147374804"/>
            <ac:spMk id="6" creationId="{CCAB3ADC-9306-BE03-0965-CEB2F191B5AC}"/>
          </ac:spMkLst>
        </pc:spChg>
        <pc:spChg chg="add del mod">
          <ac:chgData name="Allen Hsu" userId="60d91a9c-a42c-4cc8-ad01-70c31ac073b3" providerId="ADAL" clId="{0B6F0EAA-4E42-4E77-94D9-0AD6DEEEA417}" dt="2024-04-24T03:19:31.549" v="73692" actId="21"/>
          <ac:spMkLst>
            <pc:docMk/>
            <pc:sldMk cId="2432413669" sldId="2147374804"/>
            <ac:spMk id="6" creationId="{EBE0B001-A76C-DF81-A716-626DB9E68C7C}"/>
          </ac:spMkLst>
        </pc:spChg>
        <pc:spChg chg="add mod">
          <ac:chgData name="Allen Hsu" userId="60d91a9c-a42c-4cc8-ad01-70c31ac073b3" providerId="ADAL" clId="{0B6F0EAA-4E42-4E77-94D9-0AD6DEEEA417}" dt="2024-04-24T06:04:37.468" v="74819" actId="1076"/>
          <ac:spMkLst>
            <pc:docMk/>
            <pc:sldMk cId="2432413669" sldId="2147374804"/>
            <ac:spMk id="7" creationId="{285885CD-C0BC-FC89-A389-6395521E9D6C}"/>
          </ac:spMkLst>
        </pc:spChg>
        <pc:spChg chg="add mod">
          <ac:chgData name="Allen Hsu" userId="60d91a9c-a42c-4cc8-ad01-70c31ac073b3" providerId="ADAL" clId="{0B6F0EAA-4E42-4E77-94D9-0AD6DEEEA417}" dt="2024-04-26T03:01:41.131" v="81379" actId="14100"/>
          <ac:spMkLst>
            <pc:docMk/>
            <pc:sldMk cId="2432413669" sldId="2147374804"/>
            <ac:spMk id="7" creationId="{523EFCD4-8964-581E-1487-0DA6B4B23701}"/>
          </ac:spMkLst>
        </pc:spChg>
        <pc:spChg chg="add mod">
          <ac:chgData name="Allen Hsu" userId="60d91a9c-a42c-4cc8-ad01-70c31ac073b3" providerId="ADAL" clId="{0B6F0EAA-4E42-4E77-94D9-0AD6DEEEA417}" dt="2024-04-26T08:02:40.673" v="84411" actId="1076"/>
          <ac:spMkLst>
            <pc:docMk/>
            <pc:sldMk cId="2432413669" sldId="2147374804"/>
            <ac:spMk id="8" creationId="{E8FF2761-876B-F0BE-279E-F560339C89FC}"/>
          </ac:spMkLst>
        </pc:spChg>
        <pc:spChg chg="add mod">
          <ac:chgData name="Allen Hsu" userId="60d91a9c-a42c-4cc8-ad01-70c31ac073b3" providerId="ADAL" clId="{0B6F0EAA-4E42-4E77-94D9-0AD6DEEEA417}" dt="2024-04-26T08:02:40.673" v="84411" actId="1076"/>
          <ac:spMkLst>
            <pc:docMk/>
            <pc:sldMk cId="2432413669" sldId="2147374804"/>
            <ac:spMk id="9" creationId="{8538CC46-110F-BAAB-0A00-2ED407B3F749}"/>
          </ac:spMkLst>
        </pc:spChg>
        <pc:spChg chg="add mod">
          <ac:chgData name="Allen Hsu" userId="60d91a9c-a42c-4cc8-ad01-70c31ac073b3" providerId="ADAL" clId="{0B6F0EAA-4E42-4E77-94D9-0AD6DEEEA417}" dt="2024-04-26T08:02:40.673" v="84411" actId="1076"/>
          <ac:spMkLst>
            <pc:docMk/>
            <pc:sldMk cId="2432413669" sldId="2147374804"/>
            <ac:spMk id="10" creationId="{4DAF36FD-62D2-3238-1039-5AD1DD0931A8}"/>
          </ac:spMkLst>
        </pc:spChg>
        <pc:spChg chg="add mod">
          <ac:chgData name="Allen Hsu" userId="60d91a9c-a42c-4cc8-ad01-70c31ac073b3" providerId="ADAL" clId="{0B6F0EAA-4E42-4E77-94D9-0AD6DEEEA417}" dt="2024-04-26T03:01:54.125" v="81388" actId="14100"/>
          <ac:spMkLst>
            <pc:docMk/>
            <pc:sldMk cId="2432413669" sldId="2147374804"/>
            <ac:spMk id="11" creationId="{28775CF7-192A-7C5F-70A1-93FE8ED89160}"/>
          </ac:spMkLst>
        </pc:spChg>
        <pc:spChg chg="add mod">
          <ac:chgData name="Allen Hsu" userId="60d91a9c-a42c-4cc8-ad01-70c31ac073b3" providerId="ADAL" clId="{0B6F0EAA-4E42-4E77-94D9-0AD6DEEEA417}" dt="2024-05-08T01:12:01.482" v="99494" actId="20577"/>
          <ac:spMkLst>
            <pc:docMk/>
            <pc:sldMk cId="2432413669" sldId="2147374804"/>
            <ac:spMk id="12" creationId="{FE99040B-C106-E900-6CAC-BBAA7AADDD4F}"/>
          </ac:spMkLst>
        </pc:spChg>
        <pc:spChg chg="add mod">
          <ac:chgData name="Allen Hsu" userId="60d91a9c-a42c-4cc8-ad01-70c31ac073b3" providerId="ADAL" clId="{0B6F0EAA-4E42-4E77-94D9-0AD6DEEEA417}" dt="2024-05-08T01:12:27.467" v="99496" actId="20577"/>
          <ac:spMkLst>
            <pc:docMk/>
            <pc:sldMk cId="2432413669" sldId="2147374804"/>
            <ac:spMk id="13" creationId="{B39592FB-0D76-D851-60CD-337245F2E609}"/>
          </ac:spMkLst>
        </pc:spChg>
        <pc:spChg chg="add mod">
          <ac:chgData name="Allen Hsu" userId="60d91a9c-a42c-4cc8-ad01-70c31ac073b3" providerId="ADAL" clId="{0B6F0EAA-4E42-4E77-94D9-0AD6DEEEA417}" dt="2024-04-26T03:01:35.481" v="81378" actId="1076"/>
          <ac:spMkLst>
            <pc:docMk/>
            <pc:sldMk cId="2432413669" sldId="2147374804"/>
            <ac:spMk id="14" creationId="{502E280F-BD13-C3D6-54B4-E95EA8D69DB2}"/>
          </ac:spMkLst>
        </pc:spChg>
        <pc:spChg chg="add mod">
          <ac:chgData name="Allen Hsu" userId="60d91a9c-a42c-4cc8-ad01-70c31ac073b3" providerId="ADAL" clId="{0B6F0EAA-4E42-4E77-94D9-0AD6DEEEA417}" dt="2024-04-26T08:02:39.257" v="84410" actId="571"/>
          <ac:spMkLst>
            <pc:docMk/>
            <pc:sldMk cId="2432413669" sldId="2147374804"/>
            <ac:spMk id="15" creationId="{E2090E3E-7D8F-47DD-AC96-9906228F3870}"/>
          </ac:spMkLst>
        </pc:spChg>
        <pc:spChg chg="add mod">
          <ac:chgData name="Allen Hsu" userId="60d91a9c-a42c-4cc8-ad01-70c31ac073b3" providerId="ADAL" clId="{0B6F0EAA-4E42-4E77-94D9-0AD6DEEEA417}" dt="2024-04-26T08:02:39.257" v="84410" actId="571"/>
          <ac:spMkLst>
            <pc:docMk/>
            <pc:sldMk cId="2432413669" sldId="2147374804"/>
            <ac:spMk id="16" creationId="{916E5EB4-24B5-7B3E-A75D-496B4D24C090}"/>
          </ac:spMkLst>
        </pc:spChg>
        <pc:spChg chg="add mod">
          <ac:chgData name="Allen Hsu" userId="60d91a9c-a42c-4cc8-ad01-70c31ac073b3" providerId="ADAL" clId="{0B6F0EAA-4E42-4E77-94D9-0AD6DEEEA417}" dt="2024-04-26T08:03:12.513" v="84467" actId="1076"/>
          <ac:spMkLst>
            <pc:docMk/>
            <pc:sldMk cId="2432413669" sldId="2147374804"/>
            <ac:spMk id="17" creationId="{5A25D1C5-D921-E0FC-C960-EE01D2EA0028}"/>
          </ac:spMkLst>
        </pc:spChg>
        <pc:spChg chg="add mod">
          <ac:chgData name="Allen Hsu" userId="60d91a9c-a42c-4cc8-ad01-70c31ac073b3" providerId="ADAL" clId="{0B6F0EAA-4E42-4E77-94D9-0AD6DEEEA417}" dt="2024-04-29T07:39:02.459" v="88558" actId="14100"/>
          <ac:spMkLst>
            <pc:docMk/>
            <pc:sldMk cId="2432413669" sldId="2147374804"/>
            <ac:spMk id="19" creationId="{0C488607-BF63-AA43-B237-4C87544DEF6C}"/>
          </ac:spMkLst>
        </pc:spChg>
        <pc:graphicFrameChg chg="add del mod modGraphic">
          <ac:chgData name="Allen Hsu" userId="60d91a9c-a42c-4cc8-ad01-70c31ac073b3" providerId="ADAL" clId="{0B6F0EAA-4E42-4E77-94D9-0AD6DEEEA417}" dt="2024-04-24T03:19:31.549" v="73692" actId="21"/>
          <ac:graphicFrameMkLst>
            <pc:docMk/>
            <pc:sldMk cId="2432413669" sldId="2147374804"/>
            <ac:graphicFrameMk id="4" creationId="{3D11893B-016A-A2A6-5817-EF1511FC61F6}"/>
          </ac:graphicFrameMkLst>
        </pc:graphicFrameChg>
        <pc:graphicFrameChg chg="mod modGraphic">
          <ac:chgData name="Allen Hsu" userId="60d91a9c-a42c-4cc8-ad01-70c31ac073b3" providerId="ADAL" clId="{0B6F0EAA-4E42-4E77-94D9-0AD6DEEEA417}" dt="2024-05-08T01:11:15.430" v="99492" actId="20577"/>
          <ac:graphicFrameMkLst>
            <pc:docMk/>
            <pc:sldMk cId="2432413669" sldId="2147374804"/>
            <ac:graphicFrameMk id="5" creationId="{4287EDCF-2435-75E9-1D92-80F619DC8895}"/>
          </ac:graphicFrameMkLst>
        </pc:graphicFrameChg>
        <pc:graphicFrameChg chg="add del mod">
          <ac:chgData name="Allen Hsu" userId="60d91a9c-a42c-4cc8-ad01-70c31ac073b3" providerId="ADAL" clId="{0B6F0EAA-4E42-4E77-94D9-0AD6DEEEA417}" dt="2024-04-23T09:45:34.254" v="71157" actId="478"/>
          <ac:graphicFrameMkLst>
            <pc:docMk/>
            <pc:sldMk cId="2432413669" sldId="2147374804"/>
            <ac:graphicFrameMk id="6" creationId="{06C4EF29-1B4C-3FE2-D276-E64AE744E7CB}"/>
          </ac:graphicFrameMkLst>
        </pc:graphicFrameChg>
      </pc:sldChg>
      <pc:sldChg chg="addSp delSp modSp mod">
        <pc:chgData name="Allen Hsu" userId="60d91a9c-a42c-4cc8-ad01-70c31ac073b3" providerId="ADAL" clId="{0B6F0EAA-4E42-4E77-94D9-0AD6DEEEA417}" dt="2024-05-06T08:32:04.864" v="98206" actId="1076"/>
        <pc:sldMkLst>
          <pc:docMk/>
          <pc:sldMk cId="1345683727" sldId="2147374808"/>
        </pc:sldMkLst>
        <pc:spChg chg="mod">
          <ac:chgData name="Allen Hsu" userId="60d91a9c-a42c-4cc8-ad01-70c31ac073b3" providerId="ADAL" clId="{0B6F0EAA-4E42-4E77-94D9-0AD6DEEEA417}" dt="2024-04-26T00:20:24.580" v="80822" actId="20577"/>
          <ac:spMkLst>
            <pc:docMk/>
            <pc:sldMk cId="1345683727" sldId="2147374808"/>
            <ac:spMk id="2" creationId="{46E87BAA-494F-1E74-531C-007696BBCB34}"/>
          </ac:spMkLst>
        </pc:spChg>
        <pc:spChg chg="add mod">
          <ac:chgData name="Allen Hsu" userId="60d91a9c-a42c-4cc8-ad01-70c31ac073b3" providerId="ADAL" clId="{0B6F0EAA-4E42-4E77-94D9-0AD6DEEEA417}" dt="2024-04-26T03:35:18.940" v="81834" actId="571"/>
          <ac:spMkLst>
            <pc:docMk/>
            <pc:sldMk cId="1345683727" sldId="2147374808"/>
            <ac:spMk id="5" creationId="{D35B8949-2C7C-6697-130F-8E56CB8D4A50}"/>
          </ac:spMkLst>
        </pc:spChg>
        <pc:spChg chg="add mod">
          <ac:chgData name="Allen Hsu" userId="60d91a9c-a42c-4cc8-ad01-70c31ac073b3" providerId="ADAL" clId="{0B6F0EAA-4E42-4E77-94D9-0AD6DEEEA417}" dt="2024-04-24T07:56:47.733" v="75821"/>
          <ac:spMkLst>
            <pc:docMk/>
            <pc:sldMk cId="1345683727" sldId="2147374808"/>
            <ac:spMk id="6" creationId="{40E3D8E4-5D24-2505-3AB8-F95005BAC4F5}"/>
          </ac:spMkLst>
        </pc:spChg>
        <pc:spChg chg="mod topLvl">
          <ac:chgData name="Allen Hsu" userId="60d91a9c-a42c-4cc8-ad01-70c31ac073b3" providerId="ADAL" clId="{0B6F0EAA-4E42-4E77-94D9-0AD6DEEEA417}" dt="2024-04-26T06:07:10.553" v="83604" actId="2711"/>
          <ac:spMkLst>
            <pc:docMk/>
            <pc:sldMk cId="1345683727" sldId="2147374808"/>
            <ac:spMk id="8" creationId="{ADD5296F-BB8C-59F2-5FA3-A0C9C2B88EB7}"/>
          </ac:spMkLst>
        </pc:spChg>
        <pc:spChg chg="mod topLvl">
          <ac:chgData name="Allen Hsu" userId="60d91a9c-a42c-4cc8-ad01-70c31ac073b3" providerId="ADAL" clId="{0B6F0EAA-4E42-4E77-94D9-0AD6DEEEA417}" dt="2024-04-26T06:07:10.553" v="83604" actId="2711"/>
          <ac:spMkLst>
            <pc:docMk/>
            <pc:sldMk cId="1345683727" sldId="2147374808"/>
            <ac:spMk id="11" creationId="{9BD5FC32-F372-F1A1-C6E0-7EBAF445B968}"/>
          </ac:spMkLst>
        </pc:spChg>
        <pc:spChg chg="add mod">
          <ac:chgData name="Allen Hsu" userId="60d91a9c-a42c-4cc8-ad01-70c31ac073b3" providerId="ADAL" clId="{0B6F0EAA-4E42-4E77-94D9-0AD6DEEEA417}" dt="2024-05-06T08:26:20.063" v="98204" actId="1076"/>
          <ac:spMkLst>
            <pc:docMk/>
            <pc:sldMk cId="1345683727" sldId="2147374808"/>
            <ac:spMk id="12" creationId="{AB065D40-32CB-4A08-1850-5F9A47E08332}"/>
          </ac:spMkLst>
        </pc:spChg>
        <pc:spChg chg="mod topLvl">
          <ac:chgData name="Allen Hsu" userId="60d91a9c-a42c-4cc8-ad01-70c31ac073b3" providerId="ADAL" clId="{0B6F0EAA-4E42-4E77-94D9-0AD6DEEEA417}" dt="2024-04-26T06:07:10.553" v="83604" actId="2711"/>
          <ac:spMkLst>
            <pc:docMk/>
            <pc:sldMk cId="1345683727" sldId="2147374808"/>
            <ac:spMk id="14" creationId="{BDC7767C-F010-B673-66BD-6C915C3FCDAD}"/>
          </ac:spMkLst>
        </pc:spChg>
        <pc:spChg chg="add mod">
          <ac:chgData name="Allen Hsu" userId="60d91a9c-a42c-4cc8-ad01-70c31ac073b3" providerId="ADAL" clId="{0B6F0EAA-4E42-4E77-94D9-0AD6DEEEA417}" dt="2024-04-26T00:20:18.287" v="80821" actId="1076"/>
          <ac:spMkLst>
            <pc:docMk/>
            <pc:sldMk cId="1345683727" sldId="2147374808"/>
            <ac:spMk id="15" creationId="{8AB08148-DDF6-1B3C-C92D-E8DFFA4FC1AD}"/>
          </ac:spMkLst>
        </pc:spChg>
        <pc:spChg chg="add mod">
          <ac:chgData name="Allen Hsu" userId="60d91a9c-a42c-4cc8-ad01-70c31ac073b3" providerId="ADAL" clId="{0B6F0EAA-4E42-4E77-94D9-0AD6DEEEA417}" dt="2024-04-26T00:20:18.287" v="80821" actId="1076"/>
          <ac:spMkLst>
            <pc:docMk/>
            <pc:sldMk cId="1345683727" sldId="2147374808"/>
            <ac:spMk id="17" creationId="{66BC541C-A2BA-AFBA-3B03-1511E20CE54C}"/>
          </ac:spMkLst>
        </pc:spChg>
        <pc:spChg chg="add mod">
          <ac:chgData name="Allen Hsu" userId="60d91a9c-a42c-4cc8-ad01-70c31ac073b3" providerId="ADAL" clId="{0B6F0EAA-4E42-4E77-94D9-0AD6DEEEA417}" dt="2024-04-26T03:35:23.024" v="81836" actId="571"/>
          <ac:spMkLst>
            <pc:docMk/>
            <pc:sldMk cId="1345683727" sldId="2147374808"/>
            <ac:spMk id="18" creationId="{F62D7712-3BB9-F4C0-730B-C229C7981E31}"/>
          </ac:spMkLst>
        </pc:spChg>
        <pc:spChg chg="add mod">
          <ac:chgData name="Allen Hsu" userId="60d91a9c-a42c-4cc8-ad01-70c31ac073b3" providerId="ADAL" clId="{0B6F0EAA-4E42-4E77-94D9-0AD6DEEEA417}" dt="2024-04-26T00:20:18.287" v="80821" actId="1076"/>
          <ac:spMkLst>
            <pc:docMk/>
            <pc:sldMk cId="1345683727" sldId="2147374808"/>
            <ac:spMk id="19" creationId="{1B4F313B-0FF7-BDD4-B8DC-71397EF1C724}"/>
          </ac:spMkLst>
        </pc:spChg>
        <pc:spChg chg="mod">
          <ac:chgData name="Allen Hsu" userId="60d91a9c-a42c-4cc8-ad01-70c31ac073b3" providerId="ADAL" clId="{0B6F0EAA-4E42-4E77-94D9-0AD6DEEEA417}" dt="2024-04-26T03:34:56.822" v="81828" actId="14100"/>
          <ac:spMkLst>
            <pc:docMk/>
            <pc:sldMk cId="1345683727" sldId="2147374808"/>
            <ac:spMk id="23" creationId="{F776F1F7-A7B7-7159-E7F8-E819792EB911}"/>
          </ac:spMkLst>
        </pc:spChg>
        <pc:spChg chg="mod">
          <ac:chgData name="Allen Hsu" userId="60d91a9c-a42c-4cc8-ad01-70c31ac073b3" providerId="ADAL" clId="{0B6F0EAA-4E42-4E77-94D9-0AD6DEEEA417}" dt="2024-04-26T03:35:16.223" v="81833" actId="1076"/>
          <ac:spMkLst>
            <pc:docMk/>
            <pc:sldMk cId="1345683727" sldId="2147374808"/>
            <ac:spMk id="24" creationId="{344DCC65-0214-FE6B-D8C1-E5A0D20140FA}"/>
          </ac:spMkLst>
        </pc:spChg>
        <pc:spChg chg="del">
          <ac:chgData name="Allen Hsu" userId="60d91a9c-a42c-4cc8-ad01-70c31ac073b3" providerId="ADAL" clId="{0B6F0EAA-4E42-4E77-94D9-0AD6DEEEA417}" dt="2024-04-26T03:35:20.209" v="81835" actId="478"/>
          <ac:spMkLst>
            <pc:docMk/>
            <pc:sldMk cId="1345683727" sldId="2147374808"/>
            <ac:spMk id="25" creationId="{F4D2F3F8-6342-C17E-DE73-222714F01588}"/>
          </ac:spMkLst>
        </pc:spChg>
        <pc:spChg chg="del">
          <ac:chgData name="Allen Hsu" userId="60d91a9c-a42c-4cc8-ad01-70c31ac073b3" providerId="ADAL" clId="{0B6F0EAA-4E42-4E77-94D9-0AD6DEEEA417}" dt="2024-04-26T03:35:24.205" v="81837" actId="478"/>
          <ac:spMkLst>
            <pc:docMk/>
            <pc:sldMk cId="1345683727" sldId="2147374808"/>
            <ac:spMk id="26" creationId="{ABFDBC87-1D38-3574-CB8E-D72CBDC23889}"/>
          </ac:spMkLst>
        </pc:spChg>
        <pc:spChg chg="mod">
          <ac:chgData name="Allen Hsu" userId="60d91a9c-a42c-4cc8-ad01-70c31ac073b3" providerId="ADAL" clId="{0B6F0EAA-4E42-4E77-94D9-0AD6DEEEA417}" dt="2024-04-26T03:35:52.880" v="81860" actId="20577"/>
          <ac:spMkLst>
            <pc:docMk/>
            <pc:sldMk cId="1345683727" sldId="2147374808"/>
            <ac:spMk id="27" creationId="{D1A420F5-00B7-EC7C-0554-B47F3D0D60D5}"/>
          </ac:spMkLst>
        </pc:spChg>
        <pc:spChg chg="mod">
          <ac:chgData name="Allen Hsu" userId="60d91a9c-a42c-4cc8-ad01-70c31ac073b3" providerId="ADAL" clId="{0B6F0EAA-4E42-4E77-94D9-0AD6DEEEA417}" dt="2024-04-26T03:38:44.189" v="81871" actId="20577"/>
          <ac:spMkLst>
            <pc:docMk/>
            <pc:sldMk cId="1345683727" sldId="2147374808"/>
            <ac:spMk id="28" creationId="{156FF731-3CA4-5094-F179-C6DE6C6C54C2}"/>
          </ac:spMkLst>
        </pc:spChg>
        <pc:spChg chg="mod">
          <ac:chgData name="Allen Hsu" userId="60d91a9c-a42c-4cc8-ad01-70c31ac073b3" providerId="ADAL" clId="{0B6F0EAA-4E42-4E77-94D9-0AD6DEEEA417}" dt="2024-04-26T03:29:56.684" v="81721" actId="408"/>
          <ac:spMkLst>
            <pc:docMk/>
            <pc:sldMk cId="1345683727" sldId="2147374808"/>
            <ac:spMk id="29" creationId="{10A3F8A7-7D15-7DAD-8EE8-DF09E89121EE}"/>
          </ac:spMkLst>
        </pc:spChg>
        <pc:spChg chg="mod">
          <ac:chgData name="Allen Hsu" userId="60d91a9c-a42c-4cc8-ad01-70c31ac073b3" providerId="ADAL" clId="{0B6F0EAA-4E42-4E77-94D9-0AD6DEEEA417}" dt="2024-04-26T00:18:50.123" v="80820" actId="12"/>
          <ac:spMkLst>
            <pc:docMk/>
            <pc:sldMk cId="1345683727" sldId="2147374808"/>
            <ac:spMk id="30" creationId="{84820BBE-9102-6AD4-C048-BDC67A5EFEDB}"/>
          </ac:spMkLst>
        </pc:spChg>
        <pc:spChg chg="mod">
          <ac:chgData name="Allen Hsu" userId="60d91a9c-a42c-4cc8-ad01-70c31ac073b3" providerId="ADAL" clId="{0B6F0EAA-4E42-4E77-94D9-0AD6DEEEA417}" dt="2024-04-26T03:33:01.711" v="81763" actId="14100"/>
          <ac:spMkLst>
            <pc:docMk/>
            <pc:sldMk cId="1345683727" sldId="2147374808"/>
            <ac:spMk id="35" creationId="{01E2D3B9-DD96-CFC0-94AC-206DB625E2C8}"/>
          </ac:spMkLst>
        </pc:spChg>
        <pc:spChg chg="mod">
          <ac:chgData name="Allen Hsu" userId="60d91a9c-a42c-4cc8-ad01-70c31ac073b3" providerId="ADAL" clId="{0B6F0EAA-4E42-4E77-94D9-0AD6DEEEA417}" dt="2024-04-26T03:32:34.520" v="81749" actId="1076"/>
          <ac:spMkLst>
            <pc:docMk/>
            <pc:sldMk cId="1345683727" sldId="2147374808"/>
            <ac:spMk id="36" creationId="{A5E8C248-0F2C-3E21-AC46-EE98298D3F07}"/>
          </ac:spMkLst>
        </pc:spChg>
        <pc:spChg chg="mod">
          <ac:chgData name="Allen Hsu" userId="60d91a9c-a42c-4cc8-ad01-70c31ac073b3" providerId="ADAL" clId="{0B6F0EAA-4E42-4E77-94D9-0AD6DEEEA417}" dt="2024-04-26T03:33:08.166" v="81772" actId="14100"/>
          <ac:spMkLst>
            <pc:docMk/>
            <pc:sldMk cId="1345683727" sldId="2147374808"/>
            <ac:spMk id="37" creationId="{714A791C-3403-238A-2B35-0EEDA3CC3082}"/>
          </ac:spMkLst>
        </pc:spChg>
        <pc:grpChg chg="del mod">
          <ac:chgData name="Allen Hsu" userId="60d91a9c-a42c-4cc8-ad01-70c31ac073b3" providerId="ADAL" clId="{0B6F0EAA-4E42-4E77-94D9-0AD6DEEEA417}" dt="2024-04-26T03:30:28.152" v="81730" actId="165"/>
          <ac:grpSpMkLst>
            <pc:docMk/>
            <pc:sldMk cId="1345683727" sldId="2147374808"/>
            <ac:grpSpMk id="6" creationId="{CD127C9E-C15A-4860-736A-572BC32A5FAA}"/>
          </ac:grpSpMkLst>
        </pc:grpChg>
        <pc:grpChg chg="del mod">
          <ac:chgData name="Allen Hsu" userId="60d91a9c-a42c-4cc8-ad01-70c31ac073b3" providerId="ADAL" clId="{0B6F0EAA-4E42-4E77-94D9-0AD6DEEEA417}" dt="2024-04-26T03:30:11.774" v="81727" actId="165"/>
          <ac:grpSpMkLst>
            <pc:docMk/>
            <pc:sldMk cId="1345683727" sldId="2147374808"/>
            <ac:grpSpMk id="9" creationId="{BC2A20D4-1C10-8EE2-7FE0-562CDDA3E56D}"/>
          </ac:grpSpMkLst>
        </pc:grpChg>
        <pc:grpChg chg="del mod">
          <ac:chgData name="Allen Hsu" userId="60d91a9c-a42c-4cc8-ad01-70c31ac073b3" providerId="ADAL" clId="{0B6F0EAA-4E42-4E77-94D9-0AD6DEEEA417}" dt="2024-04-26T03:30:16.619" v="81728" actId="165"/>
          <ac:grpSpMkLst>
            <pc:docMk/>
            <pc:sldMk cId="1345683727" sldId="2147374808"/>
            <ac:grpSpMk id="12" creationId="{0FD4AA2C-0D0F-979F-4ADA-62295BFF1C60}"/>
          </ac:grpSpMkLst>
        </pc:grpChg>
        <pc:picChg chg="mod topLvl">
          <ac:chgData name="Allen Hsu" userId="60d91a9c-a42c-4cc8-ad01-70c31ac073b3" providerId="ADAL" clId="{0B6F0EAA-4E42-4E77-94D9-0AD6DEEEA417}" dt="2024-04-26T03:30:33.678" v="81731" actId="552"/>
          <ac:picMkLst>
            <pc:docMk/>
            <pc:sldMk cId="1345683727" sldId="2147374808"/>
            <ac:picMk id="7" creationId="{11CEE000-02F7-57C9-BBF5-5B6B9358B7FB}"/>
          </ac:picMkLst>
        </pc:picChg>
        <pc:picChg chg="add mod">
          <ac:chgData name="Allen Hsu" userId="60d91a9c-a42c-4cc8-ad01-70c31ac073b3" providerId="ADAL" clId="{0B6F0EAA-4E42-4E77-94D9-0AD6DEEEA417}" dt="2024-05-06T08:25:55.676" v="98165" actId="1076"/>
          <ac:picMkLst>
            <pc:docMk/>
            <pc:sldMk cId="1345683727" sldId="2147374808"/>
            <ac:picMk id="9" creationId="{2D616D93-EA4B-C4A6-A3F5-DAACF1573FE1}"/>
          </ac:picMkLst>
        </pc:picChg>
        <pc:picChg chg="mod topLvl">
          <ac:chgData name="Allen Hsu" userId="60d91a9c-a42c-4cc8-ad01-70c31ac073b3" providerId="ADAL" clId="{0B6F0EAA-4E42-4E77-94D9-0AD6DEEEA417}" dt="2024-04-26T03:30:33.678" v="81731" actId="552"/>
          <ac:picMkLst>
            <pc:docMk/>
            <pc:sldMk cId="1345683727" sldId="2147374808"/>
            <ac:picMk id="10" creationId="{21002CBB-CA09-CCA2-4767-49006A14E03A}"/>
          </ac:picMkLst>
        </pc:picChg>
        <pc:picChg chg="mod topLvl">
          <ac:chgData name="Allen Hsu" userId="60d91a9c-a42c-4cc8-ad01-70c31ac073b3" providerId="ADAL" clId="{0B6F0EAA-4E42-4E77-94D9-0AD6DEEEA417}" dt="2024-04-26T03:30:33.678" v="81731" actId="552"/>
          <ac:picMkLst>
            <pc:docMk/>
            <pc:sldMk cId="1345683727" sldId="2147374808"/>
            <ac:picMk id="13" creationId="{8CDFD56A-B9FA-1E63-6111-DDE3B81AE14B}"/>
          </ac:picMkLst>
        </pc:picChg>
        <pc:picChg chg="mod modCrop">
          <ac:chgData name="Allen Hsu" userId="60d91a9c-a42c-4cc8-ad01-70c31ac073b3" providerId="ADAL" clId="{0B6F0EAA-4E42-4E77-94D9-0AD6DEEEA417}" dt="2024-04-26T03:37:17.616" v="81864" actId="732"/>
          <ac:picMkLst>
            <pc:docMk/>
            <pc:sldMk cId="1345683727" sldId="2147374808"/>
            <ac:picMk id="20" creationId="{A8398934-A037-9354-F51F-774A18C4D452}"/>
          </ac:picMkLst>
        </pc:picChg>
        <pc:picChg chg="mod modCrop">
          <ac:chgData name="Allen Hsu" userId="60d91a9c-a42c-4cc8-ad01-70c31ac073b3" providerId="ADAL" clId="{0B6F0EAA-4E42-4E77-94D9-0AD6DEEEA417}" dt="2024-04-26T03:32:29.760" v="81747" actId="14100"/>
          <ac:picMkLst>
            <pc:docMk/>
            <pc:sldMk cId="1345683727" sldId="2147374808"/>
            <ac:picMk id="22" creationId="{A8C477B8-29FA-9786-24D5-7284BEAB9662}"/>
          </ac:picMkLst>
        </pc:picChg>
        <pc:picChg chg="add mod">
          <ac:chgData name="Allen Hsu" userId="60d91a9c-a42c-4cc8-ad01-70c31ac073b3" providerId="ADAL" clId="{0B6F0EAA-4E42-4E77-94D9-0AD6DEEEA417}" dt="2024-05-06T08:32:04.864" v="98206" actId="1076"/>
          <ac:picMkLst>
            <pc:docMk/>
            <pc:sldMk cId="1345683727" sldId="2147374808"/>
            <ac:picMk id="25" creationId="{3BFBFBD2-EAAF-0136-CDD8-929EFA6D6F49}"/>
          </ac:picMkLst>
        </pc:picChg>
        <pc:picChg chg="mod modCrop">
          <ac:chgData name="Allen Hsu" userId="60d91a9c-a42c-4cc8-ad01-70c31ac073b3" providerId="ADAL" clId="{0B6F0EAA-4E42-4E77-94D9-0AD6DEEEA417}" dt="2024-04-26T03:32:26.089" v="81746" actId="1076"/>
          <ac:picMkLst>
            <pc:docMk/>
            <pc:sldMk cId="1345683727" sldId="2147374808"/>
            <ac:picMk id="32" creationId="{D49B5B90-B233-216D-67A6-389F8A9123B4}"/>
          </ac:picMkLst>
        </pc:picChg>
        <pc:picChg chg="mod">
          <ac:chgData name="Allen Hsu" userId="60d91a9c-a42c-4cc8-ad01-70c31ac073b3" providerId="ADAL" clId="{0B6F0EAA-4E42-4E77-94D9-0AD6DEEEA417}" dt="2024-04-26T03:32:31.352" v="81748" actId="14100"/>
          <ac:picMkLst>
            <pc:docMk/>
            <pc:sldMk cId="1345683727" sldId="2147374808"/>
            <ac:picMk id="34" creationId="{810C27A0-9C28-3820-768F-1BA3BEC0DEDE}"/>
          </ac:picMkLst>
        </pc:picChg>
      </pc:sldChg>
      <pc:sldChg chg="addSp delSp modSp mod">
        <pc:chgData name="Allen Hsu" userId="60d91a9c-a42c-4cc8-ad01-70c31ac073b3" providerId="ADAL" clId="{0B6F0EAA-4E42-4E77-94D9-0AD6DEEEA417}" dt="2024-04-29T08:09:12.658" v="89126" actId="13926"/>
        <pc:sldMkLst>
          <pc:docMk/>
          <pc:sldMk cId="4180083450" sldId="2147374809"/>
        </pc:sldMkLst>
        <pc:spChg chg="mod">
          <ac:chgData name="Allen Hsu" userId="60d91a9c-a42c-4cc8-ad01-70c31ac073b3" providerId="ADAL" clId="{0B6F0EAA-4E42-4E77-94D9-0AD6DEEEA417}" dt="2024-04-26T04:03:31.391" v="82706" actId="1076"/>
          <ac:spMkLst>
            <pc:docMk/>
            <pc:sldMk cId="4180083450" sldId="2147374809"/>
            <ac:spMk id="3" creationId="{C1C06D28-99CF-94D1-DB80-A8065AF733A9}"/>
          </ac:spMkLst>
        </pc:spChg>
        <pc:spChg chg="del mod">
          <ac:chgData name="Allen Hsu" userId="60d91a9c-a42c-4cc8-ad01-70c31ac073b3" providerId="ADAL" clId="{0B6F0EAA-4E42-4E77-94D9-0AD6DEEEA417}" dt="2024-04-26T05:11:36.963" v="82937" actId="478"/>
          <ac:spMkLst>
            <pc:docMk/>
            <pc:sldMk cId="4180083450" sldId="2147374809"/>
            <ac:spMk id="4" creationId="{198B00A6-D32B-737B-E6CB-DFB0CD13ABF1}"/>
          </ac:spMkLst>
        </pc:spChg>
        <pc:spChg chg="add mod">
          <ac:chgData name="Allen Hsu" userId="60d91a9c-a42c-4cc8-ad01-70c31ac073b3" providerId="ADAL" clId="{0B6F0EAA-4E42-4E77-94D9-0AD6DEEEA417}" dt="2024-04-29T08:09:12.658" v="89126" actId="13926"/>
          <ac:spMkLst>
            <pc:docMk/>
            <pc:sldMk cId="4180083450" sldId="2147374809"/>
            <ac:spMk id="7" creationId="{78FA2FE8-CAAB-5224-A1F8-19F33BBEDC22}"/>
          </ac:spMkLst>
        </pc:spChg>
        <pc:spChg chg="add mod">
          <ac:chgData name="Allen Hsu" userId="60d91a9c-a42c-4cc8-ad01-70c31ac073b3" providerId="ADAL" clId="{0B6F0EAA-4E42-4E77-94D9-0AD6DEEEA417}" dt="2024-04-26T06:11:59.264" v="83626" actId="1076"/>
          <ac:spMkLst>
            <pc:docMk/>
            <pc:sldMk cId="4180083450" sldId="2147374809"/>
            <ac:spMk id="8" creationId="{AE60A82C-C4F1-6008-06E7-CEB7A0F03050}"/>
          </ac:spMkLst>
        </pc:spChg>
        <pc:spChg chg="add del mod">
          <ac:chgData name="Allen Hsu" userId="60d91a9c-a42c-4cc8-ad01-70c31ac073b3" providerId="ADAL" clId="{0B6F0EAA-4E42-4E77-94D9-0AD6DEEEA417}" dt="2024-04-26T03:55:26.128" v="82382" actId="478"/>
          <ac:spMkLst>
            <pc:docMk/>
            <pc:sldMk cId="4180083450" sldId="2147374809"/>
            <ac:spMk id="9" creationId="{CC1876A9-C683-EB2A-4E7B-2990E430B6D0}"/>
          </ac:spMkLst>
        </pc:spChg>
        <pc:spChg chg="add del mod">
          <ac:chgData name="Allen Hsu" userId="60d91a9c-a42c-4cc8-ad01-70c31ac073b3" providerId="ADAL" clId="{0B6F0EAA-4E42-4E77-94D9-0AD6DEEEA417}" dt="2024-04-26T03:55:20.973" v="82380" actId="478"/>
          <ac:spMkLst>
            <pc:docMk/>
            <pc:sldMk cId="4180083450" sldId="2147374809"/>
            <ac:spMk id="10" creationId="{2FBD8CB7-82BF-26D4-402F-5E5AF285F18F}"/>
          </ac:spMkLst>
        </pc:spChg>
        <pc:spChg chg="add mod ord">
          <ac:chgData name="Allen Hsu" userId="60d91a9c-a42c-4cc8-ad01-70c31ac073b3" providerId="ADAL" clId="{0B6F0EAA-4E42-4E77-94D9-0AD6DEEEA417}" dt="2024-04-26T06:11:59.264" v="83626" actId="1076"/>
          <ac:spMkLst>
            <pc:docMk/>
            <pc:sldMk cId="4180083450" sldId="2147374809"/>
            <ac:spMk id="11" creationId="{0834C531-CEC5-C375-B868-27D7EA969468}"/>
          </ac:spMkLst>
        </pc:spChg>
        <pc:spChg chg="add mod">
          <ac:chgData name="Allen Hsu" userId="60d91a9c-a42c-4cc8-ad01-70c31ac073b3" providerId="ADAL" clId="{0B6F0EAA-4E42-4E77-94D9-0AD6DEEEA417}" dt="2024-04-26T06:11:59.264" v="83626" actId="1076"/>
          <ac:spMkLst>
            <pc:docMk/>
            <pc:sldMk cId="4180083450" sldId="2147374809"/>
            <ac:spMk id="13" creationId="{9BE38DC7-89DD-F518-3CB2-CAFA1F411BD9}"/>
          </ac:spMkLst>
        </pc:spChg>
        <pc:spChg chg="add mod">
          <ac:chgData name="Allen Hsu" userId="60d91a9c-a42c-4cc8-ad01-70c31ac073b3" providerId="ADAL" clId="{0B6F0EAA-4E42-4E77-94D9-0AD6DEEEA417}" dt="2024-04-26T06:11:59.264" v="83626" actId="1076"/>
          <ac:spMkLst>
            <pc:docMk/>
            <pc:sldMk cId="4180083450" sldId="2147374809"/>
            <ac:spMk id="14" creationId="{B47A8186-6620-0CB8-96CF-51E300C7DAE8}"/>
          </ac:spMkLst>
        </pc:spChg>
        <pc:spChg chg="add mod">
          <ac:chgData name="Allen Hsu" userId="60d91a9c-a42c-4cc8-ad01-70c31ac073b3" providerId="ADAL" clId="{0B6F0EAA-4E42-4E77-94D9-0AD6DEEEA417}" dt="2024-04-26T06:11:59.264" v="83626" actId="1076"/>
          <ac:spMkLst>
            <pc:docMk/>
            <pc:sldMk cId="4180083450" sldId="2147374809"/>
            <ac:spMk id="15" creationId="{C18CA70F-4299-F88B-A4F3-7CCD576542BB}"/>
          </ac:spMkLst>
        </pc:spChg>
        <pc:spChg chg="add mod">
          <ac:chgData name="Allen Hsu" userId="60d91a9c-a42c-4cc8-ad01-70c31ac073b3" providerId="ADAL" clId="{0B6F0EAA-4E42-4E77-94D9-0AD6DEEEA417}" dt="2024-04-26T06:11:59.264" v="83626" actId="1076"/>
          <ac:spMkLst>
            <pc:docMk/>
            <pc:sldMk cId="4180083450" sldId="2147374809"/>
            <ac:spMk id="16" creationId="{CF04477F-84D2-0E68-3EF8-22196C65EBA7}"/>
          </ac:spMkLst>
        </pc:spChg>
        <pc:spChg chg="add mod">
          <ac:chgData name="Allen Hsu" userId="60d91a9c-a42c-4cc8-ad01-70c31ac073b3" providerId="ADAL" clId="{0B6F0EAA-4E42-4E77-94D9-0AD6DEEEA417}" dt="2024-04-26T06:11:59.264" v="83626" actId="1076"/>
          <ac:spMkLst>
            <pc:docMk/>
            <pc:sldMk cId="4180083450" sldId="2147374809"/>
            <ac:spMk id="17" creationId="{D49302A6-3744-532E-77BA-5068F19A7BAB}"/>
          </ac:spMkLst>
        </pc:spChg>
        <pc:spChg chg="add mod">
          <ac:chgData name="Allen Hsu" userId="60d91a9c-a42c-4cc8-ad01-70c31ac073b3" providerId="ADAL" clId="{0B6F0EAA-4E42-4E77-94D9-0AD6DEEEA417}" dt="2024-04-26T06:11:59.264" v="83626" actId="1076"/>
          <ac:spMkLst>
            <pc:docMk/>
            <pc:sldMk cId="4180083450" sldId="2147374809"/>
            <ac:spMk id="18" creationId="{07B4B496-BE42-2769-414D-1DFE533AC40C}"/>
          </ac:spMkLst>
        </pc:spChg>
        <pc:spChg chg="add mod">
          <ac:chgData name="Allen Hsu" userId="60d91a9c-a42c-4cc8-ad01-70c31ac073b3" providerId="ADAL" clId="{0B6F0EAA-4E42-4E77-94D9-0AD6DEEEA417}" dt="2024-04-26T06:11:59.264" v="83626" actId="1076"/>
          <ac:spMkLst>
            <pc:docMk/>
            <pc:sldMk cId="4180083450" sldId="2147374809"/>
            <ac:spMk id="19" creationId="{EA08D43F-D7F5-6E34-103B-7E2C8B40A575}"/>
          </ac:spMkLst>
        </pc:spChg>
        <pc:spChg chg="add mod">
          <ac:chgData name="Allen Hsu" userId="60d91a9c-a42c-4cc8-ad01-70c31ac073b3" providerId="ADAL" clId="{0B6F0EAA-4E42-4E77-94D9-0AD6DEEEA417}" dt="2024-04-26T06:11:59.264" v="83626" actId="1076"/>
          <ac:spMkLst>
            <pc:docMk/>
            <pc:sldMk cId="4180083450" sldId="2147374809"/>
            <ac:spMk id="26" creationId="{6D4ABACE-A119-908A-8113-FB27A3D99840}"/>
          </ac:spMkLst>
        </pc:spChg>
        <pc:spChg chg="add mod">
          <ac:chgData name="Allen Hsu" userId="60d91a9c-a42c-4cc8-ad01-70c31ac073b3" providerId="ADAL" clId="{0B6F0EAA-4E42-4E77-94D9-0AD6DEEEA417}" dt="2024-04-26T06:11:59.264" v="83626" actId="1076"/>
          <ac:spMkLst>
            <pc:docMk/>
            <pc:sldMk cId="4180083450" sldId="2147374809"/>
            <ac:spMk id="27" creationId="{61E800CC-E560-6557-3DD9-C155FC82DEC6}"/>
          </ac:spMkLst>
        </pc:spChg>
        <pc:spChg chg="add mod">
          <ac:chgData name="Allen Hsu" userId="60d91a9c-a42c-4cc8-ad01-70c31ac073b3" providerId="ADAL" clId="{0B6F0EAA-4E42-4E77-94D9-0AD6DEEEA417}" dt="2024-04-26T06:11:59.264" v="83626" actId="1076"/>
          <ac:spMkLst>
            <pc:docMk/>
            <pc:sldMk cId="4180083450" sldId="2147374809"/>
            <ac:spMk id="28" creationId="{AA17EEAE-EA45-D29F-8513-9E4D9DCD68F4}"/>
          </ac:spMkLst>
        </pc:spChg>
        <pc:spChg chg="add mod">
          <ac:chgData name="Allen Hsu" userId="60d91a9c-a42c-4cc8-ad01-70c31ac073b3" providerId="ADAL" clId="{0B6F0EAA-4E42-4E77-94D9-0AD6DEEEA417}" dt="2024-04-26T05:26:50.008" v="83223" actId="14100"/>
          <ac:spMkLst>
            <pc:docMk/>
            <pc:sldMk cId="4180083450" sldId="2147374809"/>
            <ac:spMk id="30" creationId="{41D99078-0D91-4E99-DF5A-DE5B97DEA55D}"/>
          </ac:spMkLst>
        </pc:spChg>
        <pc:picChg chg="add mod modCrop">
          <ac:chgData name="Allen Hsu" userId="60d91a9c-a42c-4cc8-ad01-70c31ac073b3" providerId="ADAL" clId="{0B6F0EAA-4E42-4E77-94D9-0AD6DEEEA417}" dt="2024-04-26T06:11:59.264" v="83626" actId="1076"/>
          <ac:picMkLst>
            <pc:docMk/>
            <pc:sldMk cId="4180083450" sldId="2147374809"/>
            <ac:picMk id="5" creationId="{7A5ABA8B-1F3D-454A-CE5E-0F46F026D2D2}"/>
          </ac:picMkLst>
        </pc:picChg>
        <pc:picChg chg="add del mod">
          <ac:chgData name="Allen Hsu" userId="60d91a9c-a42c-4cc8-ad01-70c31ac073b3" providerId="ADAL" clId="{0B6F0EAA-4E42-4E77-94D9-0AD6DEEEA417}" dt="2024-04-26T04:01:07.932" v="82608" actId="478"/>
          <ac:picMkLst>
            <pc:docMk/>
            <pc:sldMk cId="4180083450" sldId="2147374809"/>
            <ac:picMk id="20" creationId="{0D4DB07E-A179-B1D5-486D-EB4E6F492350}"/>
          </ac:picMkLst>
        </pc:picChg>
        <pc:picChg chg="add del mod">
          <ac:chgData name="Allen Hsu" userId="60d91a9c-a42c-4cc8-ad01-70c31ac073b3" providerId="ADAL" clId="{0B6F0EAA-4E42-4E77-94D9-0AD6DEEEA417}" dt="2024-04-26T04:01:19.100" v="82611" actId="478"/>
          <ac:picMkLst>
            <pc:docMk/>
            <pc:sldMk cId="4180083450" sldId="2147374809"/>
            <ac:picMk id="21" creationId="{2CD3628E-C699-AFE3-C65B-1E63E2ADBF55}"/>
          </ac:picMkLst>
        </pc:picChg>
        <pc:picChg chg="add mod">
          <ac:chgData name="Allen Hsu" userId="60d91a9c-a42c-4cc8-ad01-70c31ac073b3" providerId="ADAL" clId="{0B6F0EAA-4E42-4E77-94D9-0AD6DEEEA417}" dt="2024-04-26T06:11:59.264" v="83626" actId="1076"/>
          <ac:picMkLst>
            <pc:docMk/>
            <pc:sldMk cId="4180083450" sldId="2147374809"/>
            <ac:picMk id="22" creationId="{6F848952-7D73-E13F-0878-3CDF939DE15E}"/>
          </ac:picMkLst>
        </pc:picChg>
        <pc:cxnChg chg="add mod">
          <ac:chgData name="Allen Hsu" userId="60d91a9c-a42c-4cc8-ad01-70c31ac073b3" providerId="ADAL" clId="{0B6F0EAA-4E42-4E77-94D9-0AD6DEEEA417}" dt="2024-04-26T06:11:59.264" v="83626" actId="1076"/>
          <ac:cxnSpMkLst>
            <pc:docMk/>
            <pc:sldMk cId="4180083450" sldId="2147374809"/>
            <ac:cxnSpMk id="24" creationId="{6FFAEE22-6BDB-B2A0-BABD-1C1C23BBCB74}"/>
          </ac:cxnSpMkLst>
        </pc:cxnChg>
      </pc:sldChg>
      <pc:sldChg chg="addSp delSp modSp mod">
        <pc:chgData name="Allen Hsu" userId="60d91a9c-a42c-4cc8-ad01-70c31ac073b3" providerId="ADAL" clId="{0B6F0EAA-4E42-4E77-94D9-0AD6DEEEA417}" dt="2024-04-26T06:11:28.206" v="83624" actId="14100"/>
        <pc:sldMkLst>
          <pc:docMk/>
          <pc:sldMk cId="3449991664" sldId="2147374811"/>
        </pc:sldMkLst>
        <pc:spChg chg="mod">
          <ac:chgData name="Allen Hsu" userId="60d91a9c-a42c-4cc8-ad01-70c31ac073b3" providerId="ADAL" clId="{0B6F0EAA-4E42-4E77-94D9-0AD6DEEEA417}" dt="2024-04-26T03:49:09.534" v="82246" actId="20577"/>
          <ac:spMkLst>
            <pc:docMk/>
            <pc:sldMk cId="3449991664" sldId="2147374811"/>
            <ac:spMk id="2" creationId="{46E87BAA-494F-1E74-531C-007696BBCB34}"/>
          </ac:spMkLst>
        </pc:spChg>
        <pc:spChg chg="del mod">
          <ac:chgData name="Allen Hsu" userId="60d91a9c-a42c-4cc8-ad01-70c31ac073b3" providerId="ADAL" clId="{0B6F0EAA-4E42-4E77-94D9-0AD6DEEEA417}" dt="2024-04-26T03:48:07.435" v="82212" actId="478"/>
          <ac:spMkLst>
            <pc:docMk/>
            <pc:sldMk cId="3449991664" sldId="2147374811"/>
            <ac:spMk id="4" creationId="{62012B53-CE3B-76D1-5395-6D446235269A}"/>
          </ac:spMkLst>
        </pc:spChg>
        <pc:spChg chg="del mod">
          <ac:chgData name="Allen Hsu" userId="60d91a9c-a42c-4cc8-ad01-70c31ac073b3" providerId="ADAL" clId="{0B6F0EAA-4E42-4E77-94D9-0AD6DEEEA417}" dt="2024-04-26T03:28:30.610" v="81623" actId="478"/>
          <ac:spMkLst>
            <pc:docMk/>
            <pc:sldMk cId="3449991664" sldId="2147374811"/>
            <ac:spMk id="7" creationId="{50A74FF2-45FA-6DFB-A6CB-B160DB130682}"/>
          </ac:spMkLst>
        </pc:spChg>
        <pc:spChg chg="del mod">
          <ac:chgData name="Allen Hsu" userId="60d91a9c-a42c-4cc8-ad01-70c31ac073b3" providerId="ADAL" clId="{0B6F0EAA-4E42-4E77-94D9-0AD6DEEEA417}" dt="2024-04-26T03:28:31.951" v="81624" actId="478"/>
          <ac:spMkLst>
            <pc:docMk/>
            <pc:sldMk cId="3449991664" sldId="2147374811"/>
            <ac:spMk id="9" creationId="{EA595FB8-0A72-50ED-0290-02C781F8CD8A}"/>
          </ac:spMkLst>
        </pc:spChg>
        <pc:spChg chg="add mod">
          <ac:chgData name="Allen Hsu" userId="60d91a9c-a42c-4cc8-ad01-70c31ac073b3" providerId="ADAL" clId="{0B6F0EAA-4E42-4E77-94D9-0AD6DEEEA417}" dt="2024-04-26T03:22:46.805" v="81486" actId="1076"/>
          <ac:spMkLst>
            <pc:docMk/>
            <pc:sldMk cId="3449991664" sldId="2147374811"/>
            <ac:spMk id="10" creationId="{49286FA8-7B9C-4BEB-BCC3-4B0FB94D51DC}"/>
          </ac:spMkLst>
        </pc:spChg>
        <pc:spChg chg="add mod">
          <ac:chgData name="Allen Hsu" userId="60d91a9c-a42c-4cc8-ad01-70c31ac073b3" providerId="ADAL" clId="{0B6F0EAA-4E42-4E77-94D9-0AD6DEEEA417}" dt="2024-04-26T02:43:14.131" v="81192" actId="1076"/>
          <ac:spMkLst>
            <pc:docMk/>
            <pc:sldMk cId="3449991664" sldId="2147374811"/>
            <ac:spMk id="11" creationId="{BB329E86-BC3F-AD65-21F4-C04D03D553DC}"/>
          </ac:spMkLst>
        </pc:spChg>
        <pc:spChg chg="add mod">
          <ac:chgData name="Allen Hsu" userId="60d91a9c-a42c-4cc8-ad01-70c31ac073b3" providerId="ADAL" clId="{0B6F0EAA-4E42-4E77-94D9-0AD6DEEEA417}" dt="2024-04-26T02:43:15.425" v="81193" actId="1076"/>
          <ac:spMkLst>
            <pc:docMk/>
            <pc:sldMk cId="3449991664" sldId="2147374811"/>
            <ac:spMk id="12" creationId="{C6485CCD-0707-88DC-BDB7-ADB0CCC8B322}"/>
          </ac:spMkLst>
        </pc:spChg>
        <pc:spChg chg="add mod">
          <ac:chgData name="Allen Hsu" userId="60d91a9c-a42c-4cc8-ad01-70c31ac073b3" providerId="ADAL" clId="{0B6F0EAA-4E42-4E77-94D9-0AD6DEEEA417}" dt="2024-04-26T06:11:22.005" v="83619" actId="14100"/>
          <ac:spMkLst>
            <pc:docMk/>
            <pc:sldMk cId="3449991664" sldId="2147374811"/>
            <ac:spMk id="16" creationId="{639A6864-7CBE-4EBA-BF77-9F5EBAFEA47B}"/>
          </ac:spMkLst>
        </pc:spChg>
        <pc:spChg chg="add mod">
          <ac:chgData name="Allen Hsu" userId="60d91a9c-a42c-4cc8-ad01-70c31ac073b3" providerId="ADAL" clId="{0B6F0EAA-4E42-4E77-94D9-0AD6DEEEA417}" dt="2024-04-26T06:11:28.206" v="83624" actId="14100"/>
          <ac:spMkLst>
            <pc:docMk/>
            <pc:sldMk cId="3449991664" sldId="2147374811"/>
            <ac:spMk id="17" creationId="{12D7224D-0FF2-A6CA-2EC7-E6FE4F9874A1}"/>
          </ac:spMkLst>
        </pc:spChg>
        <pc:spChg chg="add mod">
          <ac:chgData name="Allen Hsu" userId="60d91a9c-a42c-4cc8-ad01-70c31ac073b3" providerId="ADAL" clId="{0B6F0EAA-4E42-4E77-94D9-0AD6DEEEA417}" dt="2024-04-26T03:42:10.067" v="81980" actId="14100"/>
          <ac:spMkLst>
            <pc:docMk/>
            <pc:sldMk cId="3449991664" sldId="2147374811"/>
            <ac:spMk id="18" creationId="{DFBE4F35-F746-D84B-466E-483054903A53}"/>
          </ac:spMkLst>
        </pc:spChg>
        <pc:spChg chg="add mod">
          <ac:chgData name="Allen Hsu" userId="60d91a9c-a42c-4cc8-ad01-70c31ac073b3" providerId="ADAL" clId="{0B6F0EAA-4E42-4E77-94D9-0AD6DEEEA417}" dt="2024-04-26T03:48:52.709" v="82245" actId="20577"/>
          <ac:spMkLst>
            <pc:docMk/>
            <pc:sldMk cId="3449991664" sldId="2147374811"/>
            <ac:spMk id="21" creationId="{3114C9E5-FBA8-B175-39A3-818CE08AEB21}"/>
          </ac:spMkLst>
        </pc:spChg>
        <pc:graphicFrameChg chg="mod modGraphic">
          <ac:chgData name="Allen Hsu" userId="60d91a9c-a42c-4cc8-ad01-70c31ac073b3" providerId="ADAL" clId="{0B6F0EAA-4E42-4E77-94D9-0AD6DEEEA417}" dt="2024-04-26T03:43:49.407" v="82035" actId="255"/>
          <ac:graphicFrameMkLst>
            <pc:docMk/>
            <pc:sldMk cId="3449991664" sldId="2147374811"/>
            <ac:graphicFrameMk id="14" creationId="{993E9DC3-E5B5-A173-F2A5-EA166FAB928B}"/>
          </ac:graphicFrameMkLst>
        </pc:graphicFrameChg>
        <pc:graphicFrameChg chg="add mod modGraphic">
          <ac:chgData name="Allen Hsu" userId="60d91a9c-a42c-4cc8-ad01-70c31ac073b3" providerId="ADAL" clId="{0B6F0EAA-4E42-4E77-94D9-0AD6DEEEA417}" dt="2024-04-26T03:44:00.375" v="82039" actId="14100"/>
          <ac:graphicFrameMkLst>
            <pc:docMk/>
            <pc:sldMk cId="3449991664" sldId="2147374811"/>
            <ac:graphicFrameMk id="15" creationId="{FD79EE85-19A6-FE58-3C79-4A6D3B29DAD7}"/>
          </ac:graphicFrameMkLst>
        </pc:graphicFrameChg>
        <pc:picChg chg="mod">
          <ac:chgData name="Allen Hsu" userId="60d91a9c-a42c-4cc8-ad01-70c31ac073b3" providerId="ADAL" clId="{0B6F0EAA-4E42-4E77-94D9-0AD6DEEEA417}" dt="2024-04-26T03:25:51.349" v="81518" actId="1076"/>
          <ac:picMkLst>
            <pc:docMk/>
            <pc:sldMk cId="3449991664" sldId="2147374811"/>
            <ac:picMk id="5" creationId="{6FD47DE9-8CF1-CF52-9736-D6DC4EE4BE69}"/>
          </ac:picMkLst>
        </pc:picChg>
        <pc:picChg chg="add">
          <ac:chgData name="Allen Hsu" userId="60d91a9c-a42c-4cc8-ad01-70c31ac073b3" providerId="ADAL" clId="{0B6F0EAA-4E42-4E77-94D9-0AD6DEEEA417}" dt="2024-04-25T04:02:51.576" v="80553"/>
          <ac:picMkLst>
            <pc:docMk/>
            <pc:sldMk cId="3449991664" sldId="2147374811"/>
            <ac:picMk id="10" creationId="{C0196490-C68E-D353-F428-A9D7EA2ECC31}"/>
          </ac:picMkLst>
        </pc:picChg>
        <pc:picChg chg="mod modCrop">
          <ac:chgData name="Allen Hsu" userId="60d91a9c-a42c-4cc8-ad01-70c31ac073b3" providerId="ADAL" clId="{0B6F0EAA-4E42-4E77-94D9-0AD6DEEEA417}" dt="2024-04-26T03:41:59.740" v="81977" actId="732"/>
          <ac:picMkLst>
            <pc:docMk/>
            <pc:sldMk cId="3449991664" sldId="2147374811"/>
            <ac:picMk id="13" creationId="{9F11C105-F129-E512-8B75-00B798325971}"/>
          </ac:picMkLst>
        </pc:picChg>
        <pc:picChg chg="mod">
          <ac:chgData name="Allen Hsu" userId="60d91a9c-a42c-4cc8-ad01-70c31ac073b3" providerId="ADAL" clId="{0B6F0EAA-4E42-4E77-94D9-0AD6DEEEA417}" dt="2024-04-26T03:42:07.665" v="81979" actId="14100"/>
          <ac:picMkLst>
            <pc:docMk/>
            <pc:sldMk cId="3449991664" sldId="2147374811"/>
            <ac:picMk id="20" creationId="{575CCD28-432A-3944-A1CD-6E42A31F966D}"/>
          </ac:picMkLst>
        </pc:picChg>
        <pc:picChg chg="mod">
          <ac:chgData name="Allen Hsu" userId="60d91a9c-a42c-4cc8-ad01-70c31ac073b3" providerId="ADAL" clId="{0B6F0EAA-4E42-4E77-94D9-0AD6DEEEA417}" dt="2024-04-26T03:25:57.495" v="81519" actId="1076"/>
          <ac:picMkLst>
            <pc:docMk/>
            <pc:sldMk cId="3449991664" sldId="2147374811"/>
            <ac:picMk id="22" creationId="{6A7B76E1-702F-B640-7844-C34995902076}"/>
          </ac:picMkLst>
        </pc:picChg>
      </pc:sldChg>
      <pc:sldChg chg="addSp delSp modSp mod">
        <pc:chgData name="Allen Hsu" userId="60d91a9c-a42c-4cc8-ad01-70c31ac073b3" providerId="ADAL" clId="{0B6F0EAA-4E42-4E77-94D9-0AD6DEEEA417}" dt="2024-04-29T05:46:11.764" v="86543" actId="1076"/>
        <pc:sldMkLst>
          <pc:docMk/>
          <pc:sldMk cId="2579227363" sldId="2147374812"/>
        </pc:sldMkLst>
        <pc:spChg chg="mod">
          <ac:chgData name="Allen Hsu" userId="60d91a9c-a42c-4cc8-ad01-70c31ac073b3" providerId="ADAL" clId="{0B6F0EAA-4E42-4E77-94D9-0AD6DEEEA417}" dt="2024-04-24T01:45:29.470" v="71965" actId="20577"/>
          <ac:spMkLst>
            <pc:docMk/>
            <pc:sldMk cId="2579227363" sldId="2147374812"/>
            <ac:spMk id="2" creationId="{E9B77C38-B029-BDF6-545F-F703B48DD32C}"/>
          </ac:spMkLst>
        </pc:spChg>
        <pc:spChg chg="del mod">
          <ac:chgData name="Allen Hsu" userId="60d91a9c-a42c-4cc8-ad01-70c31ac073b3" providerId="ADAL" clId="{0B6F0EAA-4E42-4E77-94D9-0AD6DEEEA417}" dt="2024-04-26T02:44:56.357" v="81195" actId="478"/>
          <ac:spMkLst>
            <pc:docMk/>
            <pc:sldMk cId="2579227363" sldId="2147374812"/>
            <ac:spMk id="3" creationId="{C758E029-03DA-445C-2692-E98AB156F389}"/>
          </ac:spMkLst>
        </pc:spChg>
        <pc:spChg chg="mod">
          <ac:chgData name="Allen Hsu" userId="60d91a9c-a42c-4cc8-ad01-70c31ac073b3" providerId="ADAL" clId="{0B6F0EAA-4E42-4E77-94D9-0AD6DEEEA417}" dt="2024-04-23T10:05:17.463" v="71294" actId="1076"/>
          <ac:spMkLst>
            <pc:docMk/>
            <pc:sldMk cId="2579227363" sldId="2147374812"/>
            <ac:spMk id="4" creationId="{4854D655-2F82-5912-F4BD-CFDCF139D690}"/>
          </ac:spMkLst>
        </pc:spChg>
        <pc:spChg chg="add mod">
          <ac:chgData name="Allen Hsu" userId="60d91a9c-a42c-4cc8-ad01-70c31ac073b3" providerId="ADAL" clId="{0B6F0EAA-4E42-4E77-94D9-0AD6DEEEA417}" dt="2024-04-24T06:12:36.082" v="74888" actId="404"/>
          <ac:spMkLst>
            <pc:docMk/>
            <pc:sldMk cId="2579227363" sldId="2147374812"/>
            <ac:spMk id="5" creationId="{BE1034F3-3933-3E0D-5F74-98C204EE7515}"/>
          </ac:spMkLst>
        </pc:spChg>
        <pc:spChg chg="add mod">
          <ac:chgData name="Allen Hsu" userId="60d91a9c-a42c-4cc8-ad01-70c31ac073b3" providerId="ADAL" clId="{0B6F0EAA-4E42-4E77-94D9-0AD6DEEEA417}" dt="2024-04-24T06:12:36.082" v="74888" actId="404"/>
          <ac:spMkLst>
            <pc:docMk/>
            <pc:sldMk cId="2579227363" sldId="2147374812"/>
            <ac:spMk id="6" creationId="{EBA55309-4BAF-2B6A-0230-FB010E1DE92C}"/>
          </ac:spMkLst>
        </pc:spChg>
        <pc:spChg chg="add mod">
          <ac:chgData name="Allen Hsu" userId="60d91a9c-a42c-4cc8-ad01-70c31ac073b3" providerId="ADAL" clId="{0B6F0EAA-4E42-4E77-94D9-0AD6DEEEA417}" dt="2024-04-29T05:46:11.764" v="86543" actId="1076"/>
          <ac:spMkLst>
            <pc:docMk/>
            <pc:sldMk cId="2579227363" sldId="2147374812"/>
            <ac:spMk id="7" creationId="{0A1458EC-0B7D-52D1-4FED-5AADB4BE025E}"/>
          </ac:spMkLst>
        </pc:spChg>
        <pc:spChg chg="add mod">
          <ac:chgData name="Allen Hsu" userId="60d91a9c-a42c-4cc8-ad01-70c31ac073b3" providerId="ADAL" clId="{0B6F0EAA-4E42-4E77-94D9-0AD6DEEEA417}" dt="2024-04-24T06:12:36.082" v="74888" actId="404"/>
          <ac:spMkLst>
            <pc:docMk/>
            <pc:sldMk cId="2579227363" sldId="2147374812"/>
            <ac:spMk id="8" creationId="{38FF82B7-8161-7639-AE37-4157AC8C0283}"/>
          </ac:spMkLst>
        </pc:spChg>
        <pc:spChg chg="add mod">
          <ac:chgData name="Allen Hsu" userId="60d91a9c-a42c-4cc8-ad01-70c31ac073b3" providerId="ADAL" clId="{0B6F0EAA-4E42-4E77-94D9-0AD6DEEEA417}" dt="2024-04-24T06:12:36.082" v="74888" actId="404"/>
          <ac:spMkLst>
            <pc:docMk/>
            <pc:sldMk cId="2579227363" sldId="2147374812"/>
            <ac:spMk id="10" creationId="{7536917E-B905-3BE0-9324-D9047021FB0B}"/>
          </ac:spMkLst>
        </pc:spChg>
        <pc:spChg chg="add mod">
          <ac:chgData name="Allen Hsu" userId="60d91a9c-a42c-4cc8-ad01-70c31ac073b3" providerId="ADAL" clId="{0B6F0EAA-4E42-4E77-94D9-0AD6DEEEA417}" dt="2024-04-24T06:12:36.082" v="74888" actId="404"/>
          <ac:spMkLst>
            <pc:docMk/>
            <pc:sldMk cId="2579227363" sldId="2147374812"/>
            <ac:spMk id="11" creationId="{CE44BB3C-DEAE-035F-6E3E-C50DDC0CB78A}"/>
          </ac:spMkLst>
        </pc:spChg>
        <pc:spChg chg="add mod">
          <ac:chgData name="Allen Hsu" userId="60d91a9c-a42c-4cc8-ad01-70c31ac073b3" providerId="ADAL" clId="{0B6F0EAA-4E42-4E77-94D9-0AD6DEEEA417}" dt="2024-04-24T06:12:36.082" v="74888" actId="404"/>
          <ac:spMkLst>
            <pc:docMk/>
            <pc:sldMk cId="2579227363" sldId="2147374812"/>
            <ac:spMk id="12" creationId="{5B01BE35-2C73-ACBD-9B9E-87B4C1438658}"/>
          </ac:spMkLst>
        </pc:spChg>
        <pc:spChg chg="add mod">
          <ac:chgData name="Allen Hsu" userId="60d91a9c-a42c-4cc8-ad01-70c31ac073b3" providerId="ADAL" clId="{0B6F0EAA-4E42-4E77-94D9-0AD6DEEEA417}" dt="2024-04-24T06:12:36.082" v="74888" actId="404"/>
          <ac:spMkLst>
            <pc:docMk/>
            <pc:sldMk cId="2579227363" sldId="2147374812"/>
            <ac:spMk id="14" creationId="{54F80D69-7A10-E0A2-CE14-E6A59E5F7D87}"/>
          </ac:spMkLst>
        </pc:spChg>
        <pc:spChg chg="add mod">
          <ac:chgData name="Allen Hsu" userId="60d91a9c-a42c-4cc8-ad01-70c31ac073b3" providerId="ADAL" clId="{0B6F0EAA-4E42-4E77-94D9-0AD6DEEEA417}" dt="2024-04-24T06:13:25.146" v="74897" actId="122"/>
          <ac:spMkLst>
            <pc:docMk/>
            <pc:sldMk cId="2579227363" sldId="2147374812"/>
            <ac:spMk id="16" creationId="{7974F36F-895D-4A07-02BD-5110D2DCB308}"/>
          </ac:spMkLst>
        </pc:spChg>
        <pc:spChg chg="add mod">
          <ac:chgData name="Allen Hsu" userId="60d91a9c-a42c-4cc8-ad01-70c31ac073b3" providerId="ADAL" clId="{0B6F0EAA-4E42-4E77-94D9-0AD6DEEEA417}" dt="2024-04-24T06:12:36.082" v="74888" actId="404"/>
          <ac:spMkLst>
            <pc:docMk/>
            <pc:sldMk cId="2579227363" sldId="2147374812"/>
            <ac:spMk id="17" creationId="{369D57DE-E745-8F8E-325A-5DD5C8CA3B57}"/>
          </ac:spMkLst>
        </pc:spChg>
        <pc:spChg chg="add mod">
          <ac:chgData name="Allen Hsu" userId="60d91a9c-a42c-4cc8-ad01-70c31ac073b3" providerId="ADAL" clId="{0B6F0EAA-4E42-4E77-94D9-0AD6DEEEA417}" dt="2024-04-24T06:12:36.082" v="74888" actId="404"/>
          <ac:spMkLst>
            <pc:docMk/>
            <pc:sldMk cId="2579227363" sldId="2147374812"/>
            <ac:spMk id="19" creationId="{9BB9280A-2ED6-7B7F-0E74-546482FD9D2E}"/>
          </ac:spMkLst>
        </pc:spChg>
        <pc:spChg chg="add mod">
          <ac:chgData name="Allen Hsu" userId="60d91a9c-a42c-4cc8-ad01-70c31ac073b3" providerId="ADAL" clId="{0B6F0EAA-4E42-4E77-94D9-0AD6DEEEA417}" dt="2024-04-24T06:16:13.236" v="74902" actId="12788"/>
          <ac:spMkLst>
            <pc:docMk/>
            <pc:sldMk cId="2579227363" sldId="2147374812"/>
            <ac:spMk id="21" creationId="{4C82F49E-0601-AF43-E374-E79371B62F07}"/>
          </ac:spMkLst>
        </pc:spChg>
        <pc:spChg chg="add mod">
          <ac:chgData name="Allen Hsu" userId="60d91a9c-a42c-4cc8-ad01-70c31ac073b3" providerId="ADAL" clId="{0B6F0EAA-4E42-4E77-94D9-0AD6DEEEA417}" dt="2024-04-24T06:16:13.236" v="74902" actId="12788"/>
          <ac:spMkLst>
            <pc:docMk/>
            <pc:sldMk cId="2579227363" sldId="2147374812"/>
            <ac:spMk id="22" creationId="{DA88A211-526D-9CF1-86C6-9358281E4D8F}"/>
          </ac:spMkLst>
        </pc:spChg>
        <pc:spChg chg="add mod">
          <ac:chgData name="Allen Hsu" userId="60d91a9c-a42c-4cc8-ad01-70c31ac073b3" providerId="ADAL" clId="{0B6F0EAA-4E42-4E77-94D9-0AD6DEEEA417}" dt="2024-04-24T06:12:36.082" v="74888" actId="404"/>
          <ac:spMkLst>
            <pc:docMk/>
            <pc:sldMk cId="2579227363" sldId="2147374812"/>
            <ac:spMk id="24" creationId="{5F1AEB40-E472-9AE9-EA10-DEB91E6CBCB4}"/>
          </ac:spMkLst>
        </pc:spChg>
        <pc:spChg chg="add mod">
          <ac:chgData name="Allen Hsu" userId="60d91a9c-a42c-4cc8-ad01-70c31ac073b3" providerId="ADAL" clId="{0B6F0EAA-4E42-4E77-94D9-0AD6DEEEA417}" dt="2024-04-24T06:12:36.082" v="74888" actId="404"/>
          <ac:spMkLst>
            <pc:docMk/>
            <pc:sldMk cId="2579227363" sldId="2147374812"/>
            <ac:spMk id="26" creationId="{EE9D78B3-5CEC-07AC-0B18-2FE94B61D87B}"/>
          </ac:spMkLst>
        </pc:spChg>
        <pc:spChg chg="add mod">
          <ac:chgData name="Allen Hsu" userId="60d91a9c-a42c-4cc8-ad01-70c31ac073b3" providerId="ADAL" clId="{0B6F0EAA-4E42-4E77-94D9-0AD6DEEEA417}" dt="2024-04-24T06:13:04.455" v="74893" actId="404"/>
          <ac:spMkLst>
            <pc:docMk/>
            <pc:sldMk cId="2579227363" sldId="2147374812"/>
            <ac:spMk id="29" creationId="{2E25CE27-1C37-6F1B-2D45-408969BD90C8}"/>
          </ac:spMkLst>
        </pc:spChg>
        <pc:spChg chg="add mod">
          <ac:chgData name="Allen Hsu" userId="60d91a9c-a42c-4cc8-ad01-70c31ac073b3" providerId="ADAL" clId="{0B6F0EAA-4E42-4E77-94D9-0AD6DEEEA417}" dt="2024-04-24T06:12:36.082" v="74888" actId="404"/>
          <ac:spMkLst>
            <pc:docMk/>
            <pc:sldMk cId="2579227363" sldId="2147374812"/>
            <ac:spMk id="30" creationId="{3B52D0A8-4FCB-E0FA-62DD-2A7DC496AAAF}"/>
          </ac:spMkLst>
        </pc:spChg>
        <pc:spChg chg="add mod">
          <ac:chgData name="Allen Hsu" userId="60d91a9c-a42c-4cc8-ad01-70c31ac073b3" providerId="ADAL" clId="{0B6F0EAA-4E42-4E77-94D9-0AD6DEEEA417}" dt="2024-04-24T06:12:36.082" v="74888" actId="404"/>
          <ac:spMkLst>
            <pc:docMk/>
            <pc:sldMk cId="2579227363" sldId="2147374812"/>
            <ac:spMk id="31" creationId="{5641FF6A-E357-DF01-F6B0-30195A52BE03}"/>
          </ac:spMkLst>
        </pc:spChg>
        <pc:spChg chg="add mod">
          <ac:chgData name="Allen Hsu" userId="60d91a9c-a42c-4cc8-ad01-70c31ac073b3" providerId="ADAL" clId="{0B6F0EAA-4E42-4E77-94D9-0AD6DEEEA417}" dt="2024-04-24T06:12:36.082" v="74888" actId="404"/>
          <ac:spMkLst>
            <pc:docMk/>
            <pc:sldMk cId="2579227363" sldId="2147374812"/>
            <ac:spMk id="32" creationId="{215803BA-28DA-5CEE-3431-2895D514422E}"/>
          </ac:spMkLst>
        </pc:spChg>
        <pc:spChg chg="add mod">
          <ac:chgData name="Allen Hsu" userId="60d91a9c-a42c-4cc8-ad01-70c31ac073b3" providerId="ADAL" clId="{0B6F0EAA-4E42-4E77-94D9-0AD6DEEEA417}" dt="2024-04-24T06:12:56.460" v="74892" actId="404"/>
          <ac:spMkLst>
            <pc:docMk/>
            <pc:sldMk cId="2579227363" sldId="2147374812"/>
            <ac:spMk id="34" creationId="{AAA796AD-4905-8911-316A-0B4276B6D78F}"/>
          </ac:spMkLst>
        </pc:spChg>
        <pc:spChg chg="add mod">
          <ac:chgData name="Allen Hsu" userId="60d91a9c-a42c-4cc8-ad01-70c31ac073b3" providerId="ADAL" clId="{0B6F0EAA-4E42-4E77-94D9-0AD6DEEEA417}" dt="2024-04-24T06:12:36.082" v="74888" actId="404"/>
          <ac:spMkLst>
            <pc:docMk/>
            <pc:sldMk cId="2579227363" sldId="2147374812"/>
            <ac:spMk id="35" creationId="{A4DF381F-3A93-F96A-4EB7-D3D7204D3D28}"/>
          </ac:spMkLst>
        </pc:spChg>
        <pc:spChg chg="add mod">
          <ac:chgData name="Allen Hsu" userId="60d91a9c-a42c-4cc8-ad01-70c31ac073b3" providerId="ADAL" clId="{0B6F0EAA-4E42-4E77-94D9-0AD6DEEEA417}" dt="2024-04-25T02:46:19.162" v="79866"/>
          <ac:spMkLst>
            <pc:docMk/>
            <pc:sldMk cId="2579227363" sldId="2147374812"/>
            <ac:spMk id="37" creationId="{3E1F5D77-567F-844F-A435-480AB89F78BE}"/>
          </ac:spMkLst>
        </pc:spChg>
        <pc:spChg chg="add mod">
          <ac:chgData name="Allen Hsu" userId="60d91a9c-a42c-4cc8-ad01-70c31ac073b3" providerId="ADAL" clId="{0B6F0EAA-4E42-4E77-94D9-0AD6DEEEA417}" dt="2024-04-24T06:12:36.082" v="74888" actId="404"/>
          <ac:spMkLst>
            <pc:docMk/>
            <pc:sldMk cId="2579227363" sldId="2147374812"/>
            <ac:spMk id="39" creationId="{3E8F602F-40CE-1CCE-D9AF-DBCF4C20BF06}"/>
          </ac:spMkLst>
        </pc:spChg>
        <pc:spChg chg="add mod ord">
          <ac:chgData name="Allen Hsu" userId="60d91a9c-a42c-4cc8-ad01-70c31ac073b3" providerId="ADAL" clId="{0B6F0EAA-4E42-4E77-94D9-0AD6DEEEA417}" dt="2024-04-24T06:16:36.564" v="74905" actId="166"/>
          <ac:spMkLst>
            <pc:docMk/>
            <pc:sldMk cId="2579227363" sldId="2147374812"/>
            <ac:spMk id="40" creationId="{FC37EB50-9D19-EB3A-1D42-F7B90326AE38}"/>
          </ac:spMkLst>
        </pc:spChg>
        <pc:spChg chg="add mod">
          <ac:chgData name="Allen Hsu" userId="60d91a9c-a42c-4cc8-ad01-70c31ac073b3" providerId="ADAL" clId="{0B6F0EAA-4E42-4E77-94D9-0AD6DEEEA417}" dt="2024-04-24T06:12:51.264" v="74891" actId="404"/>
          <ac:spMkLst>
            <pc:docMk/>
            <pc:sldMk cId="2579227363" sldId="2147374812"/>
            <ac:spMk id="42" creationId="{443C218D-05C0-4067-ED2C-FBF22E55DC19}"/>
          </ac:spMkLst>
        </pc:spChg>
        <pc:spChg chg="add mod">
          <ac:chgData name="Allen Hsu" userId="60d91a9c-a42c-4cc8-ad01-70c31ac073b3" providerId="ADAL" clId="{0B6F0EAA-4E42-4E77-94D9-0AD6DEEEA417}" dt="2024-04-24T06:12:36.082" v="74888" actId="404"/>
          <ac:spMkLst>
            <pc:docMk/>
            <pc:sldMk cId="2579227363" sldId="2147374812"/>
            <ac:spMk id="45" creationId="{D6B5EE6B-0B72-8666-4817-60CDC1DD9F05}"/>
          </ac:spMkLst>
        </pc:spChg>
        <pc:spChg chg="add mod">
          <ac:chgData name="Allen Hsu" userId="60d91a9c-a42c-4cc8-ad01-70c31ac073b3" providerId="ADAL" clId="{0B6F0EAA-4E42-4E77-94D9-0AD6DEEEA417}" dt="2024-04-24T06:12:36.082" v="74888" actId="404"/>
          <ac:spMkLst>
            <pc:docMk/>
            <pc:sldMk cId="2579227363" sldId="2147374812"/>
            <ac:spMk id="46" creationId="{DDB44299-D814-485A-4363-E21D4CD99227}"/>
          </ac:spMkLst>
        </pc:spChg>
        <pc:spChg chg="add mod">
          <ac:chgData name="Allen Hsu" userId="60d91a9c-a42c-4cc8-ad01-70c31ac073b3" providerId="ADAL" clId="{0B6F0EAA-4E42-4E77-94D9-0AD6DEEEA417}" dt="2024-04-24T06:12:36.082" v="74888" actId="404"/>
          <ac:spMkLst>
            <pc:docMk/>
            <pc:sldMk cId="2579227363" sldId="2147374812"/>
            <ac:spMk id="47" creationId="{72212F36-1965-E455-0CB4-8A74606729CE}"/>
          </ac:spMkLst>
        </pc:spChg>
        <pc:spChg chg="add mod">
          <ac:chgData name="Allen Hsu" userId="60d91a9c-a42c-4cc8-ad01-70c31ac073b3" providerId="ADAL" clId="{0B6F0EAA-4E42-4E77-94D9-0AD6DEEEA417}" dt="2024-04-24T06:12:36.082" v="74888" actId="404"/>
          <ac:spMkLst>
            <pc:docMk/>
            <pc:sldMk cId="2579227363" sldId="2147374812"/>
            <ac:spMk id="49" creationId="{4709EB5B-E195-80B7-A319-D331A3E24957}"/>
          </ac:spMkLst>
        </pc:spChg>
        <pc:spChg chg="add mod">
          <ac:chgData name="Allen Hsu" userId="60d91a9c-a42c-4cc8-ad01-70c31ac073b3" providerId="ADAL" clId="{0B6F0EAA-4E42-4E77-94D9-0AD6DEEEA417}" dt="2024-04-24T06:12:36.082" v="74888" actId="404"/>
          <ac:spMkLst>
            <pc:docMk/>
            <pc:sldMk cId="2579227363" sldId="2147374812"/>
            <ac:spMk id="50" creationId="{A3FED419-42B5-9873-79D1-565794FFB9C4}"/>
          </ac:spMkLst>
        </pc:spChg>
        <pc:spChg chg="add mod">
          <ac:chgData name="Allen Hsu" userId="60d91a9c-a42c-4cc8-ad01-70c31ac073b3" providerId="ADAL" clId="{0B6F0EAA-4E42-4E77-94D9-0AD6DEEEA417}" dt="2024-04-24T06:12:36.082" v="74888" actId="404"/>
          <ac:spMkLst>
            <pc:docMk/>
            <pc:sldMk cId="2579227363" sldId="2147374812"/>
            <ac:spMk id="52" creationId="{1DDFB52A-C587-79A6-E309-477E2B5334EC}"/>
          </ac:spMkLst>
        </pc:spChg>
        <pc:spChg chg="add mod">
          <ac:chgData name="Allen Hsu" userId="60d91a9c-a42c-4cc8-ad01-70c31ac073b3" providerId="ADAL" clId="{0B6F0EAA-4E42-4E77-94D9-0AD6DEEEA417}" dt="2024-04-24T06:12:36.082" v="74888" actId="404"/>
          <ac:spMkLst>
            <pc:docMk/>
            <pc:sldMk cId="2579227363" sldId="2147374812"/>
            <ac:spMk id="53" creationId="{C5D18243-DF9D-76AF-7898-10FD209FD8DA}"/>
          </ac:spMkLst>
        </pc:spChg>
        <pc:spChg chg="add mod">
          <ac:chgData name="Allen Hsu" userId="60d91a9c-a42c-4cc8-ad01-70c31ac073b3" providerId="ADAL" clId="{0B6F0EAA-4E42-4E77-94D9-0AD6DEEEA417}" dt="2024-04-24T06:12:36.082" v="74888" actId="404"/>
          <ac:spMkLst>
            <pc:docMk/>
            <pc:sldMk cId="2579227363" sldId="2147374812"/>
            <ac:spMk id="55" creationId="{3DE82B98-4684-7EC5-E3C0-9B2ECC0DEDFF}"/>
          </ac:spMkLst>
        </pc:spChg>
        <pc:spChg chg="add mod">
          <ac:chgData name="Allen Hsu" userId="60d91a9c-a42c-4cc8-ad01-70c31ac073b3" providerId="ADAL" clId="{0B6F0EAA-4E42-4E77-94D9-0AD6DEEEA417}" dt="2024-04-24T06:12:36.082" v="74888" actId="404"/>
          <ac:spMkLst>
            <pc:docMk/>
            <pc:sldMk cId="2579227363" sldId="2147374812"/>
            <ac:spMk id="56" creationId="{3D4C153C-A159-069F-6F45-C120AAF1A058}"/>
          </ac:spMkLst>
        </pc:spChg>
        <pc:spChg chg="add mod">
          <ac:chgData name="Allen Hsu" userId="60d91a9c-a42c-4cc8-ad01-70c31ac073b3" providerId="ADAL" clId="{0B6F0EAA-4E42-4E77-94D9-0AD6DEEEA417}" dt="2024-04-24T06:12:36.082" v="74888" actId="404"/>
          <ac:spMkLst>
            <pc:docMk/>
            <pc:sldMk cId="2579227363" sldId="2147374812"/>
            <ac:spMk id="58" creationId="{B2F9EF4C-8B8E-8F2C-D271-553A181E8615}"/>
          </ac:spMkLst>
        </pc:spChg>
        <pc:spChg chg="add mod">
          <ac:chgData name="Allen Hsu" userId="60d91a9c-a42c-4cc8-ad01-70c31ac073b3" providerId="ADAL" clId="{0B6F0EAA-4E42-4E77-94D9-0AD6DEEEA417}" dt="2024-04-24T06:12:36.082" v="74888" actId="404"/>
          <ac:spMkLst>
            <pc:docMk/>
            <pc:sldMk cId="2579227363" sldId="2147374812"/>
            <ac:spMk id="60" creationId="{B90F3269-8561-8B5F-43E9-6C23C3819328}"/>
          </ac:spMkLst>
        </pc:spChg>
        <pc:spChg chg="add mod">
          <ac:chgData name="Allen Hsu" userId="60d91a9c-a42c-4cc8-ad01-70c31ac073b3" providerId="ADAL" clId="{0B6F0EAA-4E42-4E77-94D9-0AD6DEEEA417}" dt="2024-04-24T06:12:36.082" v="74888" actId="404"/>
          <ac:spMkLst>
            <pc:docMk/>
            <pc:sldMk cId="2579227363" sldId="2147374812"/>
            <ac:spMk id="62" creationId="{5AC3E0BB-F0B5-AA76-7D27-915478F68F57}"/>
          </ac:spMkLst>
        </pc:spChg>
        <pc:spChg chg="add mod">
          <ac:chgData name="Allen Hsu" userId="60d91a9c-a42c-4cc8-ad01-70c31ac073b3" providerId="ADAL" clId="{0B6F0EAA-4E42-4E77-94D9-0AD6DEEEA417}" dt="2024-04-24T06:12:36.082" v="74888" actId="404"/>
          <ac:spMkLst>
            <pc:docMk/>
            <pc:sldMk cId="2579227363" sldId="2147374812"/>
            <ac:spMk id="63" creationId="{4CCD1EC9-C256-F2A3-A043-9FD2223836B9}"/>
          </ac:spMkLst>
        </pc:spChg>
        <pc:spChg chg="add mod">
          <ac:chgData name="Allen Hsu" userId="60d91a9c-a42c-4cc8-ad01-70c31ac073b3" providerId="ADAL" clId="{0B6F0EAA-4E42-4E77-94D9-0AD6DEEEA417}" dt="2024-04-24T06:12:36.082" v="74888" actId="404"/>
          <ac:spMkLst>
            <pc:docMk/>
            <pc:sldMk cId="2579227363" sldId="2147374812"/>
            <ac:spMk id="65" creationId="{EA6BDF11-93F5-1529-7A18-906E3D959CC8}"/>
          </ac:spMkLst>
        </pc:spChg>
        <pc:spChg chg="add mod">
          <ac:chgData name="Allen Hsu" userId="60d91a9c-a42c-4cc8-ad01-70c31ac073b3" providerId="ADAL" clId="{0B6F0EAA-4E42-4E77-94D9-0AD6DEEEA417}" dt="2024-04-24T06:12:36.082" v="74888" actId="404"/>
          <ac:spMkLst>
            <pc:docMk/>
            <pc:sldMk cId="2579227363" sldId="2147374812"/>
            <ac:spMk id="66" creationId="{6E45DD7D-9BFD-5374-D5F5-F34E1FAA8F3C}"/>
          </ac:spMkLst>
        </pc:spChg>
        <pc:spChg chg="add mod">
          <ac:chgData name="Allen Hsu" userId="60d91a9c-a42c-4cc8-ad01-70c31ac073b3" providerId="ADAL" clId="{0B6F0EAA-4E42-4E77-94D9-0AD6DEEEA417}" dt="2024-04-24T06:12:36.082" v="74888" actId="404"/>
          <ac:spMkLst>
            <pc:docMk/>
            <pc:sldMk cId="2579227363" sldId="2147374812"/>
            <ac:spMk id="68" creationId="{1AD9DDC8-C13A-DA1E-36E6-1A89FB3106DE}"/>
          </ac:spMkLst>
        </pc:spChg>
        <pc:spChg chg="add mod">
          <ac:chgData name="Allen Hsu" userId="60d91a9c-a42c-4cc8-ad01-70c31ac073b3" providerId="ADAL" clId="{0B6F0EAA-4E42-4E77-94D9-0AD6DEEEA417}" dt="2024-04-24T06:12:36.082" v="74888" actId="404"/>
          <ac:spMkLst>
            <pc:docMk/>
            <pc:sldMk cId="2579227363" sldId="2147374812"/>
            <ac:spMk id="70" creationId="{CB0F1258-CF96-C4CE-221F-A63F97F7E8A1}"/>
          </ac:spMkLst>
        </pc:spChg>
        <pc:spChg chg="add mod">
          <ac:chgData name="Allen Hsu" userId="60d91a9c-a42c-4cc8-ad01-70c31ac073b3" providerId="ADAL" clId="{0B6F0EAA-4E42-4E77-94D9-0AD6DEEEA417}" dt="2024-04-24T06:12:36.082" v="74888" actId="404"/>
          <ac:spMkLst>
            <pc:docMk/>
            <pc:sldMk cId="2579227363" sldId="2147374812"/>
            <ac:spMk id="72" creationId="{3B72545B-85B3-CC6A-218B-A698CA050CEE}"/>
          </ac:spMkLst>
        </pc:spChg>
        <pc:spChg chg="add mod">
          <ac:chgData name="Allen Hsu" userId="60d91a9c-a42c-4cc8-ad01-70c31ac073b3" providerId="ADAL" clId="{0B6F0EAA-4E42-4E77-94D9-0AD6DEEEA417}" dt="2024-04-24T06:12:36.082" v="74888" actId="404"/>
          <ac:spMkLst>
            <pc:docMk/>
            <pc:sldMk cId="2579227363" sldId="2147374812"/>
            <ac:spMk id="73" creationId="{CFA4ABCC-BD1B-0015-5CA4-754AF2281664}"/>
          </ac:spMkLst>
        </pc:spChg>
        <pc:spChg chg="add mod">
          <ac:chgData name="Allen Hsu" userId="60d91a9c-a42c-4cc8-ad01-70c31ac073b3" providerId="ADAL" clId="{0B6F0EAA-4E42-4E77-94D9-0AD6DEEEA417}" dt="2024-04-24T06:12:36.082" v="74888" actId="404"/>
          <ac:spMkLst>
            <pc:docMk/>
            <pc:sldMk cId="2579227363" sldId="2147374812"/>
            <ac:spMk id="74" creationId="{2D3DAFEB-BCE9-D619-F386-ABD0C73236C7}"/>
          </ac:spMkLst>
        </pc:spChg>
        <pc:spChg chg="add mod">
          <ac:chgData name="Allen Hsu" userId="60d91a9c-a42c-4cc8-ad01-70c31ac073b3" providerId="ADAL" clId="{0B6F0EAA-4E42-4E77-94D9-0AD6DEEEA417}" dt="2024-04-24T06:12:36.082" v="74888" actId="404"/>
          <ac:spMkLst>
            <pc:docMk/>
            <pc:sldMk cId="2579227363" sldId="2147374812"/>
            <ac:spMk id="95" creationId="{25A416CD-5D0A-42D1-9E6E-6E8AAEC81FEB}"/>
          </ac:spMkLst>
        </pc:spChg>
        <pc:spChg chg="add mod">
          <ac:chgData name="Allen Hsu" userId="60d91a9c-a42c-4cc8-ad01-70c31ac073b3" providerId="ADAL" clId="{0B6F0EAA-4E42-4E77-94D9-0AD6DEEEA417}" dt="2024-04-24T06:12:36.082" v="74888" actId="404"/>
          <ac:spMkLst>
            <pc:docMk/>
            <pc:sldMk cId="2579227363" sldId="2147374812"/>
            <ac:spMk id="99" creationId="{3711509E-BF53-5073-8C95-D004BBAEDC24}"/>
          </ac:spMkLst>
        </pc:spChg>
        <pc:spChg chg="add mod">
          <ac:chgData name="Allen Hsu" userId="60d91a9c-a42c-4cc8-ad01-70c31ac073b3" providerId="ADAL" clId="{0B6F0EAA-4E42-4E77-94D9-0AD6DEEEA417}" dt="2024-04-24T06:12:36.082" v="74888" actId="404"/>
          <ac:spMkLst>
            <pc:docMk/>
            <pc:sldMk cId="2579227363" sldId="2147374812"/>
            <ac:spMk id="100" creationId="{653FBA74-DC77-6C5D-C74A-09D8FCD60D97}"/>
          </ac:spMkLst>
        </pc:spChg>
        <pc:spChg chg="add mod">
          <ac:chgData name="Allen Hsu" userId="60d91a9c-a42c-4cc8-ad01-70c31ac073b3" providerId="ADAL" clId="{0B6F0EAA-4E42-4E77-94D9-0AD6DEEEA417}" dt="2024-04-24T06:12:36.082" v="74888" actId="404"/>
          <ac:spMkLst>
            <pc:docMk/>
            <pc:sldMk cId="2579227363" sldId="2147374812"/>
            <ac:spMk id="101" creationId="{52F3DEA7-0461-0A5C-1A21-0DC901E3732D}"/>
          </ac:spMkLst>
        </pc:spChg>
        <pc:spChg chg="add mod">
          <ac:chgData name="Allen Hsu" userId="60d91a9c-a42c-4cc8-ad01-70c31ac073b3" providerId="ADAL" clId="{0B6F0EAA-4E42-4E77-94D9-0AD6DEEEA417}" dt="2024-04-24T06:12:36.082" v="74888" actId="404"/>
          <ac:spMkLst>
            <pc:docMk/>
            <pc:sldMk cId="2579227363" sldId="2147374812"/>
            <ac:spMk id="102" creationId="{BF2FC5A4-944D-0BD8-622D-91F99A31304C}"/>
          </ac:spMkLst>
        </pc:spChg>
        <pc:spChg chg="add mod">
          <ac:chgData name="Allen Hsu" userId="60d91a9c-a42c-4cc8-ad01-70c31ac073b3" providerId="ADAL" clId="{0B6F0EAA-4E42-4E77-94D9-0AD6DEEEA417}" dt="2024-04-24T06:12:28.606" v="74887" actId="1076"/>
          <ac:spMkLst>
            <pc:docMk/>
            <pc:sldMk cId="2579227363" sldId="2147374812"/>
            <ac:spMk id="103" creationId="{5C235EE1-E83F-AD2A-E33A-8C51A09B7C08}"/>
          </ac:spMkLst>
        </pc:spChg>
        <pc:spChg chg="add mod">
          <ac:chgData name="Allen Hsu" userId="60d91a9c-a42c-4cc8-ad01-70c31ac073b3" providerId="ADAL" clId="{0B6F0EAA-4E42-4E77-94D9-0AD6DEEEA417}" dt="2024-04-24T06:12:36.082" v="74888" actId="404"/>
          <ac:spMkLst>
            <pc:docMk/>
            <pc:sldMk cId="2579227363" sldId="2147374812"/>
            <ac:spMk id="107" creationId="{6F69AEA5-5D72-BEE1-3F63-F7E65881E5BC}"/>
          </ac:spMkLst>
        </pc:spChg>
        <pc:spChg chg="add mod">
          <ac:chgData name="Allen Hsu" userId="60d91a9c-a42c-4cc8-ad01-70c31ac073b3" providerId="ADAL" clId="{0B6F0EAA-4E42-4E77-94D9-0AD6DEEEA417}" dt="2024-04-26T02:44:56.545" v="81196"/>
          <ac:spMkLst>
            <pc:docMk/>
            <pc:sldMk cId="2579227363" sldId="2147374812"/>
            <ac:spMk id="109" creationId="{44B7C5F3-3CD7-0513-8FB4-5929E1F22358}"/>
          </ac:spMkLst>
        </pc:spChg>
        <pc:spChg chg="add del mod">
          <ac:chgData name="Allen Hsu" userId="60d91a9c-a42c-4cc8-ad01-70c31ac073b3" providerId="ADAL" clId="{0B6F0EAA-4E42-4E77-94D9-0AD6DEEEA417}" dt="2024-04-24T06:15:59.001" v="74901" actId="21"/>
          <ac:spMkLst>
            <pc:docMk/>
            <pc:sldMk cId="2579227363" sldId="2147374812"/>
            <ac:spMk id="109" creationId="{F9B7064D-7D15-5496-F947-C865319077D7}"/>
          </ac:spMkLst>
        </pc:spChg>
        <pc:spChg chg="add mod">
          <ac:chgData name="Allen Hsu" userId="60d91a9c-a42c-4cc8-ad01-70c31ac073b3" providerId="ADAL" clId="{0B6F0EAA-4E42-4E77-94D9-0AD6DEEEA417}" dt="2024-04-24T06:13:04.455" v="74893" actId="404"/>
          <ac:spMkLst>
            <pc:docMk/>
            <pc:sldMk cId="2579227363" sldId="2147374812"/>
            <ac:spMk id="112" creationId="{9227FDCF-9BC9-F3E0-BCF5-FEB5F050A646}"/>
          </ac:spMkLst>
        </pc:spChg>
        <pc:spChg chg="add mod">
          <ac:chgData name="Allen Hsu" userId="60d91a9c-a42c-4cc8-ad01-70c31ac073b3" providerId="ADAL" clId="{0B6F0EAA-4E42-4E77-94D9-0AD6DEEEA417}" dt="2024-04-24T06:12:46.034" v="74889" actId="404"/>
          <ac:spMkLst>
            <pc:docMk/>
            <pc:sldMk cId="2579227363" sldId="2147374812"/>
            <ac:spMk id="115" creationId="{EF80EEA6-7729-6D8F-BFA7-39CC6A846143}"/>
          </ac:spMkLst>
        </pc:spChg>
        <pc:spChg chg="add mod">
          <ac:chgData name="Allen Hsu" userId="60d91a9c-a42c-4cc8-ad01-70c31ac073b3" providerId="ADAL" clId="{0B6F0EAA-4E42-4E77-94D9-0AD6DEEEA417}" dt="2024-04-24T06:12:36.082" v="74888" actId="404"/>
          <ac:spMkLst>
            <pc:docMk/>
            <pc:sldMk cId="2579227363" sldId="2147374812"/>
            <ac:spMk id="117" creationId="{0B466FB1-7E23-800B-4CEB-BB4569F58A85}"/>
          </ac:spMkLst>
        </pc:spChg>
        <pc:spChg chg="add mod">
          <ac:chgData name="Allen Hsu" userId="60d91a9c-a42c-4cc8-ad01-70c31ac073b3" providerId="ADAL" clId="{0B6F0EAA-4E42-4E77-94D9-0AD6DEEEA417}" dt="2024-04-24T06:13:12.545" v="74894" actId="404"/>
          <ac:spMkLst>
            <pc:docMk/>
            <pc:sldMk cId="2579227363" sldId="2147374812"/>
            <ac:spMk id="118" creationId="{211CB59A-3DD5-47F7-90B2-E853CE7629B7}"/>
          </ac:spMkLst>
        </pc:spChg>
        <pc:spChg chg="add mod">
          <ac:chgData name="Allen Hsu" userId="60d91a9c-a42c-4cc8-ad01-70c31ac073b3" providerId="ADAL" clId="{0B6F0EAA-4E42-4E77-94D9-0AD6DEEEA417}" dt="2024-04-24T06:12:36.082" v="74888" actId="404"/>
          <ac:spMkLst>
            <pc:docMk/>
            <pc:sldMk cId="2579227363" sldId="2147374812"/>
            <ac:spMk id="121" creationId="{55FC2892-877F-EE22-0FED-0A2CF86B9548}"/>
          </ac:spMkLst>
        </pc:spChg>
        <pc:spChg chg="add mod">
          <ac:chgData name="Allen Hsu" userId="60d91a9c-a42c-4cc8-ad01-70c31ac073b3" providerId="ADAL" clId="{0B6F0EAA-4E42-4E77-94D9-0AD6DEEEA417}" dt="2024-04-24T06:15:18.850" v="74900" actId="403"/>
          <ac:spMkLst>
            <pc:docMk/>
            <pc:sldMk cId="2579227363" sldId="2147374812"/>
            <ac:spMk id="122" creationId="{A1ED4074-FC62-4F1A-7306-D0F77553794C}"/>
          </ac:spMkLst>
        </pc:spChg>
        <pc:spChg chg="add mod">
          <ac:chgData name="Allen Hsu" userId="60d91a9c-a42c-4cc8-ad01-70c31ac073b3" providerId="ADAL" clId="{0B6F0EAA-4E42-4E77-94D9-0AD6DEEEA417}" dt="2024-04-24T06:12:36.082" v="74888" actId="404"/>
          <ac:spMkLst>
            <pc:docMk/>
            <pc:sldMk cId="2579227363" sldId="2147374812"/>
            <ac:spMk id="124" creationId="{98EB8B30-596C-0902-2B86-F6F5A08320D7}"/>
          </ac:spMkLst>
        </pc:spChg>
        <pc:spChg chg="add mod">
          <ac:chgData name="Allen Hsu" userId="60d91a9c-a42c-4cc8-ad01-70c31ac073b3" providerId="ADAL" clId="{0B6F0EAA-4E42-4E77-94D9-0AD6DEEEA417}" dt="2024-04-24T06:12:36.082" v="74888" actId="404"/>
          <ac:spMkLst>
            <pc:docMk/>
            <pc:sldMk cId="2579227363" sldId="2147374812"/>
            <ac:spMk id="125" creationId="{E91E3332-4534-405C-4E58-F7F03DC0BF29}"/>
          </ac:spMkLst>
        </pc:spChg>
        <pc:spChg chg="add mod ord">
          <ac:chgData name="Allen Hsu" userId="60d91a9c-a42c-4cc8-ad01-70c31ac073b3" providerId="ADAL" clId="{0B6F0EAA-4E42-4E77-94D9-0AD6DEEEA417}" dt="2024-04-26T08:06:38.319" v="84548" actId="1076"/>
          <ac:spMkLst>
            <pc:docMk/>
            <pc:sldMk cId="2579227363" sldId="2147374812"/>
            <ac:spMk id="127" creationId="{F1C52764-CBA8-7144-6C3B-B580F1482CF1}"/>
          </ac:spMkLst>
        </pc:spChg>
        <pc:spChg chg="add mod">
          <ac:chgData name="Allen Hsu" userId="60d91a9c-a42c-4cc8-ad01-70c31ac073b3" providerId="ADAL" clId="{0B6F0EAA-4E42-4E77-94D9-0AD6DEEEA417}" dt="2024-04-24T06:16:18.342" v="74904" actId="164"/>
          <ac:spMkLst>
            <pc:docMk/>
            <pc:sldMk cId="2579227363" sldId="2147374812"/>
            <ac:spMk id="130" creationId="{F9B7064D-7D15-5496-F947-C865319077D7}"/>
          </ac:spMkLst>
        </pc:spChg>
        <pc:grpChg chg="add mod">
          <ac:chgData name="Allen Hsu" userId="60d91a9c-a42c-4cc8-ad01-70c31ac073b3" providerId="ADAL" clId="{0B6F0EAA-4E42-4E77-94D9-0AD6DEEEA417}" dt="2024-04-24T06:11:49.512" v="74876" actId="164"/>
          <ac:grpSpMkLst>
            <pc:docMk/>
            <pc:sldMk cId="2579227363" sldId="2147374812"/>
            <ac:grpSpMk id="128" creationId="{F7D773ED-68E8-CF23-F42D-DABE5E362B79}"/>
          </ac:grpSpMkLst>
        </pc:grpChg>
        <pc:grpChg chg="add mod">
          <ac:chgData name="Allen Hsu" userId="60d91a9c-a42c-4cc8-ad01-70c31ac073b3" providerId="ADAL" clId="{0B6F0EAA-4E42-4E77-94D9-0AD6DEEEA417}" dt="2024-04-24T06:16:18.342" v="74904" actId="164"/>
          <ac:grpSpMkLst>
            <pc:docMk/>
            <pc:sldMk cId="2579227363" sldId="2147374812"/>
            <ac:grpSpMk id="129" creationId="{4863C6A8-036E-3111-00EF-C3742063DEB1}"/>
          </ac:grpSpMkLst>
        </pc:grpChg>
        <pc:grpChg chg="add mod">
          <ac:chgData name="Allen Hsu" userId="60d91a9c-a42c-4cc8-ad01-70c31ac073b3" providerId="ADAL" clId="{0B6F0EAA-4E42-4E77-94D9-0AD6DEEEA417}" dt="2024-04-24T06:16:18.342" v="74904" actId="164"/>
          <ac:grpSpMkLst>
            <pc:docMk/>
            <pc:sldMk cId="2579227363" sldId="2147374812"/>
            <ac:grpSpMk id="131" creationId="{8D5F5FBF-FAC8-4817-AF2B-2BB06E6809CB}"/>
          </ac:grpSpMkLst>
        </pc:grpChg>
        <pc:picChg chg="add mod">
          <ac:chgData name="Allen Hsu" userId="60d91a9c-a42c-4cc8-ad01-70c31ac073b3" providerId="ADAL" clId="{0B6F0EAA-4E42-4E77-94D9-0AD6DEEEA417}" dt="2024-04-24T06:12:36.082" v="74888" actId="404"/>
          <ac:picMkLst>
            <pc:docMk/>
            <pc:sldMk cId="2579227363" sldId="2147374812"/>
            <ac:picMk id="9" creationId="{9656CD23-2DB7-779F-8CEF-0717A39F14F6}"/>
          </ac:picMkLst>
        </pc:picChg>
        <pc:picChg chg="add mod">
          <ac:chgData name="Allen Hsu" userId="60d91a9c-a42c-4cc8-ad01-70c31ac073b3" providerId="ADAL" clId="{0B6F0EAA-4E42-4E77-94D9-0AD6DEEEA417}" dt="2024-04-24T06:12:36.082" v="74888" actId="404"/>
          <ac:picMkLst>
            <pc:docMk/>
            <pc:sldMk cId="2579227363" sldId="2147374812"/>
            <ac:picMk id="15" creationId="{4D4478C7-2692-F32F-F06C-0C547C0E9E5A}"/>
          </ac:picMkLst>
        </pc:picChg>
        <pc:picChg chg="add mod">
          <ac:chgData name="Allen Hsu" userId="60d91a9c-a42c-4cc8-ad01-70c31ac073b3" providerId="ADAL" clId="{0B6F0EAA-4E42-4E77-94D9-0AD6DEEEA417}" dt="2024-04-24T06:12:36.082" v="74888" actId="404"/>
          <ac:picMkLst>
            <pc:docMk/>
            <pc:sldMk cId="2579227363" sldId="2147374812"/>
            <ac:picMk id="48" creationId="{2DD7A7BC-778C-8898-10F6-1CFBCC8DFBBF}"/>
          </ac:picMkLst>
        </pc:picChg>
        <pc:picChg chg="add mod">
          <ac:chgData name="Allen Hsu" userId="60d91a9c-a42c-4cc8-ad01-70c31ac073b3" providerId="ADAL" clId="{0B6F0EAA-4E42-4E77-94D9-0AD6DEEEA417}" dt="2024-04-24T06:12:36.082" v="74888" actId="404"/>
          <ac:picMkLst>
            <pc:docMk/>
            <pc:sldMk cId="2579227363" sldId="2147374812"/>
            <ac:picMk id="51" creationId="{207343B3-811C-52CF-4AB9-FB65A4FBB598}"/>
          </ac:picMkLst>
        </pc:picChg>
        <pc:picChg chg="add mod">
          <ac:chgData name="Allen Hsu" userId="60d91a9c-a42c-4cc8-ad01-70c31ac073b3" providerId="ADAL" clId="{0B6F0EAA-4E42-4E77-94D9-0AD6DEEEA417}" dt="2024-04-24T06:12:36.082" v="74888" actId="404"/>
          <ac:picMkLst>
            <pc:docMk/>
            <pc:sldMk cId="2579227363" sldId="2147374812"/>
            <ac:picMk id="108" creationId="{92D47E9F-164D-4214-966D-584FBC9B3C6F}"/>
          </ac:picMkLst>
        </pc:picChg>
        <pc:picChg chg="add mod">
          <ac:chgData name="Allen Hsu" userId="60d91a9c-a42c-4cc8-ad01-70c31ac073b3" providerId="ADAL" clId="{0B6F0EAA-4E42-4E77-94D9-0AD6DEEEA417}" dt="2024-04-24T06:23:41.093" v="74912" actId="1076"/>
          <ac:picMkLst>
            <pc:docMk/>
            <pc:sldMk cId="2579227363" sldId="2147374812"/>
            <ac:picMk id="132" creationId="{E966F503-E19A-BF71-D320-1122C0ABFA37}"/>
          </ac:picMkLst>
        </pc:picChg>
        <pc:cxnChg chg="add mod">
          <ac:chgData name="Allen Hsu" userId="60d91a9c-a42c-4cc8-ad01-70c31ac073b3" providerId="ADAL" clId="{0B6F0EAA-4E42-4E77-94D9-0AD6DEEEA417}" dt="2024-04-24T06:12:36.082" v="74888" actId="404"/>
          <ac:cxnSpMkLst>
            <pc:docMk/>
            <pc:sldMk cId="2579227363" sldId="2147374812"/>
            <ac:cxnSpMk id="13" creationId="{6A7BD903-D431-4070-EFFA-8614F166706F}"/>
          </ac:cxnSpMkLst>
        </pc:cxnChg>
        <pc:cxnChg chg="add mod">
          <ac:chgData name="Allen Hsu" userId="60d91a9c-a42c-4cc8-ad01-70c31ac073b3" providerId="ADAL" clId="{0B6F0EAA-4E42-4E77-94D9-0AD6DEEEA417}" dt="2024-04-24T06:12:36.082" v="74888" actId="404"/>
          <ac:cxnSpMkLst>
            <pc:docMk/>
            <pc:sldMk cId="2579227363" sldId="2147374812"/>
            <ac:cxnSpMk id="18" creationId="{01CF4F77-D416-DA35-3004-C9C4A20371C6}"/>
          </ac:cxnSpMkLst>
        </pc:cxnChg>
        <pc:cxnChg chg="add mod">
          <ac:chgData name="Allen Hsu" userId="60d91a9c-a42c-4cc8-ad01-70c31ac073b3" providerId="ADAL" clId="{0B6F0EAA-4E42-4E77-94D9-0AD6DEEEA417}" dt="2024-04-24T06:16:13.236" v="74902" actId="12788"/>
          <ac:cxnSpMkLst>
            <pc:docMk/>
            <pc:sldMk cId="2579227363" sldId="2147374812"/>
            <ac:cxnSpMk id="20" creationId="{3646DF46-EA98-3C7B-EEBD-D43DFFF15594}"/>
          </ac:cxnSpMkLst>
        </pc:cxnChg>
        <pc:cxnChg chg="add mod">
          <ac:chgData name="Allen Hsu" userId="60d91a9c-a42c-4cc8-ad01-70c31ac073b3" providerId="ADAL" clId="{0B6F0EAA-4E42-4E77-94D9-0AD6DEEEA417}" dt="2024-04-24T06:16:13.236" v="74902" actId="12788"/>
          <ac:cxnSpMkLst>
            <pc:docMk/>
            <pc:sldMk cId="2579227363" sldId="2147374812"/>
            <ac:cxnSpMk id="23" creationId="{0683521D-8586-BE9F-2992-65C0D6D2CB47}"/>
          </ac:cxnSpMkLst>
        </pc:cxnChg>
        <pc:cxnChg chg="add mod">
          <ac:chgData name="Allen Hsu" userId="60d91a9c-a42c-4cc8-ad01-70c31ac073b3" providerId="ADAL" clId="{0B6F0EAA-4E42-4E77-94D9-0AD6DEEEA417}" dt="2024-04-24T06:16:13.236" v="74902" actId="12788"/>
          <ac:cxnSpMkLst>
            <pc:docMk/>
            <pc:sldMk cId="2579227363" sldId="2147374812"/>
            <ac:cxnSpMk id="25" creationId="{D1FEBC06-4197-8A2D-1E68-E235D8F67810}"/>
          </ac:cxnSpMkLst>
        </pc:cxnChg>
        <pc:cxnChg chg="add mod">
          <ac:chgData name="Allen Hsu" userId="60d91a9c-a42c-4cc8-ad01-70c31ac073b3" providerId="ADAL" clId="{0B6F0EAA-4E42-4E77-94D9-0AD6DEEEA417}" dt="2024-04-24T06:12:36.082" v="74888" actId="404"/>
          <ac:cxnSpMkLst>
            <pc:docMk/>
            <pc:sldMk cId="2579227363" sldId="2147374812"/>
            <ac:cxnSpMk id="27" creationId="{0387AFCC-EB8D-9F0F-F806-7B4970681EB7}"/>
          </ac:cxnSpMkLst>
        </pc:cxnChg>
        <pc:cxnChg chg="add mod">
          <ac:chgData name="Allen Hsu" userId="60d91a9c-a42c-4cc8-ad01-70c31ac073b3" providerId="ADAL" clId="{0B6F0EAA-4E42-4E77-94D9-0AD6DEEEA417}" dt="2024-04-24T06:12:36.082" v="74888" actId="404"/>
          <ac:cxnSpMkLst>
            <pc:docMk/>
            <pc:sldMk cId="2579227363" sldId="2147374812"/>
            <ac:cxnSpMk id="28" creationId="{7EB22F1D-A279-CA1E-FD78-CCB91F854B1F}"/>
          </ac:cxnSpMkLst>
        </pc:cxnChg>
        <pc:cxnChg chg="add mod">
          <ac:chgData name="Allen Hsu" userId="60d91a9c-a42c-4cc8-ad01-70c31ac073b3" providerId="ADAL" clId="{0B6F0EAA-4E42-4E77-94D9-0AD6DEEEA417}" dt="2024-04-24T06:12:36.082" v="74888" actId="404"/>
          <ac:cxnSpMkLst>
            <pc:docMk/>
            <pc:sldMk cId="2579227363" sldId="2147374812"/>
            <ac:cxnSpMk id="33" creationId="{F962FF93-9169-F279-9B41-4DB934D7F6FA}"/>
          </ac:cxnSpMkLst>
        </pc:cxnChg>
        <pc:cxnChg chg="add mod">
          <ac:chgData name="Allen Hsu" userId="60d91a9c-a42c-4cc8-ad01-70c31ac073b3" providerId="ADAL" clId="{0B6F0EAA-4E42-4E77-94D9-0AD6DEEEA417}" dt="2024-04-24T06:12:36.082" v="74888" actId="404"/>
          <ac:cxnSpMkLst>
            <pc:docMk/>
            <pc:sldMk cId="2579227363" sldId="2147374812"/>
            <ac:cxnSpMk id="36" creationId="{0DFD2960-6030-28B5-6E8E-CC541A3E4F37}"/>
          </ac:cxnSpMkLst>
        </pc:cxnChg>
        <pc:cxnChg chg="add mod">
          <ac:chgData name="Allen Hsu" userId="60d91a9c-a42c-4cc8-ad01-70c31ac073b3" providerId="ADAL" clId="{0B6F0EAA-4E42-4E77-94D9-0AD6DEEEA417}" dt="2024-04-24T06:12:36.082" v="74888" actId="404"/>
          <ac:cxnSpMkLst>
            <pc:docMk/>
            <pc:sldMk cId="2579227363" sldId="2147374812"/>
            <ac:cxnSpMk id="38" creationId="{62A0935B-CA8E-3E6E-E6FE-4BFC2B49B2A4}"/>
          </ac:cxnSpMkLst>
        </pc:cxnChg>
        <pc:cxnChg chg="add mod">
          <ac:chgData name="Allen Hsu" userId="60d91a9c-a42c-4cc8-ad01-70c31ac073b3" providerId="ADAL" clId="{0B6F0EAA-4E42-4E77-94D9-0AD6DEEEA417}" dt="2024-04-24T06:16:13.236" v="74902" actId="12788"/>
          <ac:cxnSpMkLst>
            <pc:docMk/>
            <pc:sldMk cId="2579227363" sldId="2147374812"/>
            <ac:cxnSpMk id="41" creationId="{C0CC63E4-0FB2-011D-40C3-61E234175FF5}"/>
          </ac:cxnSpMkLst>
        </pc:cxnChg>
        <pc:cxnChg chg="add mod">
          <ac:chgData name="Allen Hsu" userId="60d91a9c-a42c-4cc8-ad01-70c31ac073b3" providerId="ADAL" clId="{0B6F0EAA-4E42-4E77-94D9-0AD6DEEEA417}" dt="2024-04-24T06:12:36.082" v="74888" actId="404"/>
          <ac:cxnSpMkLst>
            <pc:docMk/>
            <pc:sldMk cId="2579227363" sldId="2147374812"/>
            <ac:cxnSpMk id="43" creationId="{C89F8F09-8507-5DEF-4646-8C5DB7DE4E38}"/>
          </ac:cxnSpMkLst>
        </pc:cxnChg>
        <pc:cxnChg chg="add mod">
          <ac:chgData name="Allen Hsu" userId="60d91a9c-a42c-4cc8-ad01-70c31ac073b3" providerId="ADAL" clId="{0B6F0EAA-4E42-4E77-94D9-0AD6DEEEA417}" dt="2024-04-24T06:12:36.082" v="74888" actId="404"/>
          <ac:cxnSpMkLst>
            <pc:docMk/>
            <pc:sldMk cId="2579227363" sldId="2147374812"/>
            <ac:cxnSpMk id="44" creationId="{B59618DC-BBD0-DF05-961D-214C8D24DC68}"/>
          </ac:cxnSpMkLst>
        </pc:cxnChg>
        <pc:cxnChg chg="add mod">
          <ac:chgData name="Allen Hsu" userId="60d91a9c-a42c-4cc8-ad01-70c31ac073b3" providerId="ADAL" clId="{0B6F0EAA-4E42-4E77-94D9-0AD6DEEEA417}" dt="2024-04-24T06:12:36.082" v="74888" actId="404"/>
          <ac:cxnSpMkLst>
            <pc:docMk/>
            <pc:sldMk cId="2579227363" sldId="2147374812"/>
            <ac:cxnSpMk id="54" creationId="{4E156BFD-8C84-B253-2635-65B03B47211E}"/>
          </ac:cxnSpMkLst>
        </pc:cxnChg>
        <pc:cxnChg chg="add mod">
          <ac:chgData name="Allen Hsu" userId="60d91a9c-a42c-4cc8-ad01-70c31ac073b3" providerId="ADAL" clId="{0B6F0EAA-4E42-4E77-94D9-0AD6DEEEA417}" dt="2024-04-24T06:12:36.082" v="74888" actId="404"/>
          <ac:cxnSpMkLst>
            <pc:docMk/>
            <pc:sldMk cId="2579227363" sldId="2147374812"/>
            <ac:cxnSpMk id="57" creationId="{8AC3EDE2-C5E6-B6D6-0545-3CC19173C48E}"/>
          </ac:cxnSpMkLst>
        </pc:cxnChg>
        <pc:cxnChg chg="add mod">
          <ac:chgData name="Allen Hsu" userId="60d91a9c-a42c-4cc8-ad01-70c31ac073b3" providerId="ADAL" clId="{0B6F0EAA-4E42-4E77-94D9-0AD6DEEEA417}" dt="2024-04-24T06:12:36.082" v="74888" actId="404"/>
          <ac:cxnSpMkLst>
            <pc:docMk/>
            <pc:sldMk cId="2579227363" sldId="2147374812"/>
            <ac:cxnSpMk id="59" creationId="{92966170-5A55-E20D-BAD1-4A6997908BDF}"/>
          </ac:cxnSpMkLst>
        </pc:cxnChg>
        <pc:cxnChg chg="add mod">
          <ac:chgData name="Allen Hsu" userId="60d91a9c-a42c-4cc8-ad01-70c31ac073b3" providerId="ADAL" clId="{0B6F0EAA-4E42-4E77-94D9-0AD6DEEEA417}" dt="2024-04-24T06:12:36.082" v="74888" actId="404"/>
          <ac:cxnSpMkLst>
            <pc:docMk/>
            <pc:sldMk cId="2579227363" sldId="2147374812"/>
            <ac:cxnSpMk id="61" creationId="{BEE56940-27D3-E350-AADB-8A3C0BD6F3DC}"/>
          </ac:cxnSpMkLst>
        </pc:cxnChg>
        <pc:cxnChg chg="add mod">
          <ac:chgData name="Allen Hsu" userId="60d91a9c-a42c-4cc8-ad01-70c31ac073b3" providerId="ADAL" clId="{0B6F0EAA-4E42-4E77-94D9-0AD6DEEEA417}" dt="2024-04-24T06:12:36.082" v="74888" actId="404"/>
          <ac:cxnSpMkLst>
            <pc:docMk/>
            <pc:sldMk cId="2579227363" sldId="2147374812"/>
            <ac:cxnSpMk id="64" creationId="{B4410E15-2083-89E0-53CF-3C948E195312}"/>
          </ac:cxnSpMkLst>
        </pc:cxnChg>
        <pc:cxnChg chg="add mod">
          <ac:chgData name="Allen Hsu" userId="60d91a9c-a42c-4cc8-ad01-70c31ac073b3" providerId="ADAL" clId="{0B6F0EAA-4E42-4E77-94D9-0AD6DEEEA417}" dt="2024-04-24T06:12:36.082" v="74888" actId="404"/>
          <ac:cxnSpMkLst>
            <pc:docMk/>
            <pc:sldMk cId="2579227363" sldId="2147374812"/>
            <ac:cxnSpMk id="67" creationId="{C497F2CF-2CAB-B5C2-264B-8A6280143207}"/>
          </ac:cxnSpMkLst>
        </pc:cxnChg>
        <pc:cxnChg chg="add mod">
          <ac:chgData name="Allen Hsu" userId="60d91a9c-a42c-4cc8-ad01-70c31ac073b3" providerId="ADAL" clId="{0B6F0EAA-4E42-4E77-94D9-0AD6DEEEA417}" dt="2024-04-24T06:12:36.082" v="74888" actId="404"/>
          <ac:cxnSpMkLst>
            <pc:docMk/>
            <pc:sldMk cId="2579227363" sldId="2147374812"/>
            <ac:cxnSpMk id="69" creationId="{9E57BE9B-7C87-949A-F14A-05C7ECD9C76F}"/>
          </ac:cxnSpMkLst>
        </pc:cxnChg>
        <pc:cxnChg chg="add mod">
          <ac:chgData name="Allen Hsu" userId="60d91a9c-a42c-4cc8-ad01-70c31ac073b3" providerId="ADAL" clId="{0B6F0EAA-4E42-4E77-94D9-0AD6DEEEA417}" dt="2024-04-24T06:12:36.082" v="74888" actId="404"/>
          <ac:cxnSpMkLst>
            <pc:docMk/>
            <pc:sldMk cId="2579227363" sldId="2147374812"/>
            <ac:cxnSpMk id="71" creationId="{5DEF4406-80CA-4352-6B75-913A402F75EC}"/>
          </ac:cxnSpMkLst>
        </pc:cxnChg>
        <pc:cxnChg chg="add mod">
          <ac:chgData name="Allen Hsu" userId="60d91a9c-a42c-4cc8-ad01-70c31ac073b3" providerId="ADAL" clId="{0B6F0EAA-4E42-4E77-94D9-0AD6DEEEA417}" dt="2024-04-24T06:12:36.082" v="74888" actId="404"/>
          <ac:cxnSpMkLst>
            <pc:docMk/>
            <pc:sldMk cId="2579227363" sldId="2147374812"/>
            <ac:cxnSpMk id="75" creationId="{62DDAF3B-5CBE-5D7F-265F-36A54BFF6D19}"/>
          </ac:cxnSpMkLst>
        </pc:cxnChg>
        <pc:cxnChg chg="add mod">
          <ac:chgData name="Allen Hsu" userId="60d91a9c-a42c-4cc8-ad01-70c31ac073b3" providerId="ADAL" clId="{0B6F0EAA-4E42-4E77-94D9-0AD6DEEEA417}" dt="2024-04-24T06:12:36.082" v="74888" actId="404"/>
          <ac:cxnSpMkLst>
            <pc:docMk/>
            <pc:sldMk cId="2579227363" sldId="2147374812"/>
            <ac:cxnSpMk id="76" creationId="{DCB8B785-AEE7-0D42-436D-1826F0891B24}"/>
          </ac:cxnSpMkLst>
        </pc:cxnChg>
        <pc:cxnChg chg="add mod">
          <ac:chgData name="Allen Hsu" userId="60d91a9c-a42c-4cc8-ad01-70c31ac073b3" providerId="ADAL" clId="{0B6F0EAA-4E42-4E77-94D9-0AD6DEEEA417}" dt="2024-04-24T06:12:36.082" v="74888" actId="404"/>
          <ac:cxnSpMkLst>
            <pc:docMk/>
            <pc:sldMk cId="2579227363" sldId="2147374812"/>
            <ac:cxnSpMk id="77" creationId="{64C30208-8E9D-4684-2797-90048FD80AC7}"/>
          </ac:cxnSpMkLst>
        </pc:cxnChg>
        <pc:cxnChg chg="add mod">
          <ac:chgData name="Allen Hsu" userId="60d91a9c-a42c-4cc8-ad01-70c31ac073b3" providerId="ADAL" clId="{0B6F0EAA-4E42-4E77-94D9-0AD6DEEEA417}" dt="2024-04-24T06:12:36.082" v="74888" actId="404"/>
          <ac:cxnSpMkLst>
            <pc:docMk/>
            <pc:sldMk cId="2579227363" sldId="2147374812"/>
            <ac:cxnSpMk id="78" creationId="{6FDC001A-863B-336F-9830-9C9601DD0CB4}"/>
          </ac:cxnSpMkLst>
        </pc:cxnChg>
        <pc:cxnChg chg="add mod">
          <ac:chgData name="Allen Hsu" userId="60d91a9c-a42c-4cc8-ad01-70c31ac073b3" providerId="ADAL" clId="{0B6F0EAA-4E42-4E77-94D9-0AD6DEEEA417}" dt="2024-04-24T06:12:36.082" v="74888" actId="404"/>
          <ac:cxnSpMkLst>
            <pc:docMk/>
            <pc:sldMk cId="2579227363" sldId="2147374812"/>
            <ac:cxnSpMk id="79" creationId="{D777B2B8-4FEE-7C38-65A2-574AEBF8941E}"/>
          </ac:cxnSpMkLst>
        </pc:cxnChg>
        <pc:cxnChg chg="add mod">
          <ac:chgData name="Allen Hsu" userId="60d91a9c-a42c-4cc8-ad01-70c31ac073b3" providerId="ADAL" clId="{0B6F0EAA-4E42-4E77-94D9-0AD6DEEEA417}" dt="2024-04-24T06:12:36.082" v="74888" actId="404"/>
          <ac:cxnSpMkLst>
            <pc:docMk/>
            <pc:sldMk cId="2579227363" sldId="2147374812"/>
            <ac:cxnSpMk id="80" creationId="{B7C20D6E-DE2D-7205-F331-085F19C775EC}"/>
          </ac:cxnSpMkLst>
        </pc:cxnChg>
        <pc:cxnChg chg="add mod">
          <ac:chgData name="Allen Hsu" userId="60d91a9c-a42c-4cc8-ad01-70c31ac073b3" providerId="ADAL" clId="{0B6F0EAA-4E42-4E77-94D9-0AD6DEEEA417}" dt="2024-04-24T06:12:36.082" v="74888" actId="404"/>
          <ac:cxnSpMkLst>
            <pc:docMk/>
            <pc:sldMk cId="2579227363" sldId="2147374812"/>
            <ac:cxnSpMk id="81" creationId="{A77EBDF3-B169-4BA8-78D3-D15F8FA73376}"/>
          </ac:cxnSpMkLst>
        </pc:cxnChg>
        <pc:cxnChg chg="add mod">
          <ac:chgData name="Allen Hsu" userId="60d91a9c-a42c-4cc8-ad01-70c31ac073b3" providerId="ADAL" clId="{0B6F0EAA-4E42-4E77-94D9-0AD6DEEEA417}" dt="2024-04-24T06:12:36.082" v="74888" actId="404"/>
          <ac:cxnSpMkLst>
            <pc:docMk/>
            <pc:sldMk cId="2579227363" sldId="2147374812"/>
            <ac:cxnSpMk id="82" creationId="{938C26AE-1269-12A3-3183-4221C4C2C941}"/>
          </ac:cxnSpMkLst>
        </pc:cxnChg>
        <pc:cxnChg chg="add mod">
          <ac:chgData name="Allen Hsu" userId="60d91a9c-a42c-4cc8-ad01-70c31ac073b3" providerId="ADAL" clId="{0B6F0EAA-4E42-4E77-94D9-0AD6DEEEA417}" dt="2024-04-24T06:12:36.082" v="74888" actId="404"/>
          <ac:cxnSpMkLst>
            <pc:docMk/>
            <pc:sldMk cId="2579227363" sldId="2147374812"/>
            <ac:cxnSpMk id="83" creationId="{FAF4995C-64E4-F147-959D-E24C2E645181}"/>
          </ac:cxnSpMkLst>
        </pc:cxnChg>
        <pc:cxnChg chg="add mod">
          <ac:chgData name="Allen Hsu" userId="60d91a9c-a42c-4cc8-ad01-70c31ac073b3" providerId="ADAL" clId="{0B6F0EAA-4E42-4E77-94D9-0AD6DEEEA417}" dt="2024-04-24T06:12:36.082" v="74888" actId="404"/>
          <ac:cxnSpMkLst>
            <pc:docMk/>
            <pc:sldMk cId="2579227363" sldId="2147374812"/>
            <ac:cxnSpMk id="84" creationId="{497EDC23-4EE3-81F9-7941-97F9B3A95CC5}"/>
          </ac:cxnSpMkLst>
        </pc:cxnChg>
        <pc:cxnChg chg="add mod">
          <ac:chgData name="Allen Hsu" userId="60d91a9c-a42c-4cc8-ad01-70c31ac073b3" providerId="ADAL" clId="{0B6F0EAA-4E42-4E77-94D9-0AD6DEEEA417}" dt="2024-04-24T06:12:36.082" v="74888" actId="404"/>
          <ac:cxnSpMkLst>
            <pc:docMk/>
            <pc:sldMk cId="2579227363" sldId="2147374812"/>
            <ac:cxnSpMk id="85" creationId="{02D54CF9-1689-CAD3-75B1-91C842A45925}"/>
          </ac:cxnSpMkLst>
        </pc:cxnChg>
        <pc:cxnChg chg="add mod">
          <ac:chgData name="Allen Hsu" userId="60d91a9c-a42c-4cc8-ad01-70c31ac073b3" providerId="ADAL" clId="{0B6F0EAA-4E42-4E77-94D9-0AD6DEEEA417}" dt="2024-04-24T06:12:36.082" v="74888" actId="404"/>
          <ac:cxnSpMkLst>
            <pc:docMk/>
            <pc:sldMk cId="2579227363" sldId="2147374812"/>
            <ac:cxnSpMk id="86" creationId="{6221154C-8444-EE55-828F-ADAFD50D44A6}"/>
          </ac:cxnSpMkLst>
        </pc:cxnChg>
        <pc:cxnChg chg="add mod">
          <ac:chgData name="Allen Hsu" userId="60d91a9c-a42c-4cc8-ad01-70c31ac073b3" providerId="ADAL" clId="{0B6F0EAA-4E42-4E77-94D9-0AD6DEEEA417}" dt="2024-04-24T06:12:36.082" v="74888" actId="404"/>
          <ac:cxnSpMkLst>
            <pc:docMk/>
            <pc:sldMk cId="2579227363" sldId="2147374812"/>
            <ac:cxnSpMk id="87" creationId="{33C1E50D-F967-4B5F-A8D3-75822409F66D}"/>
          </ac:cxnSpMkLst>
        </pc:cxnChg>
        <pc:cxnChg chg="add mod">
          <ac:chgData name="Allen Hsu" userId="60d91a9c-a42c-4cc8-ad01-70c31ac073b3" providerId="ADAL" clId="{0B6F0EAA-4E42-4E77-94D9-0AD6DEEEA417}" dt="2024-04-24T06:12:36.082" v="74888" actId="404"/>
          <ac:cxnSpMkLst>
            <pc:docMk/>
            <pc:sldMk cId="2579227363" sldId="2147374812"/>
            <ac:cxnSpMk id="88" creationId="{39C63B51-C36E-1EAE-8CE2-23A1FA94C6A6}"/>
          </ac:cxnSpMkLst>
        </pc:cxnChg>
        <pc:cxnChg chg="add mod">
          <ac:chgData name="Allen Hsu" userId="60d91a9c-a42c-4cc8-ad01-70c31ac073b3" providerId="ADAL" clId="{0B6F0EAA-4E42-4E77-94D9-0AD6DEEEA417}" dt="2024-04-24T06:12:36.082" v="74888" actId="404"/>
          <ac:cxnSpMkLst>
            <pc:docMk/>
            <pc:sldMk cId="2579227363" sldId="2147374812"/>
            <ac:cxnSpMk id="89" creationId="{2607793A-B12A-C2B4-CC30-82727851D832}"/>
          </ac:cxnSpMkLst>
        </pc:cxnChg>
        <pc:cxnChg chg="add mod">
          <ac:chgData name="Allen Hsu" userId="60d91a9c-a42c-4cc8-ad01-70c31ac073b3" providerId="ADAL" clId="{0B6F0EAA-4E42-4E77-94D9-0AD6DEEEA417}" dt="2024-04-24T06:12:36.082" v="74888" actId="404"/>
          <ac:cxnSpMkLst>
            <pc:docMk/>
            <pc:sldMk cId="2579227363" sldId="2147374812"/>
            <ac:cxnSpMk id="90" creationId="{94592653-6C98-B6B4-AA0F-B9373F45D63B}"/>
          </ac:cxnSpMkLst>
        </pc:cxnChg>
        <pc:cxnChg chg="add mod">
          <ac:chgData name="Allen Hsu" userId="60d91a9c-a42c-4cc8-ad01-70c31ac073b3" providerId="ADAL" clId="{0B6F0EAA-4E42-4E77-94D9-0AD6DEEEA417}" dt="2024-04-24T06:12:36.082" v="74888" actId="404"/>
          <ac:cxnSpMkLst>
            <pc:docMk/>
            <pc:sldMk cId="2579227363" sldId="2147374812"/>
            <ac:cxnSpMk id="91" creationId="{B8736AFD-F160-D6A9-E618-B58BD5AEF119}"/>
          </ac:cxnSpMkLst>
        </pc:cxnChg>
        <pc:cxnChg chg="add mod">
          <ac:chgData name="Allen Hsu" userId="60d91a9c-a42c-4cc8-ad01-70c31ac073b3" providerId="ADAL" clId="{0B6F0EAA-4E42-4E77-94D9-0AD6DEEEA417}" dt="2024-04-24T06:12:36.082" v="74888" actId="404"/>
          <ac:cxnSpMkLst>
            <pc:docMk/>
            <pc:sldMk cId="2579227363" sldId="2147374812"/>
            <ac:cxnSpMk id="92" creationId="{E6BDFCC7-133E-93F9-EDD7-F0A96AC7F4DA}"/>
          </ac:cxnSpMkLst>
        </pc:cxnChg>
        <pc:cxnChg chg="add mod">
          <ac:chgData name="Allen Hsu" userId="60d91a9c-a42c-4cc8-ad01-70c31ac073b3" providerId="ADAL" clId="{0B6F0EAA-4E42-4E77-94D9-0AD6DEEEA417}" dt="2024-04-24T06:12:36.082" v="74888" actId="404"/>
          <ac:cxnSpMkLst>
            <pc:docMk/>
            <pc:sldMk cId="2579227363" sldId="2147374812"/>
            <ac:cxnSpMk id="93" creationId="{EEFFAFCF-D773-3432-E450-C0A472DD2C17}"/>
          </ac:cxnSpMkLst>
        </pc:cxnChg>
        <pc:cxnChg chg="add mod">
          <ac:chgData name="Allen Hsu" userId="60d91a9c-a42c-4cc8-ad01-70c31ac073b3" providerId="ADAL" clId="{0B6F0EAA-4E42-4E77-94D9-0AD6DEEEA417}" dt="2024-04-24T06:12:36.082" v="74888" actId="404"/>
          <ac:cxnSpMkLst>
            <pc:docMk/>
            <pc:sldMk cId="2579227363" sldId="2147374812"/>
            <ac:cxnSpMk id="94" creationId="{BBD9DA64-C0A9-937D-C0F7-A404AC616F80}"/>
          </ac:cxnSpMkLst>
        </pc:cxnChg>
        <pc:cxnChg chg="add mod">
          <ac:chgData name="Allen Hsu" userId="60d91a9c-a42c-4cc8-ad01-70c31ac073b3" providerId="ADAL" clId="{0B6F0EAA-4E42-4E77-94D9-0AD6DEEEA417}" dt="2024-04-24T06:12:36.082" v="74888" actId="404"/>
          <ac:cxnSpMkLst>
            <pc:docMk/>
            <pc:sldMk cId="2579227363" sldId="2147374812"/>
            <ac:cxnSpMk id="96" creationId="{A82559E4-9057-013E-2C11-FD27473388FE}"/>
          </ac:cxnSpMkLst>
        </pc:cxnChg>
        <pc:cxnChg chg="add mod">
          <ac:chgData name="Allen Hsu" userId="60d91a9c-a42c-4cc8-ad01-70c31ac073b3" providerId="ADAL" clId="{0B6F0EAA-4E42-4E77-94D9-0AD6DEEEA417}" dt="2024-04-24T06:12:36.082" v="74888" actId="404"/>
          <ac:cxnSpMkLst>
            <pc:docMk/>
            <pc:sldMk cId="2579227363" sldId="2147374812"/>
            <ac:cxnSpMk id="97" creationId="{2BCCFAEA-7713-B98D-6340-421B17032D43}"/>
          </ac:cxnSpMkLst>
        </pc:cxnChg>
        <pc:cxnChg chg="add mod">
          <ac:chgData name="Allen Hsu" userId="60d91a9c-a42c-4cc8-ad01-70c31ac073b3" providerId="ADAL" clId="{0B6F0EAA-4E42-4E77-94D9-0AD6DEEEA417}" dt="2024-04-24T06:12:36.082" v="74888" actId="404"/>
          <ac:cxnSpMkLst>
            <pc:docMk/>
            <pc:sldMk cId="2579227363" sldId="2147374812"/>
            <ac:cxnSpMk id="98" creationId="{E05F02D2-C46B-7F05-661F-5A8271C88FCD}"/>
          </ac:cxnSpMkLst>
        </pc:cxnChg>
        <pc:cxnChg chg="add mod">
          <ac:chgData name="Allen Hsu" userId="60d91a9c-a42c-4cc8-ad01-70c31ac073b3" providerId="ADAL" clId="{0B6F0EAA-4E42-4E77-94D9-0AD6DEEEA417}" dt="2024-04-24T06:12:28.606" v="74887" actId="1076"/>
          <ac:cxnSpMkLst>
            <pc:docMk/>
            <pc:sldMk cId="2579227363" sldId="2147374812"/>
            <ac:cxnSpMk id="104" creationId="{001AC7AD-EAD6-3BA0-A7D2-37F1FE007F38}"/>
          </ac:cxnSpMkLst>
        </pc:cxnChg>
        <pc:cxnChg chg="add mod">
          <ac:chgData name="Allen Hsu" userId="60d91a9c-a42c-4cc8-ad01-70c31ac073b3" providerId="ADAL" clId="{0B6F0EAA-4E42-4E77-94D9-0AD6DEEEA417}" dt="2024-04-24T06:12:28.606" v="74887" actId="1076"/>
          <ac:cxnSpMkLst>
            <pc:docMk/>
            <pc:sldMk cId="2579227363" sldId="2147374812"/>
            <ac:cxnSpMk id="105" creationId="{7CCFF382-72BF-6E99-4D0E-F67F7B39465C}"/>
          </ac:cxnSpMkLst>
        </pc:cxnChg>
        <pc:cxnChg chg="add mod">
          <ac:chgData name="Allen Hsu" userId="60d91a9c-a42c-4cc8-ad01-70c31ac073b3" providerId="ADAL" clId="{0B6F0EAA-4E42-4E77-94D9-0AD6DEEEA417}" dt="2024-04-24T06:12:28.606" v="74887" actId="1076"/>
          <ac:cxnSpMkLst>
            <pc:docMk/>
            <pc:sldMk cId="2579227363" sldId="2147374812"/>
            <ac:cxnSpMk id="106" creationId="{3AD3232E-67CE-1A9F-72E5-DFA428889520}"/>
          </ac:cxnSpMkLst>
        </pc:cxnChg>
        <pc:cxnChg chg="add mod">
          <ac:chgData name="Allen Hsu" userId="60d91a9c-a42c-4cc8-ad01-70c31ac073b3" providerId="ADAL" clId="{0B6F0EAA-4E42-4E77-94D9-0AD6DEEEA417}" dt="2024-04-24T06:12:36.082" v="74888" actId="404"/>
          <ac:cxnSpMkLst>
            <pc:docMk/>
            <pc:sldMk cId="2579227363" sldId="2147374812"/>
            <ac:cxnSpMk id="110" creationId="{12B2F5BD-AFF1-FBBC-EE09-3C7420587269}"/>
          </ac:cxnSpMkLst>
        </pc:cxnChg>
        <pc:cxnChg chg="add mod">
          <ac:chgData name="Allen Hsu" userId="60d91a9c-a42c-4cc8-ad01-70c31ac073b3" providerId="ADAL" clId="{0B6F0EAA-4E42-4E77-94D9-0AD6DEEEA417}" dt="2024-04-24T06:12:36.082" v="74888" actId="404"/>
          <ac:cxnSpMkLst>
            <pc:docMk/>
            <pc:sldMk cId="2579227363" sldId="2147374812"/>
            <ac:cxnSpMk id="111" creationId="{0073512B-ED9F-0699-84EC-22DAB53D64BE}"/>
          </ac:cxnSpMkLst>
        </pc:cxnChg>
        <pc:cxnChg chg="add mod">
          <ac:chgData name="Allen Hsu" userId="60d91a9c-a42c-4cc8-ad01-70c31ac073b3" providerId="ADAL" clId="{0B6F0EAA-4E42-4E77-94D9-0AD6DEEEA417}" dt="2024-04-24T06:12:36.082" v="74888" actId="404"/>
          <ac:cxnSpMkLst>
            <pc:docMk/>
            <pc:sldMk cId="2579227363" sldId="2147374812"/>
            <ac:cxnSpMk id="113" creationId="{610D3CE8-80E0-5927-89D8-CF7E8835E194}"/>
          </ac:cxnSpMkLst>
        </pc:cxnChg>
        <pc:cxnChg chg="add mod">
          <ac:chgData name="Allen Hsu" userId="60d91a9c-a42c-4cc8-ad01-70c31ac073b3" providerId="ADAL" clId="{0B6F0EAA-4E42-4E77-94D9-0AD6DEEEA417}" dt="2024-04-24T06:12:36.082" v="74888" actId="404"/>
          <ac:cxnSpMkLst>
            <pc:docMk/>
            <pc:sldMk cId="2579227363" sldId="2147374812"/>
            <ac:cxnSpMk id="114" creationId="{C848B349-28E2-8BA3-1907-F08CDF4AF0A4}"/>
          </ac:cxnSpMkLst>
        </pc:cxnChg>
        <pc:cxnChg chg="add mod">
          <ac:chgData name="Allen Hsu" userId="60d91a9c-a42c-4cc8-ad01-70c31ac073b3" providerId="ADAL" clId="{0B6F0EAA-4E42-4E77-94D9-0AD6DEEEA417}" dt="2024-04-24T06:12:36.082" v="74888" actId="404"/>
          <ac:cxnSpMkLst>
            <pc:docMk/>
            <pc:sldMk cId="2579227363" sldId="2147374812"/>
            <ac:cxnSpMk id="116" creationId="{3B6B9B17-6D80-4E8A-0791-EDA70CD5B081}"/>
          </ac:cxnSpMkLst>
        </pc:cxnChg>
        <pc:cxnChg chg="add mod">
          <ac:chgData name="Allen Hsu" userId="60d91a9c-a42c-4cc8-ad01-70c31ac073b3" providerId="ADAL" clId="{0B6F0EAA-4E42-4E77-94D9-0AD6DEEEA417}" dt="2024-04-24T06:12:36.082" v="74888" actId="404"/>
          <ac:cxnSpMkLst>
            <pc:docMk/>
            <pc:sldMk cId="2579227363" sldId="2147374812"/>
            <ac:cxnSpMk id="119" creationId="{39E1812D-48D7-3EB8-4646-328C1A87E549}"/>
          </ac:cxnSpMkLst>
        </pc:cxnChg>
        <pc:cxnChg chg="add mod">
          <ac:chgData name="Allen Hsu" userId="60d91a9c-a42c-4cc8-ad01-70c31ac073b3" providerId="ADAL" clId="{0B6F0EAA-4E42-4E77-94D9-0AD6DEEEA417}" dt="2024-04-24T06:12:36.082" v="74888" actId="404"/>
          <ac:cxnSpMkLst>
            <pc:docMk/>
            <pc:sldMk cId="2579227363" sldId="2147374812"/>
            <ac:cxnSpMk id="120" creationId="{CA24E7DC-006F-B93E-7BB2-4B8C20CE3AD6}"/>
          </ac:cxnSpMkLst>
        </pc:cxnChg>
        <pc:cxnChg chg="add mod">
          <ac:chgData name="Allen Hsu" userId="60d91a9c-a42c-4cc8-ad01-70c31ac073b3" providerId="ADAL" clId="{0B6F0EAA-4E42-4E77-94D9-0AD6DEEEA417}" dt="2024-04-24T06:15:14.599" v="74899" actId="14100"/>
          <ac:cxnSpMkLst>
            <pc:docMk/>
            <pc:sldMk cId="2579227363" sldId="2147374812"/>
            <ac:cxnSpMk id="123" creationId="{1956E843-719D-A291-784A-228FE3646865}"/>
          </ac:cxnSpMkLst>
        </pc:cxnChg>
        <pc:cxnChg chg="add mod">
          <ac:chgData name="Allen Hsu" userId="60d91a9c-a42c-4cc8-ad01-70c31ac073b3" providerId="ADAL" clId="{0B6F0EAA-4E42-4E77-94D9-0AD6DEEEA417}" dt="2024-04-24T07:40:19.107" v="75121" actId="14100"/>
          <ac:cxnSpMkLst>
            <pc:docMk/>
            <pc:sldMk cId="2579227363" sldId="2147374812"/>
            <ac:cxnSpMk id="126" creationId="{91733309-379E-15DF-6045-B20712FBC991}"/>
          </ac:cxnSpMkLst>
        </pc:cxnChg>
        <pc:cxnChg chg="add del mod">
          <ac:chgData name="Allen Hsu" userId="60d91a9c-a42c-4cc8-ad01-70c31ac073b3" providerId="ADAL" clId="{0B6F0EAA-4E42-4E77-94D9-0AD6DEEEA417}" dt="2024-04-24T06:23:59.262" v="74916" actId="478"/>
          <ac:cxnSpMkLst>
            <pc:docMk/>
            <pc:sldMk cId="2579227363" sldId="2147374812"/>
            <ac:cxnSpMk id="133" creationId="{92791EF6-A4BA-CD02-16F0-F4EE732AB823}"/>
          </ac:cxnSpMkLst>
        </pc:cxnChg>
        <pc:cxnChg chg="add mod">
          <ac:chgData name="Allen Hsu" userId="60d91a9c-a42c-4cc8-ad01-70c31ac073b3" providerId="ADAL" clId="{0B6F0EAA-4E42-4E77-94D9-0AD6DEEEA417}" dt="2024-04-24T06:24:45.070" v="74919"/>
          <ac:cxnSpMkLst>
            <pc:docMk/>
            <pc:sldMk cId="2579227363" sldId="2147374812"/>
            <ac:cxnSpMk id="137" creationId="{749AC567-8516-B825-33EF-A4BE047206F3}"/>
          </ac:cxnSpMkLst>
        </pc:cxnChg>
      </pc:sldChg>
      <pc:sldChg chg="addSp delSp modSp mod">
        <pc:chgData name="Allen Hsu" userId="60d91a9c-a42c-4cc8-ad01-70c31ac073b3" providerId="ADAL" clId="{0B6F0EAA-4E42-4E77-94D9-0AD6DEEEA417}" dt="2024-04-26T03:05:18.200" v="81448" actId="1076"/>
        <pc:sldMkLst>
          <pc:docMk/>
          <pc:sldMk cId="1582551653" sldId="2147374813"/>
        </pc:sldMkLst>
        <pc:spChg chg="mod">
          <ac:chgData name="Allen Hsu" userId="60d91a9c-a42c-4cc8-ad01-70c31ac073b3" providerId="ADAL" clId="{0B6F0EAA-4E42-4E77-94D9-0AD6DEEEA417}" dt="2024-04-24T05:42:11.970" v="74272" actId="1076"/>
          <ac:spMkLst>
            <pc:docMk/>
            <pc:sldMk cId="1582551653" sldId="2147374813"/>
            <ac:spMk id="4" creationId="{70F43318-1A6C-8F50-BB07-59E7AC6B386D}"/>
          </ac:spMkLst>
        </pc:spChg>
        <pc:spChg chg="mod">
          <ac:chgData name="Allen Hsu" userId="60d91a9c-a42c-4cc8-ad01-70c31ac073b3" providerId="ADAL" clId="{0B6F0EAA-4E42-4E77-94D9-0AD6DEEEA417}" dt="2024-04-24T05:42:16.466" v="74273" actId="1076"/>
          <ac:spMkLst>
            <pc:docMk/>
            <pc:sldMk cId="1582551653" sldId="2147374813"/>
            <ac:spMk id="6" creationId="{CD3BD0A9-1C19-0983-438B-F9998DF9A949}"/>
          </ac:spMkLst>
        </pc:spChg>
        <pc:spChg chg="mod">
          <ac:chgData name="Allen Hsu" userId="60d91a9c-a42c-4cc8-ad01-70c31ac073b3" providerId="ADAL" clId="{0B6F0EAA-4E42-4E77-94D9-0AD6DEEEA417}" dt="2024-04-24T05:42:16.466" v="74273" actId="1076"/>
          <ac:spMkLst>
            <pc:docMk/>
            <pc:sldMk cId="1582551653" sldId="2147374813"/>
            <ac:spMk id="7" creationId="{F30EA57D-5FBB-5B72-03E8-188C2CC6AA3B}"/>
          </ac:spMkLst>
        </pc:spChg>
        <pc:spChg chg="add mod">
          <ac:chgData name="Allen Hsu" userId="60d91a9c-a42c-4cc8-ad01-70c31ac073b3" providerId="ADAL" clId="{0B6F0EAA-4E42-4E77-94D9-0AD6DEEEA417}" dt="2024-04-26T03:05:05.786" v="81445" actId="1076"/>
          <ac:spMkLst>
            <pc:docMk/>
            <pc:sldMk cId="1582551653" sldId="2147374813"/>
            <ac:spMk id="8" creationId="{4E8A980C-C48F-2767-06F0-539F7917089D}"/>
          </ac:spMkLst>
        </pc:spChg>
        <pc:spChg chg="add mod">
          <ac:chgData name="Allen Hsu" userId="60d91a9c-a42c-4cc8-ad01-70c31ac073b3" providerId="ADAL" clId="{0B6F0EAA-4E42-4E77-94D9-0AD6DEEEA417}" dt="2024-04-25T03:19:14.301" v="80287" actId="1076"/>
          <ac:spMkLst>
            <pc:docMk/>
            <pc:sldMk cId="1582551653" sldId="2147374813"/>
            <ac:spMk id="11" creationId="{4F209A22-B269-C9BF-62D8-7B1054901029}"/>
          </ac:spMkLst>
        </pc:spChg>
        <pc:spChg chg="add mod">
          <ac:chgData name="Allen Hsu" userId="60d91a9c-a42c-4cc8-ad01-70c31ac073b3" providerId="ADAL" clId="{0B6F0EAA-4E42-4E77-94D9-0AD6DEEEA417}" dt="2024-04-26T03:05:14.619" v="81447" actId="1076"/>
          <ac:spMkLst>
            <pc:docMk/>
            <pc:sldMk cId="1582551653" sldId="2147374813"/>
            <ac:spMk id="12" creationId="{37EA7D02-FBEF-FCCA-B523-7F8A659F87C2}"/>
          </ac:spMkLst>
        </pc:spChg>
        <pc:spChg chg="add mod">
          <ac:chgData name="Allen Hsu" userId="60d91a9c-a42c-4cc8-ad01-70c31ac073b3" providerId="ADAL" clId="{0B6F0EAA-4E42-4E77-94D9-0AD6DEEEA417}" dt="2024-04-25T03:26:05.768" v="80370" actId="20577"/>
          <ac:spMkLst>
            <pc:docMk/>
            <pc:sldMk cId="1582551653" sldId="2147374813"/>
            <ac:spMk id="13" creationId="{D20F6845-4476-8A17-D635-02351EF02B62}"/>
          </ac:spMkLst>
        </pc:spChg>
        <pc:spChg chg="add mod">
          <ac:chgData name="Allen Hsu" userId="60d91a9c-a42c-4cc8-ad01-70c31ac073b3" providerId="ADAL" clId="{0B6F0EAA-4E42-4E77-94D9-0AD6DEEEA417}" dt="2024-04-24T05:49:52.012" v="74703" actId="1076"/>
          <ac:spMkLst>
            <pc:docMk/>
            <pc:sldMk cId="1582551653" sldId="2147374813"/>
            <ac:spMk id="14" creationId="{2F42BA80-CD06-F5A6-7416-148A1609AF02}"/>
          </ac:spMkLst>
        </pc:spChg>
        <pc:spChg chg="add mod">
          <ac:chgData name="Allen Hsu" userId="60d91a9c-a42c-4cc8-ad01-70c31ac073b3" providerId="ADAL" clId="{0B6F0EAA-4E42-4E77-94D9-0AD6DEEEA417}" dt="2024-04-26T03:05:18.200" v="81448" actId="1076"/>
          <ac:spMkLst>
            <pc:docMk/>
            <pc:sldMk cId="1582551653" sldId="2147374813"/>
            <ac:spMk id="15" creationId="{207A7FDB-EF61-1FC4-C18F-E9700C7CAF70}"/>
          </ac:spMkLst>
        </pc:spChg>
        <pc:spChg chg="add del mod">
          <ac:chgData name="Allen Hsu" userId="60d91a9c-a42c-4cc8-ad01-70c31ac073b3" providerId="ADAL" clId="{0B6F0EAA-4E42-4E77-94D9-0AD6DEEEA417}" dt="2024-04-24T05:49:54.930" v="74704" actId="478"/>
          <ac:spMkLst>
            <pc:docMk/>
            <pc:sldMk cId="1582551653" sldId="2147374813"/>
            <ac:spMk id="15" creationId="{3A3420B2-9C26-1553-0135-BAC025A42938}"/>
          </ac:spMkLst>
        </pc:spChg>
        <pc:spChg chg="add mod">
          <ac:chgData name="Allen Hsu" userId="60d91a9c-a42c-4cc8-ad01-70c31ac073b3" providerId="ADAL" clId="{0B6F0EAA-4E42-4E77-94D9-0AD6DEEEA417}" dt="2024-04-24T05:49:44.875" v="74702" actId="20577"/>
          <ac:spMkLst>
            <pc:docMk/>
            <pc:sldMk cId="1582551653" sldId="2147374813"/>
            <ac:spMk id="16" creationId="{B904B449-80A8-D98C-15FC-566F68EE2A0D}"/>
          </ac:spMkLst>
        </pc:spChg>
        <pc:spChg chg="add mod">
          <ac:chgData name="Allen Hsu" userId="60d91a9c-a42c-4cc8-ad01-70c31ac073b3" providerId="ADAL" clId="{0B6F0EAA-4E42-4E77-94D9-0AD6DEEEA417}" dt="2024-04-25T03:16:30.615" v="80186" actId="571"/>
          <ac:spMkLst>
            <pc:docMk/>
            <pc:sldMk cId="1582551653" sldId="2147374813"/>
            <ac:spMk id="17" creationId="{2F948C1E-94AC-197F-FE5A-F70144A7807F}"/>
          </ac:spMkLst>
        </pc:spChg>
        <pc:picChg chg="add mod">
          <ac:chgData name="Allen Hsu" userId="60d91a9c-a42c-4cc8-ad01-70c31ac073b3" providerId="ADAL" clId="{0B6F0EAA-4E42-4E77-94D9-0AD6DEEEA417}" dt="2024-04-26T03:05:09.313" v="81446" actId="14100"/>
          <ac:picMkLst>
            <pc:docMk/>
            <pc:sldMk cId="1582551653" sldId="2147374813"/>
            <ac:picMk id="5" creationId="{BBD0B6DE-F907-FDFD-31FC-6CB40C5F1D8B}"/>
          </ac:picMkLst>
        </pc:picChg>
        <pc:picChg chg="add mod">
          <ac:chgData name="Allen Hsu" userId="60d91a9c-a42c-4cc8-ad01-70c31ac073b3" providerId="ADAL" clId="{0B6F0EAA-4E42-4E77-94D9-0AD6DEEEA417}" dt="2024-04-26T03:05:18.200" v="81448" actId="1076"/>
          <ac:picMkLst>
            <pc:docMk/>
            <pc:sldMk cId="1582551653" sldId="2147374813"/>
            <ac:picMk id="9" creationId="{985356A3-6CA7-0B31-A65C-FA85C6A3081B}"/>
          </ac:picMkLst>
        </pc:picChg>
        <pc:picChg chg="add mod">
          <ac:chgData name="Allen Hsu" userId="60d91a9c-a42c-4cc8-ad01-70c31ac073b3" providerId="ADAL" clId="{0B6F0EAA-4E42-4E77-94D9-0AD6DEEEA417}" dt="2024-04-25T03:16:25.260" v="80185" actId="1076"/>
          <ac:picMkLst>
            <pc:docMk/>
            <pc:sldMk cId="1582551653" sldId="2147374813"/>
            <ac:picMk id="10" creationId="{0FB3E453-3A06-584E-190A-5FD531916564}"/>
          </ac:picMkLst>
        </pc:picChg>
        <pc:picChg chg="add mod modCrop">
          <ac:chgData name="Allen Hsu" userId="60d91a9c-a42c-4cc8-ad01-70c31ac073b3" providerId="ADAL" clId="{0B6F0EAA-4E42-4E77-94D9-0AD6DEEEA417}" dt="2024-04-25T03:19:14.301" v="80287" actId="1076"/>
          <ac:picMkLst>
            <pc:docMk/>
            <pc:sldMk cId="1582551653" sldId="2147374813"/>
            <ac:picMk id="18" creationId="{553CC515-F967-0368-0B69-EF8C1ED9CFE9}"/>
          </ac:picMkLst>
        </pc:picChg>
        <pc:picChg chg="add mod modCrop">
          <ac:chgData name="Allen Hsu" userId="60d91a9c-a42c-4cc8-ad01-70c31ac073b3" providerId="ADAL" clId="{0B6F0EAA-4E42-4E77-94D9-0AD6DEEEA417}" dt="2024-04-26T03:05:14.619" v="81447" actId="1076"/>
          <ac:picMkLst>
            <pc:docMk/>
            <pc:sldMk cId="1582551653" sldId="2147374813"/>
            <ac:picMk id="19" creationId="{0628E898-C782-A995-EAC0-46309FB8EFAC}"/>
          </ac:picMkLst>
        </pc:picChg>
      </pc:sldChg>
      <pc:sldChg chg="addSp delSp modSp new del mod">
        <pc:chgData name="Allen Hsu" userId="60d91a9c-a42c-4cc8-ad01-70c31ac073b3" providerId="ADAL" clId="{0B6F0EAA-4E42-4E77-94D9-0AD6DEEEA417}" dt="2024-05-07T09:57:41.920" v="99376" actId="47"/>
        <pc:sldMkLst>
          <pc:docMk/>
          <pc:sldMk cId="439716012" sldId="2147374814"/>
        </pc:sldMkLst>
        <pc:spChg chg="mod">
          <ac:chgData name="Allen Hsu" userId="60d91a9c-a42c-4cc8-ad01-70c31ac073b3" providerId="ADAL" clId="{0B6F0EAA-4E42-4E77-94D9-0AD6DEEEA417}" dt="2024-04-26T08:05:37.488" v="84506" actId="20577"/>
          <ac:spMkLst>
            <pc:docMk/>
            <pc:sldMk cId="439716012" sldId="2147374814"/>
            <ac:spMk id="2" creationId="{38A72C57-71D9-A802-8B58-CBB1EFE67238}"/>
          </ac:spMkLst>
        </pc:spChg>
        <pc:spChg chg="del">
          <ac:chgData name="Allen Hsu" userId="60d91a9c-a42c-4cc8-ad01-70c31ac073b3" providerId="ADAL" clId="{0B6F0EAA-4E42-4E77-94D9-0AD6DEEEA417}" dt="2024-04-24T01:32:27.701" v="71643" actId="478"/>
          <ac:spMkLst>
            <pc:docMk/>
            <pc:sldMk cId="439716012" sldId="2147374814"/>
            <ac:spMk id="4" creationId="{0B418860-F0F2-7EF7-DD10-3671BF54696F}"/>
          </ac:spMkLst>
        </pc:spChg>
        <pc:spChg chg="add mod">
          <ac:chgData name="Allen Hsu" userId="60d91a9c-a42c-4cc8-ad01-70c31ac073b3" providerId="ADAL" clId="{0B6F0EAA-4E42-4E77-94D9-0AD6DEEEA417}" dt="2024-05-07T09:20:03.626" v="99008" actId="1076"/>
          <ac:spMkLst>
            <pc:docMk/>
            <pc:sldMk cId="439716012" sldId="2147374814"/>
            <ac:spMk id="5" creationId="{821E98DB-EB6F-407A-3612-2690E07E6F38}"/>
          </ac:spMkLst>
        </pc:spChg>
        <pc:spChg chg="add del mod">
          <ac:chgData name="Allen Hsu" userId="60d91a9c-a42c-4cc8-ad01-70c31ac073b3" providerId="ADAL" clId="{0B6F0EAA-4E42-4E77-94D9-0AD6DEEEA417}" dt="2024-04-25T02:25:06.994" v="79704" actId="478"/>
          <ac:spMkLst>
            <pc:docMk/>
            <pc:sldMk cId="439716012" sldId="2147374814"/>
            <ac:spMk id="6" creationId="{9BC9C1A8-7313-A497-BB13-9E7B74D16411}"/>
          </ac:spMkLst>
        </pc:spChg>
        <pc:spChg chg="add del mod">
          <ac:chgData name="Allen Hsu" userId="60d91a9c-a42c-4cc8-ad01-70c31ac073b3" providerId="ADAL" clId="{0B6F0EAA-4E42-4E77-94D9-0AD6DEEEA417}" dt="2024-04-25T02:19:20.989" v="79696" actId="478"/>
          <ac:spMkLst>
            <pc:docMk/>
            <pc:sldMk cId="439716012" sldId="2147374814"/>
            <ac:spMk id="7" creationId="{7147DE9A-E013-F6D4-BE55-C035510117AC}"/>
          </ac:spMkLst>
        </pc:spChg>
        <pc:spChg chg="add mod">
          <ac:chgData name="Allen Hsu" userId="60d91a9c-a42c-4cc8-ad01-70c31ac073b3" providerId="ADAL" clId="{0B6F0EAA-4E42-4E77-94D9-0AD6DEEEA417}" dt="2024-05-07T09:20:05.509" v="99009" actId="1076"/>
          <ac:spMkLst>
            <pc:docMk/>
            <pc:sldMk cId="439716012" sldId="2147374814"/>
            <ac:spMk id="7" creationId="{EAA945F1-8F9C-5977-BE1E-200E4497FE7E}"/>
          </ac:spMkLst>
        </pc:spChg>
        <pc:spChg chg="add mod">
          <ac:chgData name="Allen Hsu" userId="60d91a9c-a42c-4cc8-ad01-70c31ac073b3" providerId="ADAL" clId="{0B6F0EAA-4E42-4E77-94D9-0AD6DEEEA417}" dt="2024-04-24T07:43:43.774" v="75198" actId="14100"/>
          <ac:spMkLst>
            <pc:docMk/>
            <pc:sldMk cId="439716012" sldId="2147374814"/>
            <ac:spMk id="8" creationId="{D2821A64-CBE1-8A86-B8D8-D18BF324B402}"/>
          </ac:spMkLst>
        </pc:spChg>
        <pc:spChg chg="add mod">
          <ac:chgData name="Allen Hsu" userId="60d91a9c-a42c-4cc8-ad01-70c31ac073b3" providerId="ADAL" clId="{0B6F0EAA-4E42-4E77-94D9-0AD6DEEEA417}" dt="2024-05-07T09:53:18.255" v="99375"/>
          <ac:spMkLst>
            <pc:docMk/>
            <pc:sldMk cId="439716012" sldId="2147374814"/>
            <ac:spMk id="9" creationId="{A813A35A-1673-81AC-0EB4-ED37CD3998A9}"/>
          </ac:spMkLst>
        </pc:spChg>
        <pc:spChg chg="add del mod">
          <ac:chgData name="Allen Hsu" userId="60d91a9c-a42c-4cc8-ad01-70c31ac073b3" providerId="ADAL" clId="{0B6F0EAA-4E42-4E77-94D9-0AD6DEEEA417}" dt="2024-04-29T05:36:01.627" v="86292" actId="478"/>
          <ac:spMkLst>
            <pc:docMk/>
            <pc:sldMk cId="439716012" sldId="2147374814"/>
            <ac:spMk id="12" creationId="{68B7172D-0C54-78CC-70A8-93C3830D9BFD}"/>
          </ac:spMkLst>
        </pc:spChg>
        <pc:spChg chg="add mod">
          <ac:chgData name="Allen Hsu" userId="60d91a9c-a42c-4cc8-ad01-70c31ac073b3" providerId="ADAL" clId="{0B6F0EAA-4E42-4E77-94D9-0AD6DEEEA417}" dt="2024-04-29T05:35:58.327" v="86291" actId="1076"/>
          <ac:spMkLst>
            <pc:docMk/>
            <pc:sldMk cId="439716012" sldId="2147374814"/>
            <ac:spMk id="15" creationId="{D52F7E24-F30B-4E0F-13FE-4A76E2FFEAC3}"/>
          </ac:spMkLst>
        </pc:spChg>
        <pc:spChg chg="add del mod">
          <ac:chgData name="Allen Hsu" userId="60d91a9c-a42c-4cc8-ad01-70c31ac073b3" providerId="ADAL" clId="{0B6F0EAA-4E42-4E77-94D9-0AD6DEEEA417}" dt="2024-04-25T02:42:01.110" v="79860" actId="478"/>
          <ac:spMkLst>
            <pc:docMk/>
            <pc:sldMk cId="439716012" sldId="2147374814"/>
            <ac:spMk id="16" creationId="{59122C13-98BA-BF91-8C1B-B9F9667592FF}"/>
          </ac:spMkLst>
        </pc:spChg>
        <pc:spChg chg="add del mod">
          <ac:chgData name="Allen Hsu" userId="60d91a9c-a42c-4cc8-ad01-70c31ac073b3" providerId="ADAL" clId="{0B6F0EAA-4E42-4E77-94D9-0AD6DEEEA417}" dt="2024-04-29T05:36:16.630" v="86296" actId="478"/>
          <ac:spMkLst>
            <pc:docMk/>
            <pc:sldMk cId="439716012" sldId="2147374814"/>
            <ac:spMk id="17" creationId="{2D56FE25-A6E6-5230-A219-8C827AB8A1BA}"/>
          </ac:spMkLst>
        </pc:spChg>
        <pc:spChg chg="add del mod">
          <ac:chgData name="Allen Hsu" userId="60d91a9c-a42c-4cc8-ad01-70c31ac073b3" providerId="ADAL" clId="{0B6F0EAA-4E42-4E77-94D9-0AD6DEEEA417}" dt="2024-04-25T02:41:38.294" v="79854" actId="478"/>
          <ac:spMkLst>
            <pc:docMk/>
            <pc:sldMk cId="439716012" sldId="2147374814"/>
            <ac:spMk id="26" creationId="{F6C95E20-14F9-FF03-B4F2-5F670AA6475E}"/>
          </ac:spMkLst>
        </pc:spChg>
        <pc:spChg chg="add mod">
          <ac:chgData name="Allen Hsu" userId="60d91a9c-a42c-4cc8-ad01-70c31ac073b3" providerId="ADAL" clId="{0B6F0EAA-4E42-4E77-94D9-0AD6DEEEA417}" dt="2024-04-29T05:35:53.580" v="86290" actId="20577"/>
          <ac:spMkLst>
            <pc:docMk/>
            <pc:sldMk cId="439716012" sldId="2147374814"/>
            <ac:spMk id="27" creationId="{E4704B31-67F5-D304-93D5-487CC990A969}"/>
          </ac:spMkLst>
        </pc:spChg>
        <pc:spChg chg="add mod">
          <ac:chgData name="Allen Hsu" userId="60d91a9c-a42c-4cc8-ad01-70c31ac073b3" providerId="ADAL" clId="{0B6F0EAA-4E42-4E77-94D9-0AD6DEEEA417}" dt="2024-04-29T05:34:27.703" v="86274" actId="20577"/>
          <ac:spMkLst>
            <pc:docMk/>
            <pc:sldMk cId="439716012" sldId="2147374814"/>
            <ac:spMk id="28" creationId="{197CA1AB-3985-5E75-B9FC-94E38E15DB5D}"/>
          </ac:spMkLst>
        </pc:spChg>
        <pc:picChg chg="add mod">
          <ac:chgData name="Allen Hsu" userId="60d91a9c-a42c-4cc8-ad01-70c31ac073b3" providerId="ADAL" clId="{0B6F0EAA-4E42-4E77-94D9-0AD6DEEEA417}" dt="2024-04-25T02:26:59.947" v="79706" actId="1076"/>
          <ac:picMkLst>
            <pc:docMk/>
            <pc:sldMk cId="439716012" sldId="2147374814"/>
            <ac:picMk id="4" creationId="{BB5122E5-4556-C7C4-865B-7918838DBCB9}"/>
          </ac:picMkLst>
        </pc:picChg>
        <pc:picChg chg="add del mod">
          <ac:chgData name="Allen Hsu" userId="60d91a9c-a42c-4cc8-ad01-70c31ac073b3" providerId="ADAL" clId="{0B6F0EAA-4E42-4E77-94D9-0AD6DEEEA417}" dt="2024-04-25T02:26:57.081" v="79705" actId="478"/>
          <ac:picMkLst>
            <pc:docMk/>
            <pc:sldMk cId="439716012" sldId="2147374814"/>
            <ac:picMk id="5" creationId="{506174F8-8620-C217-4C28-925B86407573}"/>
          </ac:picMkLst>
        </pc:picChg>
        <pc:picChg chg="add mod ord">
          <ac:chgData name="Allen Hsu" userId="60d91a9c-a42c-4cc8-ad01-70c31ac073b3" providerId="ADAL" clId="{0B6F0EAA-4E42-4E77-94D9-0AD6DEEEA417}" dt="2024-04-29T05:33:29.221" v="86244" actId="167"/>
          <ac:picMkLst>
            <pc:docMk/>
            <pc:sldMk cId="439716012" sldId="2147374814"/>
            <ac:picMk id="6" creationId="{E9FC4AFB-C928-C4AB-2134-346DD965B94D}"/>
          </ac:picMkLst>
        </pc:picChg>
        <pc:picChg chg="add del mod ord">
          <ac:chgData name="Allen Hsu" userId="60d91a9c-a42c-4cc8-ad01-70c31ac073b3" providerId="ADAL" clId="{0B6F0EAA-4E42-4E77-94D9-0AD6DEEEA417}" dt="2024-04-29T05:33:17.593" v="86239" actId="478"/>
          <ac:picMkLst>
            <pc:docMk/>
            <pc:sldMk cId="439716012" sldId="2147374814"/>
            <ac:picMk id="10" creationId="{AEFF13B1-1FF9-32B8-8BBF-01CD0C7716A7}"/>
          </ac:picMkLst>
        </pc:picChg>
        <pc:picChg chg="add del mod ord">
          <ac:chgData name="Allen Hsu" userId="60d91a9c-a42c-4cc8-ad01-70c31ac073b3" providerId="ADAL" clId="{0B6F0EAA-4E42-4E77-94D9-0AD6DEEEA417}" dt="2024-04-25T02:27:52.959" v="79719" actId="478"/>
          <ac:picMkLst>
            <pc:docMk/>
            <pc:sldMk cId="439716012" sldId="2147374814"/>
            <ac:picMk id="13" creationId="{F75D2C97-EE44-994A-1309-EA46CFFFFAAA}"/>
          </ac:picMkLst>
        </pc:picChg>
        <pc:picChg chg="add del mod ord">
          <ac:chgData name="Allen Hsu" userId="60d91a9c-a42c-4cc8-ad01-70c31ac073b3" providerId="ADAL" clId="{0B6F0EAA-4E42-4E77-94D9-0AD6DEEEA417}" dt="2024-04-29T05:35:20.062" v="86277" actId="478"/>
          <ac:picMkLst>
            <pc:docMk/>
            <pc:sldMk cId="439716012" sldId="2147374814"/>
            <ac:picMk id="14" creationId="{0FAFCA4D-B5C8-3210-0D4C-47381F5B5863}"/>
          </ac:picMkLst>
        </pc:picChg>
        <pc:picChg chg="add del mod ord">
          <ac:chgData name="Allen Hsu" userId="60d91a9c-a42c-4cc8-ad01-70c31ac073b3" providerId="ADAL" clId="{0B6F0EAA-4E42-4E77-94D9-0AD6DEEEA417}" dt="2024-04-25T02:37:20.631" v="79788" actId="478"/>
          <ac:picMkLst>
            <pc:docMk/>
            <pc:sldMk cId="439716012" sldId="2147374814"/>
            <ac:picMk id="18" creationId="{122A8EE2-BB6B-04A3-F756-3BFCC278DC90}"/>
          </ac:picMkLst>
        </pc:picChg>
        <pc:picChg chg="add del mod">
          <ac:chgData name="Allen Hsu" userId="60d91a9c-a42c-4cc8-ad01-70c31ac073b3" providerId="ADAL" clId="{0B6F0EAA-4E42-4E77-94D9-0AD6DEEEA417}" dt="2024-04-29T05:34:14.062" v="86265" actId="478"/>
          <ac:picMkLst>
            <pc:docMk/>
            <pc:sldMk cId="439716012" sldId="2147374814"/>
            <ac:picMk id="20" creationId="{D01EDD6E-171D-3B80-2223-BEA8A2F2D29C}"/>
          </ac:picMkLst>
        </pc:picChg>
        <pc:picChg chg="add mod ord modCrop">
          <ac:chgData name="Allen Hsu" userId="60d91a9c-a42c-4cc8-ad01-70c31ac073b3" providerId="ADAL" clId="{0B6F0EAA-4E42-4E77-94D9-0AD6DEEEA417}" dt="2024-04-29T05:36:41.111" v="86297" actId="732"/>
          <ac:picMkLst>
            <pc:docMk/>
            <pc:sldMk cId="439716012" sldId="2147374814"/>
            <ac:picMk id="29" creationId="{BF2EB6E7-EA12-DA5D-3CC1-439651806127}"/>
          </ac:picMkLst>
        </pc:picChg>
        <pc:cxnChg chg="add mod">
          <ac:chgData name="Allen Hsu" userId="60d91a9c-a42c-4cc8-ad01-70c31ac073b3" providerId="ADAL" clId="{0B6F0EAA-4E42-4E77-94D9-0AD6DEEEA417}" dt="2024-04-29T05:36:12.663" v="86295" actId="14100"/>
          <ac:cxnSpMkLst>
            <pc:docMk/>
            <pc:sldMk cId="439716012" sldId="2147374814"/>
            <ac:cxnSpMk id="11" creationId="{159E7EC7-0983-EE49-79F3-B446BC0E471F}"/>
          </ac:cxnSpMkLst>
        </pc:cxnChg>
        <pc:cxnChg chg="add mod">
          <ac:chgData name="Allen Hsu" userId="60d91a9c-a42c-4cc8-ad01-70c31ac073b3" providerId="ADAL" clId="{0B6F0EAA-4E42-4E77-94D9-0AD6DEEEA417}" dt="2024-04-29T05:34:22.364" v="86268" actId="14100"/>
          <ac:cxnSpMkLst>
            <pc:docMk/>
            <pc:sldMk cId="439716012" sldId="2147374814"/>
            <ac:cxnSpMk id="21" creationId="{0A359F56-0035-26C5-3099-0205AB8C698B}"/>
          </ac:cxnSpMkLst>
        </pc:cxnChg>
      </pc:sldChg>
      <pc:sldChg chg="add del">
        <pc:chgData name="Allen Hsu" userId="60d91a9c-a42c-4cc8-ad01-70c31ac073b3" providerId="ADAL" clId="{0B6F0EAA-4E42-4E77-94D9-0AD6DEEEA417}" dt="2024-04-25T02:35:32.382" v="79776" actId="2696"/>
        <pc:sldMkLst>
          <pc:docMk/>
          <pc:sldMk cId="1215518165" sldId="2147374815"/>
        </pc:sldMkLst>
      </pc:sldChg>
      <pc:sldChg chg="add">
        <pc:chgData name="Allen Hsu" userId="60d91a9c-a42c-4cc8-ad01-70c31ac073b3" providerId="ADAL" clId="{0B6F0EAA-4E42-4E77-94D9-0AD6DEEEA417}" dt="2024-04-25T02:35:44.768" v="79777"/>
        <pc:sldMkLst>
          <pc:docMk/>
          <pc:sldMk cId="1290634778" sldId="2147374815"/>
        </pc:sldMkLst>
      </pc:sldChg>
      <pc:sldChg chg="addSp delSp modSp new del mod modShow">
        <pc:chgData name="Allen Hsu" userId="60d91a9c-a42c-4cc8-ad01-70c31ac073b3" providerId="ADAL" clId="{0B6F0EAA-4E42-4E77-94D9-0AD6DEEEA417}" dt="2024-04-25T02:35:21.713" v="79774" actId="2696"/>
        <pc:sldMkLst>
          <pc:docMk/>
          <pc:sldMk cId="4234229201" sldId="2147374815"/>
        </pc:sldMkLst>
        <pc:spChg chg="mod">
          <ac:chgData name="Allen Hsu" userId="60d91a9c-a42c-4cc8-ad01-70c31ac073b3" providerId="ADAL" clId="{0B6F0EAA-4E42-4E77-94D9-0AD6DEEEA417}" dt="2024-04-24T02:54:52.738" v="72803" actId="20577"/>
          <ac:spMkLst>
            <pc:docMk/>
            <pc:sldMk cId="4234229201" sldId="2147374815"/>
            <ac:spMk id="2" creationId="{C7A3EDB1-6D13-B82A-CFCD-EDB8C4AA376C}"/>
          </ac:spMkLst>
        </pc:spChg>
        <pc:spChg chg="mod">
          <ac:chgData name="Allen Hsu" userId="60d91a9c-a42c-4cc8-ad01-70c31ac073b3" providerId="ADAL" clId="{0B6F0EAA-4E42-4E77-94D9-0AD6DEEEA417}" dt="2024-04-24T01:39:01.349" v="71907" actId="20577"/>
          <ac:spMkLst>
            <pc:docMk/>
            <pc:sldMk cId="4234229201" sldId="2147374815"/>
            <ac:spMk id="4" creationId="{AD6BF528-393D-7BD2-286B-86232520D4D1}"/>
          </ac:spMkLst>
        </pc:spChg>
        <pc:spChg chg="add del mod">
          <ac:chgData name="Allen Hsu" userId="60d91a9c-a42c-4cc8-ad01-70c31ac073b3" providerId="ADAL" clId="{0B6F0EAA-4E42-4E77-94D9-0AD6DEEEA417}" dt="2024-04-24T06:29:18.588" v="74949" actId="21"/>
          <ac:spMkLst>
            <pc:docMk/>
            <pc:sldMk cId="4234229201" sldId="2147374815"/>
            <ac:spMk id="6" creationId="{08FBF758-193F-C8E0-09AC-92AF14288A3E}"/>
          </ac:spMkLst>
        </pc:spChg>
        <pc:spChg chg="add mod">
          <ac:chgData name="Allen Hsu" userId="60d91a9c-a42c-4cc8-ad01-70c31ac073b3" providerId="ADAL" clId="{0B6F0EAA-4E42-4E77-94D9-0AD6DEEEA417}" dt="2024-04-24T07:47:30.043" v="75262" actId="1076"/>
          <ac:spMkLst>
            <pc:docMk/>
            <pc:sldMk cId="4234229201" sldId="2147374815"/>
            <ac:spMk id="7" creationId="{0DF39957-8244-EC6E-2883-F6CDA2E1D60E}"/>
          </ac:spMkLst>
        </pc:spChg>
        <pc:spChg chg="add del mod">
          <ac:chgData name="Allen Hsu" userId="60d91a9c-a42c-4cc8-ad01-70c31ac073b3" providerId="ADAL" clId="{0B6F0EAA-4E42-4E77-94D9-0AD6DEEEA417}" dt="2024-04-24T07:54:03.385" v="75690" actId="478"/>
          <ac:spMkLst>
            <pc:docMk/>
            <pc:sldMk cId="4234229201" sldId="2147374815"/>
            <ac:spMk id="8" creationId="{01C056A3-69C8-1A44-460C-9BF69EAF1661}"/>
          </ac:spMkLst>
        </pc:spChg>
        <pc:spChg chg="add mod ord">
          <ac:chgData name="Allen Hsu" userId="60d91a9c-a42c-4cc8-ad01-70c31ac073b3" providerId="ADAL" clId="{0B6F0EAA-4E42-4E77-94D9-0AD6DEEEA417}" dt="2024-04-24T07:55:31.906" v="75802" actId="1076"/>
          <ac:spMkLst>
            <pc:docMk/>
            <pc:sldMk cId="4234229201" sldId="2147374815"/>
            <ac:spMk id="9" creationId="{E9D98CD8-25E0-FB8E-CD9E-F4D5CC42B932}"/>
          </ac:spMkLst>
        </pc:spChg>
        <pc:spChg chg="add mod">
          <ac:chgData name="Allen Hsu" userId="60d91a9c-a42c-4cc8-ad01-70c31ac073b3" providerId="ADAL" clId="{0B6F0EAA-4E42-4E77-94D9-0AD6DEEEA417}" dt="2024-04-24T03:35:43.854" v="74053" actId="20577"/>
          <ac:spMkLst>
            <pc:docMk/>
            <pc:sldMk cId="4234229201" sldId="2147374815"/>
            <ac:spMk id="11" creationId="{8B2E0EEE-073B-3A27-E1A2-5FFF7E85C371}"/>
          </ac:spMkLst>
        </pc:spChg>
        <pc:spChg chg="add mod">
          <ac:chgData name="Allen Hsu" userId="60d91a9c-a42c-4cc8-ad01-70c31ac073b3" providerId="ADAL" clId="{0B6F0EAA-4E42-4E77-94D9-0AD6DEEEA417}" dt="2024-04-24T07:53:13.581" v="75627" actId="1035"/>
          <ac:spMkLst>
            <pc:docMk/>
            <pc:sldMk cId="4234229201" sldId="2147374815"/>
            <ac:spMk id="14" creationId="{595D7C7D-4A40-4645-AFBA-909B200EF0DD}"/>
          </ac:spMkLst>
        </pc:spChg>
        <pc:spChg chg="add mod">
          <ac:chgData name="Allen Hsu" userId="60d91a9c-a42c-4cc8-ad01-70c31ac073b3" providerId="ADAL" clId="{0B6F0EAA-4E42-4E77-94D9-0AD6DEEEA417}" dt="2024-04-24T05:33:48.845" v="74167" actId="20577"/>
          <ac:spMkLst>
            <pc:docMk/>
            <pc:sldMk cId="4234229201" sldId="2147374815"/>
            <ac:spMk id="15" creationId="{EBE0B001-A76C-DF81-A716-626DB9E68C7C}"/>
          </ac:spMkLst>
        </pc:spChg>
        <pc:spChg chg="add mod">
          <ac:chgData name="Allen Hsu" userId="60d91a9c-a42c-4cc8-ad01-70c31ac073b3" providerId="ADAL" clId="{0B6F0EAA-4E42-4E77-94D9-0AD6DEEEA417}" dt="2024-04-24T07:55:01.656" v="75799" actId="20577"/>
          <ac:spMkLst>
            <pc:docMk/>
            <pc:sldMk cId="4234229201" sldId="2147374815"/>
            <ac:spMk id="17" creationId="{AAE61BAE-E21B-0596-EA90-E03B2B569D50}"/>
          </ac:spMkLst>
        </pc:spChg>
        <pc:spChg chg="add mod">
          <ac:chgData name="Allen Hsu" userId="60d91a9c-a42c-4cc8-ad01-70c31ac073b3" providerId="ADAL" clId="{0B6F0EAA-4E42-4E77-94D9-0AD6DEEEA417}" dt="2024-04-24T08:53:55.640" v="76857" actId="20577"/>
          <ac:spMkLst>
            <pc:docMk/>
            <pc:sldMk cId="4234229201" sldId="2147374815"/>
            <ac:spMk id="18" creationId="{ADB1F695-DD52-4B7D-A300-64F41B279CC7}"/>
          </ac:spMkLst>
        </pc:spChg>
        <pc:graphicFrameChg chg="add mod modGraphic">
          <ac:chgData name="Allen Hsu" userId="60d91a9c-a42c-4cc8-ad01-70c31ac073b3" providerId="ADAL" clId="{0B6F0EAA-4E42-4E77-94D9-0AD6DEEEA417}" dt="2024-04-24T07:55:22.475" v="75801" actId="207"/>
          <ac:graphicFrameMkLst>
            <pc:docMk/>
            <pc:sldMk cId="4234229201" sldId="2147374815"/>
            <ac:graphicFrameMk id="5" creationId="{15597B8D-83B3-4D54-0AE2-71C06954D3F8}"/>
          </ac:graphicFrameMkLst>
        </pc:graphicFrameChg>
        <pc:graphicFrameChg chg="add mod modGraphic">
          <ac:chgData name="Allen Hsu" userId="60d91a9c-a42c-4cc8-ad01-70c31ac073b3" providerId="ADAL" clId="{0B6F0EAA-4E42-4E77-94D9-0AD6DEEEA417}" dt="2024-04-25T02:28:55.389" v="79722" actId="2165"/>
          <ac:graphicFrameMkLst>
            <pc:docMk/>
            <pc:sldMk cId="4234229201" sldId="2147374815"/>
            <ac:graphicFrameMk id="12" creationId="{3D11893B-016A-A2A6-5817-EF1511FC61F6}"/>
          </ac:graphicFrameMkLst>
        </pc:graphicFrameChg>
        <pc:graphicFrameChg chg="add">
          <ac:chgData name="Allen Hsu" userId="60d91a9c-a42c-4cc8-ad01-70c31ac073b3" providerId="ADAL" clId="{0B6F0EAA-4E42-4E77-94D9-0AD6DEEEA417}" dt="2024-04-24T03:39:22.277" v="74094"/>
          <ac:graphicFrameMkLst>
            <pc:docMk/>
            <pc:sldMk cId="4234229201" sldId="2147374815"/>
            <ac:graphicFrameMk id="13" creationId="{ACCDC44C-7875-D5D7-C04C-3F2F40739534}"/>
          </ac:graphicFrameMkLst>
        </pc:graphicFrameChg>
        <pc:graphicFrameChg chg="add mod modGraphic">
          <ac:chgData name="Allen Hsu" userId="60d91a9c-a42c-4cc8-ad01-70c31ac073b3" providerId="ADAL" clId="{0B6F0EAA-4E42-4E77-94D9-0AD6DEEEA417}" dt="2024-04-24T07:55:58.190" v="75820" actId="20577"/>
          <ac:graphicFrameMkLst>
            <pc:docMk/>
            <pc:sldMk cId="4234229201" sldId="2147374815"/>
            <ac:graphicFrameMk id="16" creationId="{94513046-8F11-23FF-2FE5-4275921B1BFA}"/>
          </ac:graphicFrameMkLst>
        </pc:graphicFrameChg>
      </pc:sldChg>
      <pc:sldChg chg="modSp">
        <pc:chgData name="Allen Hsu" userId="60d91a9c-a42c-4cc8-ad01-70c31ac073b3" providerId="ADAL" clId="{0B6F0EAA-4E42-4E77-94D9-0AD6DEEEA417}" dt="2024-05-07T09:53:18.255" v="99375"/>
        <pc:sldMkLst>
          <pc:docMk/>
          <pc:sldMk cId="2124279018" sldId="2147374816"/>
        </pc:sldMkLst>
        <pc:spChg chg="mod">
          <ac:chgData name="Allen Hsu" userId="60d91a9c-a42c-4cc8-ad01-70c31ac073b3" providerId="ADAL" clId="{0B6F0EAA-4E42-4E77-94D9-0AD6DEEEA417}" dt="2024-05-07T09:53:18.255" v="99375"/>
          <ac:spMkLst>
            <pc:docMk/>
            <pc:sldMk cId="2124279018" sldId="2147374816"/>
            <ac:spMk id="50" creationId="{00000000-0000-0000-0000-000000000000}"/>
          </ac:spMkLst>
        </pc:spChg>
      </pc:sldChg>
      <pc:sldChg chg="modSp">
        <pc:chgData name="Allen Hsu" userId="60d91a9c-a42c-4cc8-ad01-70c31ac073b3" providerId="ADAL" clId="{0B6F0EAA-4E42-4E77-94D9-0AD6DEEEA417}" dt="2024-05-07T09:53:18.255" v="99375"/>
        <pc:sldMkLst>
          <pc:docMk/>
          <pc:sldMk cId="1203972074" sldId="2147374817"/>
        </pc:sldMkLst>
        <pc:spChg chg="mod">
          <ac:chgData name="Allen Hsu" userId="60d91a9c-a42c-4cc8-ad01-70c31ac073b3" providerId="ADAL" clId="{0B6F0EAA-4E42-4E77-94D9-0AD6DEEEA417}" dt="2024-05-07T09:53:18.255" v="99375"/>
          <ac:spMkLst>
            <pc:docMk/>
            <pc:sldMk cId="1203972074" sldId="2147374817"/>
            <ac:spMk id="55" creationId="{00000000-0000-0000-0000-000000000000}"/>
          </ac:spMkLst>
        </pc:spChg>
      </pc:sldChg>
      <pc:sldChg chg="modSp">
        <pc:chgData name="Allen Hsu" userId="60d91a9c-a42c-4cc8-ad01-70c31ac073b3" providerId="ADAL" clId="{0B6F0EAA-4E42-4E77-94D9-0AD6DEEEA417}" dt="2024-05-07T09:53:18.255" v="99375"/>
        <pc:sldMkLst>
          <pc:docMk/>
          <pc:sldMk cId="2336998084" sldId="2147374823"/>
        </pc:sldMkLst>
        <pc:spChg chg="mod">
          <ac:chgData name="Allen Hsu" userId="60d91a9c-a42c-4cc8-ad01-70c31ac073b3" providerId="ADAL" clId="{0B6F0EAA-4E42-4E77-94D9-0AD6DEEEA417}" dt="2024-05-07T09:53:18.255" v="99375"/>
          <ac:spMkLst>
            <pc:docMk/>
            <pc:sldMk cId="2336998084" sldId="2147374823"/>
            <ac:spMk id="55" creationId="{00000000-0000-0000-0000-000000000000}"/>
          </ac:spMkLst>
        </pc:spChg>
      </pc:sldChg>
      <pc:sldChg chg="addSp modSp mod">
        <pc:chgData name="Allen Hsu" userId="60d91a9c-a42c-4cc8-ad01-70c31ac073b3" providerId="ADAL" clId="{0B6F0EAA-4E42-4E77-94D9-0AD6DEEEA417}" dt="2024-04-26T07:55:24.587" v="84337" actId="1076"/>
        <pc:sldMkLst>
          <pc:docMk/>
          <pc:sldMk cId="570895866" sldId="2147374824"/>
        </pc:sldMkLst>
        <pc:spChg chg="mod">
          <ac:chgData name="Allen Hsu" userId="60d91a9c-a42c-4cc8-ad01-70c31ac073b3" providerId="ADAL" clId="{0B6F0EAA-4E42-4E77-94D9-0AD6DEEEA417}" dt="2024-04-26T07:55:14.291" v="84334" actId="20577"/>
          <ac:spMkLst>
            <pc:docMk/>
            <pc:sldMk cId="570895866" sldId="2147374824"/>
            <ac:spMk id="2" creationId="{6E342D3C-FDDC-6BC8-8933-CA36B2AC94C0}"/>
          </ac:spMkLst>
        </pc:spChg>
        <pc:spChg chg="add mod">
          <ac:chgData name="Allen Hsu" userId="60d91a9c-a42c-4cc8-ad01-70c31ac073b3" providerId="ADAL" clId="{0B6F0EAA-4E42-4E77-94D9-0AD6DEEEA417}" dt="2024-04-26T07:55:24.587" v="84337" actId="1076"/>
          <ac:spMkLst>
            <pc:docMk/>
            <pc:sldMk cId="570895866" sldId="2147374824"/>
            <ac:spMk id="7" creationId="{BABE687C-02CF-2740-492D-B696858605AB}"/>
          </ac:spMkLst>
        </pc:spChg>
      </pc:sldChg>
      <pc:sldChg chg="addSp modSp">
        <pc:chgData name="Allen Hsu" userId="60d91a9c-a42c-4cc8-ad01-70c31ac073b3" providerId="ADAL" clId="{0B6F0EAA-4E42-4E77-94D9-0AD6DEEEA417}" dt="2024-04-29T01:36:42.498" v="84779"/>
        <pc:sldMkLst>
          <pc:docMk/>
          <pc:sldMk cId="3796498351" sldId="2147374826"/>
        </pc:sldMkLst>
        <pc:spChg chg="add mod">
          <ac:chgData name="Allen Hsu" userId="60d91a9c-a42c-4cc8-ad01-70c31ac073b3" providerId="ADAL" clId="{0B6F0EAA-4E42-4E77-94D9-0AD6DEEEA417}" dt="2024-04-29T01:36:42.498" v="84779"/>
          <ac:spMkLst>
            <pc:docMk/>
            <pc:sldMk cId="3796498351" sldId="2147374826"/>
            <ac:spMk id="5" creationId="{523EF771-C1EC-4B94-7407-7694CCE4799A}"/>
          </ac:spMkLst>
        </pc:spChg>
      </pc:sldChg>
      <pc:sldChg chg="addSp modSp mod ord modClrScheme chgLayout">
        <pc:chgData name="Allen Hsu" userId="60d91a9c-a42c-4cc8-ad01-70c31ac073b3" providerId="ADAL" clId="{0B6F0EAA-4E42-4E77-94D9-0AD6DEEEA417}" dt="2024-04-26T08:11:03.644" v="84571" actId="20577"/>
        <pc:sldMkLst>
          <pc:docMk/>
          <pc:sldMk cId="1687229687" sldId="2147374828"/>
        </pc:sldMkLst>
        <pc:spChg chg="add mod">
          <ac:chgData name="Allen Hsu" userId="60d91a9c-a42c-4cc8-ad01-70c31ac073b3" providerId="ADAL" clId="{0B6F0EAA-4E42-4E77-94D9-0AD6DEEEA417}" dt="2024-04-26T08:11:03.644" v="84571" actId="20577"/>
          <ac:spMkLst>
            <pc:docMk/>
            <pc:sldMk cId="1687229687" sldId="2147374828"/>
            <ac:spMk id="2" creationId="{0D12D3E7-91CD-E07A-C12C-A73E3EB41336}"/>
          </ac:spMkLst>
        </pc:spChg>
        <pc:spChg chg="add mod">
          <ac:chgData name="Allen Hsu" userId="60d91a9c-a42c-4cc8-ad01-70c31ac073b3" providerId="ADAL" clId="{0B6F0EAA-4E42-4E77-94D9-0AD6DEEEA417}" dt="2024-04-26T08:10:55.721" v="84551" actId="700"/>
          <ac:spMkLst>
            <pc:docMk/>
            <pc:sldMk cId="1687229687" sldId="2147374828"/>
            <ac:spMk id="3" creationId="{DC370568-7277-36CC-7C57-CB9B5E00F64B}"/>
          </ac:spMkLst>
        </pc:spChg>
      </pc:sldChg>
      <pc:sldChg chg="addSp delSp modSp mod">
        <pc:chgData name="Allen Hsu" userId="60d91a9c-a42c-4cc8-ad01-70c31ac073b3" providerId="ADAL" clId="{0B6F0EAA-4E42-4E77-94D9-0AD6DEEEA417}" dt="2024-04-29T08:01:21.230" v="88959" actId="14100"/>
        <pc:sldMkLst>
          <pc:docMk/>
          <pc:sldMk cId="1272937180" sldId="2147374832"/>
        </pc:sldMkLst>
        <pc:spChg chg="mod">
          <ac:chgData name="Allen Hsu" userId="60d91a9c-a42c-4cc8-ad01-70c31ac073b3" providerId="ADAL" clId="{0B6F0EAA-4E42-4E77-94D9-0AD6DEEEA417}" dt="2024-04-29T07:24:52.810" v="88340" actId="1076"/>
          <ac:spMkLst>
            <pc:docMk/>
            <pc:sldMk cId="1272937180" sldId="2147374832"/>
            <ac:spMk id="2" creationId="{0133FD50-48E4-4E36-5598-2423DC65A092}"/>
          </ac:spMkLst>
        </pc:spChg>
        <pc:spChg chg="del">
          <ac:chgData name="Allen Hsu" userId="60d91a9c-a42c-4cc8-ad01-70c31ac073b3" providerId="ADAL" clId="{0B6F0EAA-4E42-4E77-94D9-0AD6DEEEA417}" dt="2024-04-29T01:32:29.732" v="84778" actId="478"/>
          <ac:spMkLst>
            <pc:docMk/>
            <pc:sldMk cId="1272937180" sldId="2147374832"/>
            <ac:spMk id="4" creationId="{281D5A47-97F2-A511-DA91-C7A82DE2100C}"/>
          </ac:spMkLst>
        </pc:spChg>
        <pc:spChg chg="add mod">
          <ac:chgData name="Allen Hsu" userId="60d91a9c-a42c-4cc8-ad01-70c31ac073b3" providerId="ADAL" clId="{0B6F0EAA-4E42-4E77-94D9-0AD6DEEEA417}" dt="2024-04-29T08:01:01.216" v="88956" actId="20577"/>
          <ac:spMkLst>
            <pc:docMk/>
            <pc:sldMk cId="1272937180" sldId="2147374832"/>
            <ac:spMk id="5" creationId="{0CA75DA3-9425-B887-C25B-46B894AE6331}"/>
          </ac:spMkLst>
        </pc:spChg>
        <pc:spChg chg="add mod">
          <ac:chgData name="Allen Hsu" userId="60d91a9c-a42c-4cc8-ad01-70c31ac073b3" providerId="ADAL" clId="{0B6F0EAA-4E42-4E77-94D9-0AD6DEEEA417}" dt="2024-04-29T08:01:03.981" v="88958" actId="20577"/>
          <ac:spMkLst>
            <pc:docMk/>
            <pc:sldMk cId="1272937180" sldId="2147374832"/>
            <ac:spMk id="6" creationId="{AC71EAAE-D798-BD3D-1B17-5947C1019B3B}"/>
          </ac:spMkLst>
        </pc:spChg>
        <pc:spChg chg="add del mod">
          <ac:chgData name="Allen Hsu" userId="60d91a9c-a42c-4cc8-ad01-70c31ac073b3" providerId="ADAL" clId="{0B6F0EAA-4E42-4E77-94D9-0AD6DEEEA417}" dt="2024-04-29T02:48:10.698" v="84840" actId="478"/>
          <ac:spMkLst>
            <pc:docMk/>
            <pc:sldMk cId="1272937180" sldId="2147374832"/>
            <ac:spMk id="7" creationId="{33CE34BF-E148-27D8-D3FF-DAF1656583A1}"/>
          </ac:spMkLst>
        </pc:spChg>
        <pc:spChg chg="add mod">
          <ac:chgData name="Allen Hsu" userId="60d91a9c-a42c-4cc8-ad01-70c31ac073b3" providerId="ADAL" clId="{0B6F0EAA-4E42-4E77-94D9-0AD6DEEEA417}" dt="2024-04-29T03:22:48.655" v="85075" actId="1076"/>
          <ac:spMkLst>
            <pc:docMk/>
            <pc:sldMk cId="1272937180" sldId="2147374832"/>
            <ac:spMk id="10" creationId="{E6DF1ECC-8C44-DF71-BA6F-0EC1DCB9D125}"/>
          </ac:spMkLst>
        </pc:spChg>
        <pc:spChg chg="add mod">
          <ac:chgData name="Allen Hsu" userId="60d91a9c-a42c-4cc8-ad01-70c31ac073b3" providerId="ADAL" clId="{0B6F0EAA-4E42-4E77-94D9-0AD6DEEEA417}" dt="2024-04-29T03:22:48.655" v="85075" actId="1076"/>
          <ac:spMkLst>
            <pc:docMk/>
            <pc:sldMk cId="1272937180" sldId="2147374832"/>
            <ac:spMk id="14" creationId="{26470EAC-33D3-78A9-D684-265ACA63BD40}"/>
          </ac:spMkLst>
        </pc:spChg>
        <pc:spChg chg="add mod ord">
          <ac:chgData name="Allen Hsu" userId="60d91a9c-a42c-4cc8-ad01-70c31ac073b3" providerId="ADAL" clId="{0B6F0EAA-4E42-4E77-94D9-0AD6DEEEA417}" dt="2024-04-29T03:46:05.594" v="85490" actId="164"/>
          <ac:spMkLst>
            <pc:docMk/>
            <pc:sldMk cId="1272937180" sldId="2147374832"/>
            <ac:spMk id="21" creationId="{2A3BAF89-CA18-8439-B15A-63E783B62CE3}"/>
          </ac:spMkLst>
        </pc:spChg>
        <pc:spChg chg="add del mod">
          <ac:chgData name="Allen Hsu" userId="60d91a9c-a42c-4cc8-ad01-70c31ac073b3" providerId="ADAL" clId="{0B6F0EAA-4E42-4E77-94D9-0AD6DEEEA417}" dt="2024-04-29T02:56:16.633" v="84912" actId="21"/>
          <ac:spMkLst>
            <pc:docMk/>
            <pc:sldMk cId="1272937180" sldId="2147374832"/>
            <ac:spMk id="22" creationId="{6FEC52F8-121E-663B-726C-F2787C1761D0}"/>
          </ac:spMkLst>
        </pc:spChg>
        <pc:spChg chg="add mod ord">
          <ac:chgData name="Allen Hsu" userId="60d91a9c-a42c-4cc8-ad01-70c31ac073b3" providerId="ADAL" clId="{0B6F0EAA-4E42-4E77-94D9-0AD6DEEEA417}" dt="2024-04-29T03:06:25.287" v="85026" actId="164"/>
          <ac:spMkLst>
            <pc:docMk/>
            <pc:sldMk cId="1272937180" sldId="2147374832"/>
            <ac:spMk id="23" creationId="{862C0E91-913C-4840-1EBD-318AF051F6D9}"/>
          </ac:spMkLst>
        </pc:spChg>
        <pc:spChg chg="add del mod ord">
          <ac:chgData name="Allen Hsu" userId="60d91a9c-a42c-4cc8-ad01-70c31ac073b3" providerId="ADAL" clId="{0B6F0EAA-4E42-4E77-94D9-0AD6DEEEA417}" dt="2024-04-29T03:06:25.287" v="85026" actId="164"/>
          <ac:spMkLst>
            <pc:docMk/>
            <pc:sldMk cId="1272937180" sldId="2147374832"/>
            <ac:spMk id="24" creationId="{BF98670E-45C5-32F8-C70F-F4DA558F8664}"/>
          </ac:spMkLst>
        </pc:spChg>
        <pc:spChg chg="add mod ord">
          <ac:chgData name="Allen Hsu" userId="60d91a9c-a42c-4cc8-ad01-70c31ac073b3" providerId="ADAL" clId="{0B6F0EAA-4E42-4E77-94D9-0AD6DEEEA417}" dt="2024-04-29T03:06:25.287" v="85026" actId="164"/>
          <ac:spMkLst>
            <pc:docMk/>
            <pc:sldMk cId="1272937180" sldId="2147374832"/>
            <ac:spMk id="25" creationId="{646EFFAA-8AC9-436A-E630-8823BAFEB6E8}"/>
          </ac:spMkLst>
        </pc:spChg>
        <pc:spChg chg="add mod ord">
          <ac:chgData name="Allen Hsu" userId="60d91a9c-a42c-4cc8-ad01-70c31ac073b3" providerId="ADAL" clId="{0B6F0EAA-4E42-4E77-94D9-0AD6DEEEA417}" dt="2024-04-29T03:06:25.287" v="85026" actId="164"/>
          <ac:spMkLst>
            <pc:docMk/>
            <pc:sldMk cId="1272937180" sldId="2147374832"/>
            <ac:spMk id="26" creationId="{49695DA6-2AFA-2359-EA5A-63D55D9EAE18}"/>
          </ac:spMkLst>
        </pc:spChg>
        <pc:spChg chg="add del mod ord">
          <ac:chgData name="Allen Hsu" userId="60d91a9c-a42c-4cc8-ad01-70c31ac073b3" providerId="ADAL" clId="{0B6F0EAA-4E42-4E77-94D9-0AD6DEEEA417}" dt="2024-04-29T03:06:25.287" v="85026" actId="164"/>
          <ac:spMkLst>
            <pc:docMk/>
            <pc:sldMk cId="1272937180" sldId="2147374832"/>
            <ac:spMk id="27" creationId="{6FEC52F8-121E-663B-726C-F2787C1761D0}"/>
          </ac:spMkLst>
        </pc:spChg>
        <pc:spChg chg="add mod">
          <ac:chgData name="Allen Hsu" userId="60d91a9c-a42c-4cc8-ad01-70c31ac073b3" providerId="ADAL" clId="{0B6F0EAA-4E42-4E77-94D9-0AD6DEEEA417}" dt="2024-04-29T03:22:48.655" v="85075" actId="1076"/>
          <ac:spMkLst>
            <pc:docMk/>
            <pc:sldMk cId="1272937180" sldId="2147374832"/>
            <ac:spMk id="29" creationId="{DE730BF2-FA9F-14EB-F5AF-13C02ECF09A1}"/>
          </ac:spMkLst>
        </pc:spChg>
        <pc:spChg chg="add del mod">
          <ac:chgData name="Allen Hsu" userId="60d91a9c-a42c-4cc8-ad01-70c31ac073b3" providerId="ADAL" clId="{0B6F0EAA-4E42-4E77-94D9-0AD6DEEEA417}" dt="2024-04-29T03:06:17.355" v="85025" actId="478"/>
          <ac:spMkLst>
            <pc:docMk/>
            <pc:sldMk cId="1272937180" sldId="2147374832"/>
            <ac:spMk id="30" creationId="{057C03D8-ED4D-9037-2796-A42E9A4651F9}"/>
          </ac:spMkLst>
        </pc:spChg>
        <pc:spChg chg="add mod">
          <ac:chgData name="Allen Hsu" userId="60d91a9c-a42c-4cc8-ad01-70c31ac073b3" providerId="ADAL" clId="{0B6F0EAA-4E42-4E77-94D9-0AD6DEEEA417}" dt="2024-04-29T03:46:05.594" v="85490" actId="164"/>
          <ac:spMkLst>
            <pc:docMk/>
            <pc:sldMk cId="1272937180" sldId="2147374832"/>
            <ac:spMk id="34" creationId="{6D7D95FC-7BC3-3A3E-4B05-75E82F51F0FA}"/>
          </ac:spMkLst>
        </pc:spChg>
        <pc:spChg chg="add mod">
          <ac:chgData name="Allen Hsu" userId="60d91a9c-a42c-4cc8-ad01-70c31ac073b3" providerId="ADAL" clId="{0B6F0EAA-4E42-4E77-94D9-0AD6DEEEA417}" dt="2024-04-29T07:29:54.831" v="88365" actId="1076"/>
          <ac:spMkLst>
            <pc:docMk/>
            <pc:sldMk cId="1272937180" sldId="2147374832"/>
            <ac:spMk id="35" creationId="{8F62E2B7-5587-0988-56F7-4E3CB00B5532}"/>
          </ac:spMkLst>
        </pc:spChg>
        <pc:spChg chg="add del mod">
          <ac:chgData name="Allen Hsu" userId="60d91a9c-a42c-4cc8-ad01-70c31ac073b3" providerId="ADAL" clId="{0B6F0EAA-4E42-4E77-94D9-0AD6DEEEA417}" dt="2024-04-29T03:01:46.604" v="85014" actId="478"/>
          <ac:spMkLst>
            <pc:docMk/>
            <pc:sldMk cId="1272937180" sldId="2147374832"/>
            <ac:spMk id="41" creationId="{694EE734-AEC2-863F-873A-50FEB54CBB4E}"/>
          </ac:spMkLst>
        </pc:spChg>
        <pc:spChg chg="add del mod ord">
          <ac:chgData name="Allen Hsu" userId="60d91a9c-a42c-4cc8-ad01-70c31ac073b3" providerId="ADAL" clId="{0B6F0EAA-4E42-4E77-94D9-0AD6DEEEA417}" dt="2024-04-29T03:35:37.774" v="85394" actId="478"/>
          <ac:spMkLst>
            <pc:docMk/>
            <pc:sldMk cId="1272937180" sldId="2147374832"/>
            <ac:spMk id="42" creationId="{186487D7-C6CA-2A84-E1B8-878A9CE52472}"/>
          </ac:spMkLst>
        </pc:spChg>
        <pc:spChg chg="add del mod ord">
          <ac:chgData name="Allen Hsu" userId="60d91a9c-a42c-4cc8-ad01-70c31ac073b3" providerId="ADAL" clId="{0B6F0EAA-4E42-4E77-94D9-0AD6DEEEA417}" dt="2024-04-29T03:25:10.770" v="85098" actId="21"/>
          <ac:spMkLst>
            <pc:docMk/>
            <pc:sldMk cId="1272937180" sldId="2147374832"/>
            <ac:spMk id="48" creationId="{380F145E-8BB2-BE0C-70F8-ED9D5B433267}"/>
          </ac:spMkLst>
        </pc:spChg>
        <pc:spChg chg="add del mod">
          <ac:chgData name="Allen Hsu" userId="60d91a9c-a42c-4cc8-ad01-70c31ac073b3" providerId="ADAL" clId="{0B6F0EAA-4E42-4E77-94D9-0AD6DEEEA417}" dt="2024-04-29T03:35:37.774" v="85394" actId="478"/>
          <ac:spMkLst>
            <pc:docMk/>
            <pc:sldMk cId="1272937180" sldId="2147374832"/>
            <ac:spMk id="50" creationId="{31172B0F-13FB-B1C3-C4F3-128E58DE01EA}"/>
          </ac:spMkLst>
        </pc:spChg>
        <pc:spChg chg="add mod ord">
          <ac:chgData name="Allen Hsu" userId="60d91a9c-a42c-4cc8-ad01-70c31ac073b3" providerId="ADAL" clId="{0B6F0EAA-4E42-4E77-94D9-0AD6DEEEA417}" dt="2024-04-29T06:42:25.549" v="87689" actId="206"/>
          <ac:spMkLst>
            <pc:docMk/>
            <pc:sldMk cId="1272937180" sldId="2147374832"/>
            <ac:spMk id="51" creationId="{09C6861B-BC80-CDE4-7A7E-86EA803854DA}"/>
          </ac:spMkLst>
        </pc:spChg>
        <pc:spChg chg="add mod">
          <ac:chgData name="Allen Hsu" userId="60d91a9c-a42c-4cc8-ad01-70c31ac073b3" providerId="ADAL" clId="{0B6F0EAA-4E42-4E77-94D9-0AD6DEEEA417}" dt="2024-04-29T03:25:52.262" v="85107" actId="1076"/>
          <ac:spMkLst>
            <pc:docMk/>
            <pc:sldMk cId="1272937180" sldId="2147374832"/>
            <ac:spMk id="53" creationId="{08820D55-4A4D-BB59-CE5A-00C0C54F69B5}"/>
          </ac:spMkLst>
        </pc:spChg>
        <pc:spChg chg="add mod ord">
          <ac:chgData name="Allen Hsu" userId="60d91a9c-a42c-4cc8-ad01-70c31ac073b3" providerId="ADAL" clId="{0B6F0EAA-4E42-4E77-94D9-0AD6DEEEA417}" dt="2024-04-29T07:26:16.934" v="88345" actId="20577"/>
          <ac:spMkLst>
            <pc:docMk/>
            <pc:sldMk cId="1272937180" sldId="2147374832"/>
            <ac:spMk id="54" creationId="{E75B6DF5-9B56-D68C-A767-FEF1622FE116}"/>
          </ac:spMkLst>
        </pc:spChg>
        <pc:spChg chg="add del mod">
          <ac:chgData name="Allen Hsu" userId="60d91a9c-a42c-4cc8-ad01-70c31ac073b3" providerId="ADAL" clId="{0B6F0EAA-4E42-4E77-94D9-0AD6DEEEA417}" dt="2024-04-29T06:28:12.784" v="87562" actId="478"/>
          <ac:spMkLst>
            <pc:docMk/>
            <pc:sldMk cId="1272937180" sldId="2147374832"/>
            <ac:spMk id="58" creationId="{380F145E-8BB2-BE0C-70F8-ED9D5B433267}"/>
          </ac:spMkLst>
        </pc:spChg>
        <pc:spChg chg="add del mod">
          <ac:chgData name="Allen Hsu" userId="60d91a9c-a42c-4cc8-ad01-70c31ac073b3" providerId="ADAL" clId="{0B6F0EAA-4E42-4E77-94D9-0AD6DEEEA417}" dt="2024-04-29T05:13:50.956" v="85995"/>
          <ac:spMkLst>
            <pc:docMk/>
            <pc:sldMk cId="1272937180" sldId="2147374832"/>
            <ac:spMk id="60" creationId="{265427F0-EA9C-1571-BEFB-B9220F7614FD}"/>
          </ac:spMkLst>
        </pc:spChg>
        <pc:spChg chg="add mod">
          <ac:chgData name="Allen Hsu" userId="60d91a9c-a42c-4cc8-ad01-70c31ac073b3" providerId="ADAL" clId="{0B6F0EAA-4E42-4E77-94D9-0AD6DEEEA417}" dt="2024-04-29T07:46:44.685" v="88788" actId="1076"/>
          <ac:spMkLst>
            <pc:docMk/>
            <pc:sldMk cId="1272937180" sldId="2147374832"/>
            <ac:spMk id="61" creationId="{2307A2EC-2A84-F01A-2D0E-D22A561F00F1}"/>
          </ac:spMkLst>
        </pc:spChg>
        <pc:spChg chg="add del mod">
          <ac:chgData name="Allen Hsu" userId="60d91a9c-a42c-4cc8-ad01-70c31ac073b3" providerId="ADAL" clId="{0B6F0EAA-4E42-4E77-94D9-0AD6DEEEA417}" dt="2024-04-29T03:36:47.040" v="85431"/>
          <ac:spMkLst>
            <pc:docMk/>
            <pc:sldMk cId="1272937180" sldId="2147374832"/>
            <ac:spMk id="62" creationId="{9B7B62C2-25FC-5860-74BC-2E0F176BE4BB}"/>
          </ac:spMkLst>
        </pc:spChg>
        <pc:spChg chg="add mod">
          <ac:chgData name="Allen Hsu" userId="60d91a9c-a42c-4cc8-ad01-70c31ac073b3" providerId="ADAL" clId="{0B6F0EAA-4E42-4E77-94D9-0AD6DEEEA417}" dt="2024-04-29T07:46:44.685" v="88788" actId="1076"/>
          <ac:spMkLst>
            <pc:docMk/>
            <pc:sldMk cId="1272937180" sldId="2147374832"/>
            <ac:spMk id="64" creationId="{451E3BB7-CD6C-700B-81EA-D6DCC1C5590F}"/>
          </ac:spMkLst>
        </pc:spChg>
        <pc:spChg chg="add mod">
          <ac:chgData name="Allen Hsu" userId="60d91a9c-a42c-4cc8-ad01-70c31ac073b3" providerId="ADAL" clId="{0B6F0EAA-4E42-4E77-94D9-0AD6DEEEA417}" dt="2024-04-29T04:01:01.047" v="85809" actId="20577"/>
          <ac:spMkLst>
            <pc:docMk/>
            <pc:sldMk cId="1272937180" sldId="2147374832"/>
            <ac:spMk id="67" creationId="{794ED7A3-0ADC-EF18-C28F-395668B234B4}"/>
          </ac:spMkLst>
        </pc:spChg>
        <pc:spChg chg="add mod">
          <ac:chgData name="Allen Hsu" userId="60d91a9c-a42c-4cc8-ad01-70c31ac073b3" providerId="ADAL" clId="{0B6F0EAA-4E42-4E77-94D9-0AD6DEEEA417}" dt="2024-04-29T04:01:43.295" v="85869" actId="1076"/>
          <ac:spMkLst>
            <pc:docMk/>
            <pc:sldMk cId="1272937180" sldId="2147374832"/>
            <ac:spMk id="68" creationId="{D07A76DD-301D-BF84-5314-A4F26A2093D7}"/>
          </ac:spMkLst>
        </pc:spChg>
        <pc:spChg chg="add mod">
          <ac:chgData name="Allen Hsu" userId="60d91a9c-a42c-4cc8-ad01-70c31ac073b3" providerId="ADAL" clId="{0B6F0EAA-4E42-4E77-94D9-0AD6DEEEA417}" dt="2024-04-29T06:18:25.356" v="87460" actId="206"/>
          <ac:spMkLst>
            <pc:docMk/>
            <pc:sldMk cId="1272937180" sldId="2147374832"/>
            <ac:spMk id="69" creationId="{40BD160F-B6E5-D51D-4C05-15C7B6010E2D}"/>
          </ac:spMkLst>
        </pc:spChg>
        <pc:spChg chg="add mod">
          <ac:chgData name="Allen Hsu" userId="60d91a9c-a42c-4cc8-ad01-70c31ac073b3" providerId="ADAL" clId="{0B6F0EAA-4E42-4E77-94D9-0AD6DEEEA417}" dt="2024-04-29T05:21:55.148" v="86144" actId="1076"/>
          <ac:spMkLst>
            <pc:docMk/>
            <pc:sldMk cId="1272937180" sldId="2147374832"/>
            <ac:spMk id="70" creationId="{4DB39B6B-9506-DC58-24F5-64D550916255}"/>
          </ac:spMkLst>
        </pc:spChg>
        <pc:spChg chg="add mod">
          <ac:chgData name="Allen Hsu" userId="60d91a9c-a42c-4cc8-ad01-70c31ac073b3" providerId="ADAL" clId="{0B6F0EAA-4E42-4E77-94D9-0AD6DEEEA417}" dt="2024-04-29T05:23:14.692" v="86165" actId="14100"/>
          <ac:spMkLst>
            <pc:docMk/>
            <pc:sldMk cId="1272937180" sldId="2147374832"/>
            <ac:spMk id="71" creationId="{08499E83-D857-692A-CBD2-4AF02E756B8B}"/>
          </ac:spMkLst>
        </pc:spChg>
        <pc:spChg chg="add mod ord">
          <ac:chgData name="Allen Hsu" userId="60d91a9c-a42c-4cc8-ad01-70c31ac073b3" providerId="ADAL" clId="{0B6F0EAA-4E42-4E77-94D9-0AD6DEEEA417}" dt="2024-04-29T07:55:07.006" v="88921" actId="166"/>
          <ac:spMkLst>
            <pc:docMk/>
            <pc:sldMk cId="1272937180" sldId="2147374832"/>
            <ac:spMk id="72" creationId="{C6EF85CA-3FBA-009D-267C-4056709869ED}"/>
          </ac:spMkLst>
        </pc:spChg>
        <pc:spChg chg="add mod ord">
          <ac:chgData name="Allen Hsu" userId="60d91a9c-a42c-4cc8-ad01-70c31ac073b3" providerId="ADAL" clId="{0B6F0EAA-4E42-4E77-94D9-0AD6DEEEA417}" dt="2024-04-29T07:55:03.539" v="88920" actId="166"/>
          <ac:spMkLst>
            <pc:docMk/>
            <pc:sldMk cId="1272937180" sldId="2147374832"/>
            <ac:spMk id="73" creationId="{84471629-654F-F629-F6A7-5F45357A4566}"/>
          </ac:spMkLst>
        </pc:spChg>
        <pc:spChg chg="add mod ord">
          <ac:chgData name="Allen Hsu" userId="60d91a9c-a42c-4cc8-ad01-70c31ac073b3" providerId="ADAL" clId="{0B6F0EAA-4E42-4E77-94D9-0AD6DEEEA417}" dt="2024-04-29T07:55:08.321" v="88922" actId="166"/>
          <ac:spMkLst>
            <pc:docMk/>
            <pc:sldMk cId="1272937180" sldId="2147374832"/>
            <ac:spMk id="74" creationId="{ECAD6749-3F0F-1FAB-93BA-D3E57ECD03AB}"/>
          </ac:spMkLst>
        </pc:spChg>
        <pc:spChg chg="add mod">
          <ac:chgData name="Allen Hsu" userId="60d91a9c-a42c-4cc8-ad01-70c31ac073b3" providerId="ADAL" clId="{0B6F0EAA-4E42-4E77-94D9-0AD6DEEEA417}" dt="2024-04-29T07:54:58.213" v="88919" actId="14100"/>
          <ac:spMkLst>
            <pc:docMk/>
            <pc:sldMk cId="1272937180" sldId="2147374832"/>
            <ac:spMk id="78" creationId="{31F6E775-B954-DE04-CB28-6D79B9A934F0}"/>
          </ac:spMkLst>
        </pc:spChg>
        <pc:spChg chg="add mod">
          <ac:chgData name="Allen Hsu" userId="60d91a9c-a42c-4cc8-ad01-70c31ac073b3" providerId="ADAL" clId="{0B6F0EAA-4E42-4E77-94D9-0AD6DEEEA417}" dt="2024-04-29T07:54:53.585" v="88918" actId="14100"/>
          <ac:spMkLst>
            <pc:docMk/>
            <pc:sldMk cId="1272937180" sldId="2147374832"/>
            <ac:spMk id="79" creationId="{F2D50C93-6DB9-5786-B8F6-84F9BFD53CC1}"/>
          </ac:spMkLst>
        </pc:spChg>
        <pc:spChg chg="add del mod">
          <ac:chgData name="Allen Hsu" userId="60d91a9c-a42c-4cc8-ad01-70c31ac073b3" providerId="ADAL" clId="{0B6F0EAA-4E42-4E77-94D9-0AD6DEEEA417}" dt="2024-04-29T06:16:06.399" v="87453" actId="478"/>
          <ac:spMkLst>
            <pc:docMk/>
            <pc:sldMk cId="1272937180" sldId="2147374832"/>
            <ac:spMk id="80" creationId="{0AD4A670-891D-B104-1096-7C7C8B5FB9C3}"/>
          </ac:spMkLst>
        </pc:spChg>
        <pc:spChg chg="add mod">
          <ac:chgData name="Allen Hsu" userId="60d91a9c-a42c-4cc8-ad01-70c31ac073b3" providerId="ADAL" clId="{0B6F0EAA-4E42-4E77-94D9-0AD6DEEEA417}" dt="2024-04-29T06:36:16.087" v="87664" actId="208"/>
          <ac:spMkLst>
            <pc:docMk/>
            <pc:sldMk cId="1272937180" sldId="2147374832"/>
            <ac:spMk id="82" creationId="{493AC7D8-83D3-32C2-F3F2-ED712AD28DE2}"/>
          </ac:spMkLst>
        </pc:spChg>
        <pc:spChg chg="add mod">
          <ac:chgData name="Allen Hsu" userId="60d91a9c-a42c-4cc8-ad01-70c31ac073b3" providerId="ADAL" clId="{0B6F0EAA-4E42-4E77-94D9-0AD6DEEEA417}" dt="2024-04-29T06:43:01.065" v="87692" actId="1076"/>
          <ac:spMkLst>
            <pc:docMk/>
            <pc:sldMk cId="1272937180" sldId="2147374832"/>
            <ac:spMk id="83" creationId="{5B905875-8274-D969-BEE4-D16C766A5A7E}"/>
          </ac:spMkLst>
        </pc:spChg>
        <pc:spChg chg="add mod">
          <ac:chgData name="Allen Hsu" userId="60d91a9c-a42c-4cc8-ad01-70c31ac073b3" providerId="ADAL" clId="{0B6F0EAA-4E42-4E77-94D9-0AD6DEEEA417}" dt="2024-04-29T06:43:33.290" v="87740" actId="20577"/>
          <ac:spMkLst>
            <pc:docMk/>
            <pc:sldMk cId="1272937180" sldId="2147374832"/>
            <ac:spMk id="84" creationId="{786D1279-877C-BB62-336E-0356C09FE55A}"/>
          </ac:spMkLst>
        </pc:spChg>
        <pc:spChg chg="add mod">
          <ac:chgData name="Allen Hsu" userId="60d91a9c-a42c-4cc8-ad01-70c31ac073b3" providerId="ADAL" clId="{0B6F0EAA-4E42-4E77-94D9-0AD6DEEEA417}" dt="2024-04-29T06:43:01.065" v="87692" actId="1076"/>
          <ac:spMkLst>
            <pc:docMk/>
            <pc:sldMk cId="1272937180" sldId="2147374832"/>
            <ac:spMk id="85" creationId="{80814205-2A69-ACEE-8FB3-1B644DBC04A1}"/>
          </ac:spMkLst>
        </pc:spChg>
        <pc:spChg chg="mod">
          <ac:chgData name="Allen Hsu" userId="60d91a9c-a42c-4cc8-ad01-70c31ac073b3" providerId="ADAL" clId="{0B6F0EAA-4E42-4E77-94D9-0AD6DEEEA417}" dt="2024-04-29T06:50:17.878" v="87741" actId="571"/>
          <ac:spMkLst>
            <pc:docMk/>
            <pc:sldMk cId="1272937180" sldId="2147374832"/>
            <ac:spMk id="88" creationId="{F2EB4721-C0F7-106A-6058-55414F385FFF}"/>
          </ac:spMkLst>
        </pc:spChg>
        <pc:spChg chg="mod">
          <ac:chgData name="Allen Hsu" userId="60d91a9c-a42c-4cc8-ad01-70c31ac073b3" providerId="ADAL" clId="{0B6F0EAA-4E42-4E77-94D9-0AD6DEEEA417}" dt="2024-04-29T06:50:17.878" v="87741" actId="571"/>
          <ac:spMkLst>
            <pc:docMk/>
            <pc:sldMk cId="1272937180" sldId="2147374832"/>
            <ac:spMk id="89" creationId="{1631A93C-B204-49DD-2A54-26336E595823}"/>
          </ac:spMkLst>
        </pc:spChg>
        <pc:spChg chg="mod">
          <ac:chgData name="Allen Hsu" userId="60d91a9c-a42c-4cc8-ad01-70c31ac073b3" providerId="ADAL" clId="{0B6F0EAA-4E42-4E77-94D9-0AD6DEEEA417}" dt="2024-04-29T06:50:17.878" v="87741" actId="571"/>
          <ac:spMkLst>
            <pc:docMk/>
            <pc:sldMk cId="1272937180" sldId="2147374832"/>
            <ac:spMk id="90" creationId="{7CB58E47-A75A-7CF2-7A63-DB2673E352AA}"/>
          </ac:spMkLst>
        </pc:spChg>
        <pc:spChg chg="mod">
          <ac:chgData name="Allen Hsu" userId="60d91a9c-a42c-4cc8-ad01-70c31ac073b3" providerId="ADAL" clId="{0B6F0EAA-4E42-4E77-94D9-0AD6DEEEA417}" dt="2024-04-29T06:50:17.878" v="87741" actId="571"/>
          <ac:spMkLst>
            <pc:docMk/>
            <pc:sldMk cId="1272937180" sldId="2147374832"/>
            <ac:spMk id="91" creationId="{5147535B-55F2-C40E-0E68-5D9B57BA80DC}"/>
          </ac:spMkLst>
        </pc:spChg>
        <pc:spChg chg="mod">
          <ac:chgData name="Allen Hsu" userId="60d91a9c-a42c-4cc8-ad01-70c31ac073b3" providerId="ADAL" clId="{0B6F0EAA-4E42-4E77-94D9-0AD6DEEEA417}" dt="2024-04-29T06:50:17.878" v="87741" actId="571"/>
          <ac:spMkLst>
            <pc:docMk/>
            <pc:sldMk cId="1272937180" sldId="2147374832"/>
            <ac:spMk id="92" creationId="{FF3FBE43-74DE-2528-1F85-EE9E82C28CA7}"/>
          </ac:spMkLst>
        </pc:spChg>
        <pc:spChg chg="del mod topLvl">
          <ac:chgData name="Allen Hsu" userId="60d91a9c-a42c-4cc8-ad01-70c31ac073b3" providerId="ADAL" clId="{0B6F0EAA-4E42-4E77-94D9-0AD6DEEEA417}" dt="2024-04-29T06:56:25.913" v="87802" actId="478"/>
          <ac:spMkLst>
            <pc:docMk/>
            <pc:sldMk cId="1272937180" sldId="2147374832"/>
            <ac:spMk id="95" creationId="{57B517C5-D40D-13F0-1BE3-7D77CBDD5ACD}"/>
          </ac:spMkLst>
        </pc:spChg>
        <pc:spChg chg="del mod topLvl">
          <ac:chgData name="Allen Hsu" userId="60d91a9c-a42c-4cc8-ad01-70c31ac073b3" providerId="ADAL" clId="{0B6F0EAA-4E42-4E77-94D9-0AD6DEEEA417}" dt="2024-04-29T06:56:25.913" v="87802" actId="478"/>
          <ac:spMkLst>
            <pc:docMk/>
            <pc:sldMk cId="1272937180" sldId="2147374832"/>
            <ac:spMk id="96" creationId="{C99E9EFC-5714-352F-B8D1-7D97EBBEC997}"/>
          </ac:spMkLst>
        </pc:spChg>
        <pc:spChg chg="del mod topLvl">
          <ac:chgData name="Allen Hsu" userId="60d91a9c-a42c-4cc8-ad01-70c31ac073b3" providerId="ADAL" clId="{0B6F0EAA-4E42-4E77-94D9-0AD6DEEEA417}" dt="2024-04-29T06:56:25.913" v="87802" actId="478"/>
          <ac:spMkLst>
            <pc:docMk/>
            <pc:sldMk cId="1272937180" sldId="2147374832"/>
            <ac:spMk id="97" creationId="{C22FF7E3-CB95-23A7-CC78-B9E7AB01B762}"/>
          </ac:spMkLst>
        </pc:spChg>
        <pc:spChg chg="del mod">
          <ac:chgData name="Allen Hsu" userId="60d91a9c-a42c-4cc8-ad01-70c31ac073b3" providerId="ADAL" clId="{0B6F0EAA-4E42-4E77-94D9-0AD6DEEEA417}" dt="2024-04-29T06:54:09.983" v="87769" actId="478"/>
          <ac:spMkLst>
            <pc:docMk/>
            <pc:sldMk cId="1272937180" sldId="2147374832"/>
            <ac:spMk id="98" creationId="{17BA58B7-4B60-735B-05C0-B48B9CDF4E85}"/>
          </ac:spMkLst>
        </pc:spChg>
        <pc:spChg chg="del mod">
          <ac:chgData name="Allen Hsu" userId="60d91a9c-a42c-4cc8-ad01-70c31ac073b3" providerId="ADAL" clId="{0B6F0EAA-4E42-4E77-94D9-0AD6DEEEA417}" dt="2024-04-29T06:56:03.034" v="87795" actId="478"/>
          <ac:spMkLst>
            <pc:docMk/>
            <pc:sldMk cId="1272937180" sldId="2147374832"/>
            <ac:spMk id="99" creationId="{C839226D-A34D-54AD-03B7-D2DB84A6F5AB}"/>
          </ac:spMkLst>
        </pc:spChg>
        <pc:spChg chg="add del mod topLvl">
          <ac:chgData name="Allen Hsu" userId="60d91a9c-a42c-4cc8-ad01-70c31ac073b3" providerId="ADAL" clId="{0B6F0EAA-4E42-4E77-94D9-0AD6DEEEA417}" dt="2024-04-29T06:57:19.068" v="87812" actId="478"/>
          <ac:spMkLst>
            <pc:docMk/>
            <pc:sldMk cId="1272937180" sldId="2147374832"/>
            <ac:spMk id="102" creationId="{FE3B0592-D75E-D502-1C07-656012681D5B}"/>
          </ac:spMkLst>
        </pc:spChg>
        <pc:spChg chg="del mod">
          <ac:chgData name="Allen Hsu" userId="60d91a9c-a42c-4cc8-ad01-70c31ac073b3" providerId="ADAL" clId="{0B6F0EAA-4E42-4E77-94D9-0AD6DEEEA417}" dt="2024-04-29T06:56:04.882" v="87796" actId="478"/>
          <ac:spMkLst>
            <pc:docMk/>
            <pc:sldMk cId="1272937180" sldId="2147374832"/>
            <ac:spMk id="103" creationId="{A3969E7F-F044-A42D-30E6-4BADB765E61D}"/>
          </ac:spMkLst>
        </pc:spChg>
        <pc:spChg chg="add del mod topLvl">
          <ac:chgData name="Allen Hsu" userId="60d91a9c-a42c-4cc8-ad01-70c31ac073b3" providerId="ADAL" clId="{0B6F0EAA-4E42-4E77-94D9-0AD6DEEEA417}" dt="2024-04-29T06:57:19.068" v="87812" actId="478"/>
          <ac:spMkLst>
            <pc:docMk/>
            <pc:sldMk cId="1272937180" sldId="2147374832"/>
            <ac:spMk id="104" creationId="{0457BE54-B841-EF77-577A-C008C30D6CB0}"/>
          </ac:spMkLst>
        </pc:spChg>
        <pc:spChg chg="del mod">
          <ac:chgData name="Allen Hsu" userId="60d91a9c-a42c-4cc8-ad01-70c31ac073b3" providerId="ADAL" clId="{0B6F0EAA-4E42-4E77-94D9-0AD6DEEEA417}" dt="2024-04-29T06:56:06.614" v="87797" actId="478"/>
          <ac:spMkLst>
            <pc:docMk/>
            <pc:sldMk cId="1272937180" sldId="2147374832"/>
            <ac:spMk id="105" creationId="{195F9C8B-AF7B-40F8-20E5-D19D961D0647}"/>
          </ac:spMkLst>
        </pc:spChg>
        <pc:spChg chg="del mod">
          <ac:chgData name="Allen Hsu" userId="60d91a9c-a42c-4cc8-ad01-70c31ac073b3" providerId="ADAL" clId="{0B6F0EAA-4E42-4E77-94D9-0AD6DEEEA417}" dt="2024-04-29T06:55:26.504" v="87784" actId="478"/>
          <ac:spMkLst>
            <pc:docMk/>
            <pc:sldMk cId="1272937180" sldId="2147374832"/>
            <ac:spMk id="106" creationId="{EA78AE19-6C0A-38CE-D952-5108969B2B24}"/>
          </ac:spMkLst>
        </pc:spChg>
        <pc:spChg chg="mod">
          <ac:chgData name="Allen Hsu" userId="60d91a9c-a42c-4cc8-ad01-70c31ac073b3" providerId="ADAL" clId="{0B6F0EAA-4E42-4E77-94D9-0AD6DEEEA417}" dt="2024-04-29T06:53:13.874" v="87757" actId="571"/>
          <ac:spMkLst>
            <pc:docMk/>
            <pc:sldMk cId="1272937180" sldId="2147374832"/>
            <ac:spMk id="109" creationId="{818F5D5F-E85F-1C7B-58EA-B94355F7D974}"/>
          </ac:spMkLst>
        </pc:spChg>
        <pc:spChg chg="mod">
          <ac:chgData name="Allen Hsu" userId="60d91a9c-a42c-4cc8-ad01-70c31ac073b3" providerId="ADAL" clId="{0B6F0EAA-4E42-4E77-94D9-0AD6DEEEA417}" dt="2024-04-29T06:53:13.874" v="87757" actId="571"/>
          <ac:spMkLst>
            <pc:docMk/>
            <pc:sldMk cId="1272937180" sldId="2147374832"/>
            <ac:spMk id="110" creationId="{E11BF8BB-280A-436B-A718-B0CA55C1B02A}"/>
          </ac:spMkLst>
        </pc:spChg>
        <pc:spChg chg="mod">
          <ac:chgData name="Allen Hsu" userId="60d91a9c-a42c-4cc8-ad01-70c31ac073b3" providerId="ADAL" clId="{0B6F0EAA-4E42-4E77-94D9-0AD6DEEEA417}" dt="2024-04-29T06:53:13.874" v="87757" actId="571"/>
          <ac:spMkLst>
            <pc:docMk/>
            <pc:sldMk cId="1272937180" sldId="2147374832"/>
            <ac:spMk id="111" creationId="{0B327F0A-5B79-8904-A76B-373491D2E0BF}"/>
          </ac:spMkLst>
        </pc:spChg>
        <pc:spChg chg="mod">
          <ac:chgData name="Allen Hsu" userId="60d91a9c-a42c-4cc8-ad01-70c31ac073b3" providerId="ADAL" clId="{0B6F0EAA-4E42-4E77-94D9-0AD6DEEEA417}" dt="2024-04-29T06:53:13.874" v="87757" actId="571"/>
          <ac:spMkLst>
            <pc:docMk/>
            <pc:sldMk cId="1272937180" sldId="2147374832"/>
            <ac:spMk id="112" creationId="{FFD60187-7C01-70EE-4A5D-B7E6B4BBC5EF}"/>
          </ac:spMkLst>
        </pc:spChg>
        <pc:spChg chg="mod">
          <ac:chgData name="Allen Hsu" userId="60d91a9c-a42c-4cc8-ad01-70c31ac073b3" providerId="ADAL" clId="{0B6F0EAA-4E42-4E77-94D9-0AD6DEEEA417}" dt="2024-04-29T06:53:13.874" v="87757" actId="571"/>
          <ac:spMkLst>
            <pc:docMk/>
            <pc:sldMk cId="1272937180" sldId="2147374832"/>
            <ac:spMk id="113" creationId="{A875D67A-53BF-553D-48FD-ADB6D8536613}"/>
          </ac:spMkLst>
        </pc:spChg>
        <pc:spChg chg="del mod topLvl">
          <ac:chgData name="Allen Hsu" userId="60d91a9c-a42c-4cc8-ad01-70c31ac073b3" providerId="ADAL" clId="{0B6F0EAA-4E42-4E77-94D9-0AD6DEEEA417}" dt="2024-04-29T06:56:32.214" v="87804" actId="478"/>
          <ac:spMkLst>
            <pc:docMk/>
            <pc:sldMk cId="1272937180" sldId="2147374832"/>
            <ac:spMk id="116" creationId="{81E93826-1F99-C590-1C62-3201A033B118}"/>
          </ac:spMkLst>
        </pc:spChg>
        <pc:spChg chg="del mod topLvl">
          <ac:chgData name="Allen Hsu" userId="60d91a9c-a42c-4cc8-ad01-70c31ac073b3" providerId="ADAL" clId="{0B6F0EAA-4E42-4E77-94D9-0AD6DEEEA417}" dt="2024-04-29T06:56:32.214" v="87804" actId="478"/>
          <ac:spMkLst>
            <pc:docMk/>
            <pc:sldMk cId="1272937180" sldId="2147374832"/>
            <ac:spMk id="117" creationId="{10C077EA-5E91-F2D1-04C7-28060D6B169C}"/>
          </ac:spMkLst>
        </pc:spChg>
        <pc:spChg chg="del mod topLvl">
          <ac:chgData name="Allen Hsu" userId="60d91a9c-a42c-4cc8-ad01-70c31ac073b3" providerId="ADAL" clId="{0B6F0EAA-4E42-4E77-94D9-0AD6DEEEA417}" dt="2024-04-29T06:56:32.214" v="87804" actId="478"/>
          <ac:spMkLst>
            <pc:docMk/>
            <pc:sldMk cId="1272937180" sldId="2147374832"/>
            <ac:spMk id="118" creationId="{8235E6D9-2B79-17B5-153F-8BA0D0B0BEE1}"/>
          </ac:spMkLst>
        </pc:spChg>
        <pc:spChg chg="del mod">
          <ac:chgData name="Allen Hsu" userId="60d91a9c-a42c-4cc8-ad01-70c31ac073b3" providerId="ADAL" clId="{0B6F0EAA-4E42-4E77-94D9-0AD6DEEEA417}" dt="2024-04-29T06:55:22.331" v="87783" actId="478"/>
          <ac:spMkLst>
            <pc:docMk/>
            <pc:sldMk cId="1272937180" sldId="2147374832"/>
            <ac:spMk id="119" creationId="{F07FB295-E917-5562-37A9-7DED79DD4D0B}"/>
          </ac:spMkLst>
        </pc:spChg>
        <pc:spChg chg="del mod">
          <ac:chgData name="Allen Hsu" userId="60d91a9c-a42c-4cc8-ad01-70c31ac073b3" providerId="ADAL" clId="{0B6F0EAA-4E42-4E77-94D9-0AD6DEEEA417}" dt="2024-04-29T06:55:17.416" v="87780" actId="478"/>
          <ac:spMkLst>
            <pc:docMk/>
            <pc:sldMk cId="1272937180" sldId="2147374832"/>
            <ac:spMk id="120" creationId="{4CF6E96A-FBBA-37AD-0678-A3395FE56690}"/>
          </ac:spMkLst>
        </pc:spChg>
        <pc:spChg chg="del mod topLvl">
          <ac:chgData name="Allen Hsu" userId="60d91a9c-a42c-4cc8-ad01-70c31ac073b3" providerId="ADAL" clId="{0B6F0EAA-4E42-4E77-94D9-0AD6DEEEA417}" dt="2024-04-29T06:56:19.396" v="87800" actId="478"/>
          <ac:spMkLst>
            <pc:docMk/>
            <pc:sldMk cId="1272937180" sldId="2147374832"/>
            <ac:spMk id="123" creationId="{E4A52BB3-7DF0-B50F-99EB-80734426D940}"/>
          </ac:spMkLst>
        </pc:spChg>
        <pc:spChg chg="del mod">
          <ac:chgData name="Allen Hsu" userId="60d91a9c-a42c-4cc8-ad01-70c31ac073b3" providerId="ADAL" clId="{0B6F0EAA-4E42-4E77-94D9-0AD6DEEEA417}" dt="2024-04-29T06:56:00.937" v="87794" actId="478"/>
          <ac:spMkLst>
            <pc:docMk/>
            <pc:sldMk cId="1272937180" sldId="2147374832"/>
            <ac:spMk id="124" creationId="{DB41896A-D5D3-31B1-11BA-4B7AB8DB213E}"/>
          </ac:spMkLst>
        </pc:spChg>
        <pc:spChg chg="del mod">
          <ac:chgData name="Allen Hsu" userId="60d91a9c-a42c-4cc8-ad01-70c31ac073b3" providerId="ADAL" clId="{0B6F0EAA-4E42-4E77-94D9-0AD6DEEEA417}" dt="2024-04-29T06:56:12.797" v="87798" actId="478"/>
          <ac:spMkLst>
            <pc:docMk/>
            <pc:sldMk cId="1272937180" sldId="2147374832"/>
            <ac:spMk id="125" creationId="{8BF789A3-3E02-0151-C661-10FF5EF301BE}"/>
          </ac:spMkLst>
        </pc:spChg>
        <pc:spChg chg="del mod">
          <ac:chgData name="Allen Hsu" userId="60d91a9c-a42c-4cc8-ad01-70c31ac073b3" providerId="ADAL" clId="{0B6F0EAA-4E42-4E77-94D9-0AD6DEEEA417}" dt="2024-04-29T06:55:55.927" v="87791" actId="478"/>
          <ac:spMkLst>
            <pc:docMk/>
            <pc:sldMk cId="1272937180" sldId="2147374832"/>
            <ac:spMk id="126" creationId="{2CA7B9A4-6BA9-5F44-EBCA-EBA30558C145}"/>
          </ac:spMkLst>
        </pc:spChg>
        <pc:spChg chg="add mod topLvl">
          <ac:chgData name="Allen Hsu" userId="60d91a9c-a42c-4cc8-ad01-70c31ac073b3" providerId="ADAL" clId="{0B6F0EAA-4E42-4E77-94D9-0AD6DEEEA417}" dt="2024-04-29T07:33:56.101" v="88451" actId="164"/>
          <ac:spMkLst>
            <pc:docMk/>
            <pc:sldMk cId="1272937180" sldId="2147374832"/>
            <ac:spMk id="127" creationId="{AE6E58CE-7B53-1D14-9B24-E25C2C0EBD9E}"/>
          </ac:spMkLst>
        </pc:spChg>
        <pc:spChg chg="add mod">
          <ac:chgData name="Allen Hsu" userId="60d91a9c-a42c-4cc8-ad01-70c31ac073b3" providerId="ADAL" clId="{0B6F0EAA-4E42-4E77-94D9-0AD6DEEEA417}" dt="2024-04-29T07:23:20.814" v="88311" actId="165"/>
          <ac:spMkLst>
            <pc:docMk/>
            <pc:sldMk cId="1272937180" sldId="2147374832"/>
            <ac:spMk id="129" creationId="{B3C01542-FAA2-3ACA-B418-1B1C0FC9A794}"/>
          </ac:spMkLst>
        </pc:spChg>
        <pc:spChg chg="mod">
          <ac:chgData name="Allen Hsu" userId="60d91a9c-a42c-4cc8-ad01-70c31ac073b3" providerId="ADAL" clId="{0B6F0EAA-4E42-4E77-94D9-0AD6DEEEA417}" dt="2024-04-29T07:23:20.814" v="88311" actId="165"/>
          <ac:spMkLst>
            <pc:docMk/>
            <pc:sldMk cId="1272937180" sldId="2147374832"/>
            <ac:spMk id="136" creationId="{480EC64D-F9CC-1C1C-760F-35CE1C0F7BB7}"/>
          </ac:spMkLst>
        </pc:spChg>
        <pc:spChg chg="add mod">
          <ac:chgData name="Allen Hsu" userId="60d91a9c-a42c-4cc8-ad01-70c31ac073b3" providerId="ADAL" clId="{0B6F0EAA-4E42-4E77-94D9-0AD6DEEEA417}" dt="2024-04-29T07:46:44.685" v="88788" actId="1076"/>
          <ac:spMkLst>
            <pc:docMk/>
            <pc:sldMk cId="1272937180" sldId="2147374832"/>
            <ac:spMk id="140" creationId="{3B9F2A8E-98E1-6A02-E2ED-9515D823B5F3}"/>
          </ac:spMkLst>
        </pc:spChg>
        <pc:spChg chg="del mod">
          <ac:chgData name="Allen Hsu" userId="60d91a9c-a42c-4cc8-ad01-70c31ac073b3" providerId="ADAL" clId="{0B6F0EAA-4E42-4E77-94D9-0AD6DEEEA417}" dt="2024-04-29T07:02:29.254" v="87862" actId="478"/>
          <ac:spMkLst>
            <pc:docMk/>
            <pc:sldMk cId="1272937180" sldId="2147374832"/>
            <ac:spMk id="143" creationId="{187F63CE-6A7A-FD69-D286-6F8A51FE7EAA}"/>
          </ac:spMkLst>
        </pc:spChg>
        <pc:spChg chg="del mod">
          <ac:chgData name="Allen Hsu" userId="60d91a9c-a42c-4cc8-ad01-70c31ac073b3" providerId="ADAL" clId="{0B6F0EAA-4E42-4E77-94D9-0AD6DEEEA417}" dt="2024-04-29T07:02:22.474" v="87859" actId="21"/>
          <ac:spMkLst>
            <pc:docMk/>
            <pc:sldMk cId="1272937180" sldId="2147374832"/>
            <ac:spMk id="144" creationId="{11585426-D8B9-4AF8-7995-3288F55A831E}"/>
          </ac:spMkLst>
        </pc:spChg>
        <pc:spChg chg="add mod topLvl">
          <ac:chgData name="Allen Hsu" userId="60d91a9c-a42c-4cc8-ad01-70c31ac073b3" providerId="ADAL" clId="{0B6F0EAA-4E42-4E77-94D9-0AD6DEEEA417}" dt="2024-04-29T07:23:20.814" v="88311" actId="165"/>
          <ac:spMkLst>
            <pc:docMk/>
            <pc:sldMk cId="1272937180" sldId="2147374832"/>
            <ac:spMk id="147" creationId="{11585426-D8B9-4AF8-7995-3288F55A831E}"/>
          </ac:spMkLst>
        </pc:spChg>
        <pc:spChg chg="add del mod topLvl">
          <ac:chgData name="Allen Hsu" userId="60d91a9c-a42c-4cc8-ad01-70c31ac073b3" providerId="ADAL" clId="{0B6F0EAA-4E42-4E77-94D9-0AD6DEEEA417}" dt="2024-04-29T07:34:11.953" v="88455" actId="21"/>
          <ac:spMkLst>
            <pc:docMk/>
            <pc:sldMk cId="1272937180" sldId="2147374832"/>
            <ac:spMk id="155" creationId="{35F11519-72ED-745B-D40F-6F04A0595213}"/>
          </ac:spMkLst>
        </pc:spChg>
        <pc:spChg chg="add del mod ord topLvl">
          <ac:chgData name="Allen Hsu" userId="60d91a9c-a42c-4cc8-ad01-70c31ac073b3" providerId="ADAL" clId="{0B6F0EAA-4E42-4E77-94D9-0AD6DEEEA417}" dt="2024-04-29T07:34:13.895" v="88456" actId="478"/>
          <ac:spMkLst>
            <pc:docMk/>
            <pc:sldMk cId="1272937180" sldId="2147374832"/>
            <ac:spMk id="156" creationId="{5A240529-CA80-8BF6-5CEA-1021E8F4F875}"/>
          </ac:spMkLst>
        </pc:spChg>
        <pc:spChg chg="add mod">
          <ac:chgData name="Allen Hsu" userId="60d91a9c-a42c-4cc8-ad01-70c31ac073b3" providerId="ADAL" clId="{0B6F0EAA-4E42-4E77-94D9-0AD6DEEEA417}" dt="2024-04-29T07:22:36.887" v="88308" actId="14100"/>
          <ac:spMkLst>
            <pc:docMk/>
            <pc:sldMk cId="1272937180" sldId="2147374832"/>
            <ac:spMk id="160" creationId="{82CB6EA8-7F9E-386E-1490-8107B7DEB3F7}"/>
          </ac:spMkLst>
        </pc:spChg>
        <pc:spChg chg="add del mod">
          <ac:chgData name="Allen Hsu" userId="60d91a9c-a42c-4cc8-ad01-70c31ac073b3" providerId="ADAL" clId="{0B6F0EAA-4E42-4E77-94D9-0AD6DEEEA417}" dt="2024-04-29T07:30:03.980" v="88366" actId="21"/>
          <ac:spMkLst>
            <pc:docMk/>
            <pc:sldMk cId="1272937180" sldId="2147374832"/>
            <ac:spMk id="162" creationId="{9CCD136F-211D-B80F-DAD3-905CBB2464F7}"/>
          </ac:spMkLst>
        </pc:spChg>
        <pc:spChg chg="add mod">
          <ac:chgData name="Allen Hsu" userId="60d91a9c-a42c-4cc8-ad01-70c31ac073b3" providerId="ADAL" clId="{0B6F0EAA-4E42-4E77-94D9-0AD6DEEEA417}" dt="2024-04-29T07:24:26.543" v="88335" actId="1076"/>
          <ac:spMkLst>
            <pc:docMk/>
            <pc:sldMk cId="1272937180" sldId="2147374832"/>
            <ac:spMk id="163" creationId="{5A2B04C9-5B42-EF43-A085-DDA346256386}"/>
          </ac:spMkLst>
        </pc:spChg>
        <pc:spChg chg="add mod ord">
          <ac:chgData name="Allen Hsu" userId="60d91a9c-a42c-4cc8-ad01-70c31ac073b3" providerId="ADAL" clId="{0B6F0EAA-4E42-4E77-94D9-0AD6DEEEA417}" dt="2024-04-29T07:24:43.884" v="88338" actId="14100"/>
          <ac:spMkLst>
            <pc:docMk/>
            <pc:sldMk cId="1272937180" sldId="2147374832"/>
            <ac:spMk id="164" creationId="{1AB7B0BA-8AB3-C5F9-7BE9-F1EF5B812E97}"/>
          </ac:spMkLst>
        </pc:spChg>
        <pc:spChg chg="add mod">
          <ac:chgData name="Allen Hsu" userId="60d91a9c-a42c-4cc8-ad01-70c31ac073b3" providerId="ADAL" clId="{0B6F0EAA-4E42-4E77-94D9-0AD6DEEEA417}" dt="2024-04-29T07:24:03.672" v="88328" actId="1076"/>
          <ac:spMkLst>
            <pc:docMk/>
            <pc:sldMk cId="1272937180" sldId="2147374832"/>
            <ac:spMk id="165" creationId="{58AFE1E1-3C93-892D-C331-2AFA1197E9F2}"/>
          </ac:spMkLst>
        </pc:spChg>
        <pc:spChg chg="add mod ord">
          <ac:chgData name="Allen Hsu" userId="60d91a9c-a42c-4cc8-ad01-70c31ac073b3" providerId="ADAL" clId="{0B6F0EAA-4E42-4E77-94D9-0AD6DEEEA417}" dt="2024-04-29T07:55:46.305" v="88929" actId="14100"/>
          <ac:spMkLst>
            <pc:docMk/>
            <pc:sldMk cId="1272937180" sldId="2147374832"/>
            <ac:spMk id="166" creationId="{85F24362-E505-66F3-B219-7A4846884EE3}"/>
          </ac:spMkLst>
        </pc:spChg>
        <pc:spChg chg="add mod ord">
          <ac:chgData name="Allen Hsu" userId="60d91a9c-a42c-4cc8-ad01-70c31ac073b3" providerId="ADAL" clId="{0B6F0EAA-4E42-4E77-94D9-0AD6DEEEA417}" dt="2024-04-29T08:01:21.230" v="88959" actId="14100"/>
          <ac:spMkLst>
            <pc:docMk/>
            <pc:sldMk cId="1272937180" sldId="2147374832"/>
            <ac:spMk id="167" creationId="{9CCD136F-211D-B80F-DAD3-905CBB2464F7}"/>
          </ac:spMkLst>
        </pc:spChg>
        <pc:spChg chg="add mod">
          <ac:chgData name="Allen Hsu" userId="60d91a9c-a42c-4cc8-ad01-70c31ac073b3" providerId="ADAL" clId="{0B6F0EAA-4E42-4E77-94D9-0AD6DEEEA417}" dt="2024-04-29T07:34:16.035" v="88457"/>
          <ac:spMkLst>
            <pc:docMk/>
            <pc:sldMk cId="1272937180" sldId="2147374832"/>
            <ac:spMk id="169" creationId="{35F11519-72ED-745B-D40F-6F04A0595213}"/>
          </ac:spMkLst>
        </pc:spChg>
        <pc:spChg chg="add del mod">
          <ac:chgData name="Allen Hsu" userId="60d91a9c-a42c-4cc8-ad01-70c31ac073b3" providerId="ADAL" clId="{0B6F0EAA-4E42-4E77-94D9-0AD6DEEEA417}" dt="2024-04-29T07:58:09.106" v="88950" actId="478"/>
          <ac:spMkLst>
            <pc:docMk/>
            <pc:sldMk cId="1272937180" sldId="2147374832"/>
            <ac:spMk id="170" creationId="{088ABAA3-B3A7-4617-A4D3-BE46A8E9B2D4}"/>
          </ac:spMkLst>
        </pc:spChg>
        <pc:spChg chg="add del mod">
          <ac:chgData name="Allen Hsu" userId="60d91a9c-a42c-4cc8-ad01-70c31ac073b3" providerId="ADAL" clId="{0B6F0EAA-4E42-4E77-94D9-0AD6DEEEA417}" dt="2024-04-29T07:58:09.106" v="88950" actId="478"/>
          <ac:spMkLst>
            <pc:docMk/>
            <pc:sldMk cId="1272937180" sldId="2147374832"/>
            <ac:spMk id="171" creationId="{14C20A83-E43D-9025-92A2-EB6C0BD9510F}"/>
          </ac:spMkLst>
        </pc:spChg>
        <pc:grpChg chg="add del mod ord">
          <ac:chgData name="Allen Hsu" userId="60d91a9c-a42c-4cc8-ad01-70c31ac073b3" providerId="ADAL" clId="{0B6F0EAA-4E42-4E77-94D9-0AD6DEEEA417}" dt="2024-04-29T02:57:47.125" v="84932" actId="478"/>
          <ac:grpSpMkLst>
            <pc:docMk/>
            <pc:sldMk cId="1272937180" sldId="2147374832"/>
            <ac:grpSpMk id="17" creationId="{BB4234DB-7B94-DFD2-B26E-8B020158B1B0}"/>
          </ac:grpSpMkLst>
        </pc:grpChg>
        <pc:grpChg chg="add mod">
          <ac:chgData name="Allen Hsu" userId="60d91a9c-a42c-4cc8-ad01-70c31ac073b3" providerId="ADAL" clId="{0B6F0EAA-4E42-4E77-94D9-0AD6DEEEA417}" dt="2024-04-29T03:22:48.655" v="85075" actId="1076"/>
          <ac:grpSpMkLst>
            <pc:docMk/>
            <pc:sldMk cId="1272937180" sldId="2147374832"/>
            <ac:grpSpMk id="47" creationId="{E3BCEB27-D5DB-EB88-C9FC-3A4F729F0803}"/>
          </ac:grpSpMkLst>
        </pc:grpChg>
        <pc:grpChg chg="add mod">
          <ac:chgData name="Allen Hsu" userId="60d91a9c-a42c-4cc8-ad01-70c31ac073b3" providerId="ADAL" clId="{0B6F0EAA-4E42-4E77-94D9-0AD6DEEEA417}" dt="2024-04-29T03:46:12.912" v="85492" actId="1076"/>
          <ac:grpSpMkLst>
            <pc:docMk/>
            <pc:sldMk cId="1272937180" sldId="2147374832"/>
            <ac:grpSpMk id="63" creationId="{2C815146-388E-1410-12C5-8FBE326C90DB}"/>
          </ac:grpSpMkLst>
        </pc:grpChg>
        <pc:grpChg chg="add del mod">
          <ac:chgData name="Allen Hsu" userId="60d91a9c-a42c-4cc8-ad01-70c31ac073b3" providerId="ADAL" clId="{0B6F0EAA-4E42-4E77-94D9-0AD6DEEEA417}" dt="2024-04-29T06:54:38.528" v="87774" actId="478"/>
          <ac:grpSpMkLst>
            <pc:docMk/>
            <pc:sldMk cId="1272937180" sldId="2147374832"/>
            <ac:grpSpMk id="86" creationId="{2965C14F-5757-9CF9-4B60-BD6C894EF56D}"/>
          </ac:grpSpMkLst>
        </pc:grpChg>
        <pc:grpChg chg="add del mod">
          <ac:chgData name="Allen Hsu" userId="60d91a9c-a42c-4cc8-ad01-70c31ac073b3" providerId="ADAL" clId="{0B6F0EAA-4E42-4E77-94D9-0AD6DEEEA417}" dt="2024-04-29T06:56:22.099" v="87801" actId="165"/>
          <ac:grpSpMkLst>
            <pc:docMk/>
            <pc:sldMk cId="1272937180" sldId="2147374832"/>
            <ac:grpSpMk id="93" creationId="{E442254E-03D0-0D9E-F7C4-AFBF0B581554}"/>
          </ac:grpSpMkLst>
        </pc:grpChg>
        <pc:grpChg chg="add del mod">
          <ac:chgData name="Allen Hsu" userId="60d91a9c-a42c-4cc8-ad01-70c31ac073b3" providerId="ADAL" clId="{0B6F0EAA-4E42-4E77-94D9-0AD6DEEEA417}" dt="2024-04-29T06:57:18.472" v="87811" actId="165"/>
          <ac:grpSpMkLst>
            <pc:docMk/>
            <pc:sldMk cId="1272937180" sldId="2147374832"/>
            <ac:grpSpMk id="100" creationId="{0436F834-3749-B757-0355-D749EBBB226D}"/>
          </ac:grpSpMkLst>
        </pc:grpChg>
        <pc:grpChg chg="add del mod">
          <ac:chgData name="Allen Hsu" userId="60d91a9c-a42c-4cc8-ad01-70c31ac073b3" providerId="ADAL" clId="{0B6F0EAA-4E42-4E77-94D9-0AD6DEEEA417}" dt="2024-04-29T06:54:02.798" v="87768" actId="478"/>
          <ac:grpSpMkLst>
            <pc:docMk/>
            <pc:sldMk cId="1272937180" sldId="2147374832"/>
            <ac:grpSpMk id="107" creationId="{416D8AE4-1854-0408-1B7E-870A3AD3716C}"/>
          </ac:grpSpMkLst>
        </pc:grpChg>
        <pc:grpChg chg="add del mod">
          <ac:chgData name="Allen Hsu" userId="60d91a9c-a42c-4cc8-ad01-70c31ac073b3" providerId="ADAL" clId="{0B6F0EAA-4E42-4E77-94D9-0AD6DEEEA417}" dt="2024-04-29T06:56:29.429" v="87803" actId="165"/>
          <ac:grpSpMkLst>
            <pc:docMk/>
            <pc:sldMk cId="1272937180" sldId="2147374832"/>
            <ac:grpSpMk id="114" creationId="{D67DDD43-CE83-D56F-1FE2-0B0A3AE9BF0E}"/>
          </ac:grpSpMkLst>
        </pc:grpChg>
        <pc:grpChg chg="add del mod">
          <ac:chgData name="Allen Hsu" userId="60d91a9c-a42c-4cc8-ad01-70c31ac073b3" providerId="ADAL" clId="{0B6F0EAA-4E42-4E77-94D9-0AD6DEEEA417}" dt="2024-04-29T06:56:17.491" v="87799" actId="165"/>
          <ac:grpSpMkLst>
            <pc:docMk/>
            <pc:sldMk cId="1272937180" sldId="2147374832"/>
            <ac:grpSpMk id="121" creationId="{B4572AA0-9E48-FC2B-F8BD-65FC0C39C935}"/>
          </ac:grpSpMkLst>
        </pc:grpChg>
        <pc:grpChg chg="add del mod ord">
          <ac:chgData name="Allen Hsu" userId="60d91a9c-a42c-4cc8-ad01-70c31ac073b3" providerId="ADAL" clId="{0B6F0EAA-4E42-4E77-94D9-0AD6DEEEA417}" dt="2024-04-29T07:19:24.720" v="88257" actId="165"/>
          <ac:grpSpMkLst>
            <pc:docMk/>
            <pc:sldMk cId="1272937180" sldId="2147374832"/>
            <ac:grpSpMk id="128" creationId="{76607247-AC99-BD1F-1CE0-24158B033AE4}"/>
          </ac:grpSpMkLst>
        </pc:grpChg>
        <pc:grpChg chg="add mod topLvl">
          <ac:chgData name="Allen Hsu" userId="60d91a9c-a42c-4cc8-ad01-70c31ac073b3" providerId="ADAL" clId="{0B6F0EAA-4E42-4E77-94D9-0AD6DEEEA417}" dt="2024-04-29T07:23:20.814" v="88311" actId="165"/>
          <ac:grpSpMkLst>
            <pc:docMk/>
            <pc:sldMk cId="1272937180" sldId="2147374832"/>
            <ac:grpSpMk id="132" creationId="{2A66D063-4314-14C6-1516-4FAC2FA76671}"/>
          </ac:grpSpMkLst>
        </pc:grpChg>
        <pc:grpChg chg="add mod topLvl">
          <ac:chgData name="Allen Hsu" userId="60d91a9c-a42c-4cc8-ad01-70c31ac073b3" providerId="ADAL" clId="{0B6F0EAA-4E42-4E77-94D9-0AD6DEEEA417}" dt="2024-04-29T07:23:28.047" v="88323" actId="1037"/>
          <ac:grpSpMkLst>
            <pc:docMk/>
            <pc:sldMk cId="1272937180" sldId="2147374832"/>
            <ac:grpSpMk id="135" creationId="{E9B5B7A6-7039-295F-FDB3-9C70E450876C}"/>
          </ac:grpSpMkLst>
        </pc:grpChg>
        <pc:grpChg chg="add mod topLvl">
          <ac:chgData name="Allen Hsu" userId="60d91a9c-a42c-4cc8-ad01-70c31ac073b3" providerId="ADAL" clId="{0B6F0EAA-4E42-4E77-94D9-0AD6DEEEA417}" dt="2024-04-29T07:23:20.814" v="88311" actId="165"/>
          <ac:grpSpMkLst>
            <pc:docMk/>
            <pc:sldMk cId="1272937180" sldId="2147374832"/>
            <ac:grpSpMk id="141" creationId="{0E83251B-C54F-8821-BC2A-62E0F35802CC}"/>
          </ac:grpSpMkLst>
        </pc:grpChg>
        <pc:grpChg chg="add del mod topLvl">
          <ac:chgData name="Allen Hsu" userId="60d91a9c-a42c-4cc8-ad01-70c31ac073b3" providerId="ADAL" clId="{0B6F0EAA-4E42-4E77-94D9-0AD6DEEEA417}" dt="2024-04-29T07:34:11.953" v="88455" actId="21"/>
          <ac:grpSpMkLst>
            <pc:docMk/>
            <pc:sldMk cId="1272937180" sldId="2147374832"/>
            <ac:grpSpMk id="158" creationId="{F4182F07-48C6-3EDE-6858-02C338D78120}"/>
          </ac:grpSpMkLst>
        </pc:grpChg>
        <pc:grpChg chg="add del mod">
          <ac:chgData name="Allen Hsu" userId="60d91a9c-a42c-4cc8-ad01-70c31ac073b3" providerId="ADAL" clId="{0B6F0EAA-4E42-4E77-94D9-0AD6DEEEA417}" dt="2024-04-29T07:23:20.814" v="88311" actId="165"/>
          <ac:grpSpMkLst>
            <pc:docMk/>
            <pc:sldMk cId="1272937180" sldId="2147374832"/>
            <ac:grpSpMk id="159" creationId="{4E7A8480-D79F-8027-4398-C0AB067FE5BA}"/>
          </ac:grpSpMkLst>
        </pc:grpChg>
        <pc:grpChg chg="add mod ord">
          <ac:chgData name="Allen Hsu" userId="60d91a9c-a42c-4cc8-ad01-70c31ac073b3" providerId="ADAL" clId="{0B6F0EAA-4E42-4E77-94D9-0AD6DEEEA417}" dt="2024-04-29T07:33:57.773" v="88452" actId="167"/>
          <ac:grpSpMkLst>
            <pc:docMk/>
            <pc:sldMk cId="1272937180" sldId="2147374832"/>
            <ac:grpSpMk id="168" creationId="{319F5616-EF7B-58E3-1431-FB98269FD868}"/>
          </ac:grpSpMkLst>
        </pc:grpChg>
        <pc:graphicFrameChg chg="add mod modGraphic">
          <ac:chgData name="Allen Hsu" userId="60d91a9c-a42c-4cc8-ad01-70c31ac073b3" providerId="ADAL" clId="{0B6F0EAA-4E42-4E77-94D9-0AD6DEEEA417}" dt="2024-04-29T07:46:44.685" v="88788" actId="1076"/>
          <ac:graphicFrameMkLst>
            <pc:docMk/>
            <pc:sldMk cId="1272937180" sldId="2147374832"/>
            <ac:graphicFrameMk id="59" creationId="{FA3FC186-25E3-BE52-591F-FCE46BA5D318}"/>
          </ac:graphicFrameMkLst>
        </pc:graphicFrameChg>
        <pc:graphicFrameChg chg="add mod modGraphic">
          <ac:chgData name="Allen Hsu" userId="60d91a9c-a42c-4cc8-ad01-70c31ac073b3" providerId="ADAL" clId="{0B6F0EAA-4E42-4E77-94D9-0AD6DEEEA417}" dt="2024-04-29T07:56:32.775" v="88949" actId="20577"/>
          <ac:graphicFrameMkLst>
            <pc:docMk/>
            <pc:sldMk cId="1272937180" sldId="2147374832"/>
            <ac:graphicFrameMk id="139" creationId="{21CFF587-3884-366D-717F-3DC2345CD2BC}"/>
          </ac:graphicFrameMkLst>
        </pc:graphicFrameChg>
        <pc:picChg chg="add mod ord modCrop">
          <ac:chgData name="Allen Hsu" userId="60d91a9c-a42c-4cc8-ad01-70c31ac073b3" providerId="ADAL" clId="{0B6F0EAA-4E42-4E77-94D9-0AD6DEEEA417}" dt="2024-04-29T03:06:25.287" v="85026" actId="164"/>
          <ac:picMkLst>
            <pc:docMk/>
            <pc:sldMk cId="1272937180" sldId="2147374832"/>
            <ac:picMk id="8" creationId="{752409C3-B689-35AE-06BE-DA30EB927DB9}"/>
          </ac:picMkLst>
        </pc:picChg>
        <pc:picChg chg="add mod">
          <ac:chgData name="Allen Hsu" userId="60d91a9c-a42c-4cc8-ad01-70c31ac073b3" providerId="ADAL" clId="{0B6F0EAA-4E42-4E77-94D9-0AD6DEEEA417}" dt="2024-04-29T02:49:22.172" v="84848" actId="1076"/>
          <ac:picMkLst>
            <pc:docMk/>
            <pc:sldMk cId="1272937180" sldId="2147374832"/>
            <ac:picMk id="9" creationId="{D461099E-BA75-14DA-0286-06683FAEB95F}"/>
          </ac:picMkLst>
        </pc:picChg>
        <pc:picChg chg="add mod">
          <ac:chgData name="Allen Hsu" userId="60d91a9c-a42c-4cc8-ad01-70c31ac073b3" providerId="ADAL" clId="{0B6F0EAA-4E42-4E77-94D9-0AD6DEEEA417}" dt="2024-04-29T03:22:48.655" v="85075" actId="1076"/>
          <ac:picMkLst>
            <pc:docMk/>
            <pc:sldMk cId="1272937180" sldId="2147374832"/>
            <ac:picMk id="15" creationId="{E0A87D2F-5E5B-263C-B28E-67631E2A11D4}"/>
          </ac:picMkLst>
        </pc:picChg>
        <pc:picChg chg="add mod">
          <ac:chgData name="Allen Hsu" userId="60d91a9c-a42c-4cc8-ad01-70c31ac073b3" providerId="ADAL" clId="{0B6F0EAA-4E42-4E77-94D9-0AD6DEEEA417}" dt="2024-04-29T03:22:48.655" v="85075" actId="1076"/>
          <ac:picMkLst>
            <pc:docMk/>
            <pc:sldMk cId="1272937180" sldId="2147374832"/>
            <ac:picMk id="16" creationId="{FE4602E0-0497-6397-E405-1809F28ACE3C}"/>
          </ac:picMkLst>
        </pc:picChg>
        <pc:picChg chg="add mod">
          <ac:chgData name="Allen Hsu" userId="60d91a9c-a42c-4cc8-ad01-70c31ac073b3" providerId="ADAL" clId="{0B6F0EAA-4E42-4E77-94D9-0AD6DEEEA417}" dt="2024-04-29T04:00:15.244" v="85801" actId="1076"/>
          <ac:picMkLst>
            <pc:docMk/>
            <pc:sldMk cId="1272937180" sldId="2147374832"/>
            <ac:picMk id="66" creationId="{AA4C564A-370C-AE3A-0F3B-38BD3B7B5CBA}"/>
          </ac:picMkLst>
        </pc:picChg>
        <pc:picChg chg="mod modCrop">
          <ac:chgData name="Allen Hsu" userId="60d91a9c-a42c-4cc8-ad01-70c31ac073b3" providerId="ADAL" clId="{0B6F0EAA-4E42-4E77-94D9-0AD6DEEEA417}" dt="2024-04-29T06:50:30.898" v="87743" actId="732"/>
          <ac:picMkLst>
            <pc:docMk/>
            <pc:sldMk cId="1272937180" sldId="2147374832"/>
            <ac:picMk id="87" creationId="{6C1412F0-E5C8-0864-09EA-414B2E1E57C1}"/>
          </ac:picMkLst>
        </pc:picChg>
        <pc:picChg chg="mod topLvl modCrop">
          <ac:chgData name="Allen Hsu" userId="60d91a9c-a42c-4cc8-ad01-70c31ac073b3" providerId="ADAL" clId="{0B6F0EAA-4E42-4E77-94D9-0AD6DEEEA417}" dt="2024-04-29T07:33:56.101" v="88451" actId="164"/>
          <ac:picMkLst>
            <pc:docMk/>
            <pc:sldMk cId="1272937180" sldId="2147374832"/>
            <ac:picMk id="94" creationId="{910BCF55-854D-5E77-85D8-63A147320956}"/>
          </ac:picMkLst>
        </pc:picChg>
        <pc:picChg chg="mod topLvl modCrop">
          <ac:chgData name="Allen Hsu" userId="60d91a9c-a42c-4cc8-ad01-70c31ac073b3" providerId="ADAL" clId="{0B6F0EAA-4E42-4E77-94D9-0AD6DEEEA417}" dt="2024-04-29T07:33:56.101" v="88451" actId="164"/>
          <ac:picMkLst>
            <pc:docMk/>
            <pc:sldMk cId="1272937180" sldId="2147374832"/>
            <ac:picMk id="101" creationId="{488E21D8-7720-2010-BB5E-DDDE13D31181}"/>
          </ac:picMkLst>
        </pc:picChg>
        <pc:picChg chg="add del mod modCrop">
          <ac:chgData name="Allen Hsu" userId="60d91a9c-a42c-4cc8-ad01-70c31ac073b3" providerId="ADAL" clId="{0B6F0EAA-4E42-4E77-94D9-0AD6DEEEA417}" dt="2024-04-29T06:53:59.257" v="87767" actId="732"/>
          <ac:picMkLst>
            <pc:docMk/>
            <pc:sldMk cId="1272937180" sldId="2147374832"/>
            <ac:picMk id="108" creationId="{8EAEE4D8-285D-4A33-B4B4-F391AADB223B}"/>
          </ac:picMkLst>
        </pc:picChg>
        <pc:picChg chg="mod topLvl modCrop">
          <ac:chgData name="Allen Hsu" userId="60d91a9c-a42c-4cc8-ad01-70c31ac073b3" providerId="ADAL" clId="{0B6F0EAA-4E42-4E77-94D9-0AD6DEEEA417}" dt="2024-04-29T07:33:56.101" v="88451" actId="164"/>
          <ac:picMkLst>
            <pc:docMk/>
            <pc:sldMk cId="1272937180" sldId="2147374832"/>
            <ac:picMk id="115" creationId="{7E1F2BDA-E165-D52B-4C1E-655A14D3FFA2}"/>
          </ac:picMkLst>
        </pc:picChg>
        <pc:picChg chg="mod topLvl modCrop">
          <ac:chgData name="Allen Hsu" userId="60d91a9c-a42c-4cc8-ad01-70c31ac073b3" providerId="ADAL" clId="{0B6F0EAA-4E42-4E77-94D9-0AD6DEEEA417}" dt="2024-04-29T07:33:56.101" v="88451" actId="164"/>
          <ac:picMkLst>
            <pc:docMk/>
            <pc:sldMk cId="1272937180" sldId="2147374832"/>
            <ac:picMk id="122" creationId="{6B84A2FD-E6DF-44B0-3033-8F0383AA88D9}"/>
          </ac:picMkLst>
        </pc:picChg>
        <pc:picChg chg="add mod">
          <ac:chgData name="Allen Hsu" userId="60d91a9c-a42c-4cc8-ad01-70c31ac073b3" providerId="ADAL" clId="{0B6F0EAA-4E42-4E77-94D9-0AD6DEEEA417}" dt="2024-04-29T07:23:20.814" v="88311" actId="165"/>
          <ac:picMkLst>
            <pc:docMk/>
            <pc:sldMk cId="1272937180" sldId="2147374832"/>
            <ac:picMk id="131" creationId="{429751C5-EFCE-40A1-FD4E-9781FC8BEA4D}"/>
          </ac:picMkLst>
        </pc:picChg>
        <pc:picChg chg="mod">
          <ac:chgData name="Allen Hsu" userId="60d91a9c-a42c-4cc8-ad01-70c31ac073b3" providerId="ADAL" clId="{0B6F0EAA-4E42-4E77-94D9-0AD6DEEEA417}" dt="2024-04-29T07:23:20.814" v="88311" actId="165"/>
          <ac:picMkLst>
            <pc:docMk/>
            <pc:sldMk cId="1272937180" sldId="2147374832"/>
            <ac:picMk id="138" creationId="{C2A5694C-BA06-2E4C-F00A-433B31D439E2}"/>
          </ac:picMkLst>
        </pc:picChg>
        <pc:cxnChg chg="add mod">
          <ac:chgData name="Allen Hsu" userId="60d91a9c-a42c-4cc8-ad01-70c31ac073b3" providerId="ADAL" clId="{0B6F0EAA-4E42-4E77-94D9-0AD6DEEEA417}" dt="2024-04-29T03:22:48.655" v="85075" actId="1076"/>
          <ac:cxnSpMkLst>
            <pc:docMk/>
            <pc:sldMk cId="1272937180" sldId="2147374832"/>
            <ac:cxnSpMk id="12" creationId="{F3D9C2D7-9F4E-241B-9E86-EC5F89DBF116}"/>
          </ac:cxnSpMkLst>
        </pc:cxnChg>
        <pc:cxnChg chg="add mod">
          <ac:chgData name="Allen Hsu" userId="60d91a9c-a42c-4cc8-ad01-70c31ac073b3" providerId="ADAL" clId="{0B6F0EAA-4E42-4E77-94D9-0AD6DEEEA417}" dt="2024-04-29T03:22:48.655" v="85075" actId="1076"/>
          <ac:cxnSpMkLst>
            <pc:docMk/>
            <pc:sldMk cId="1272937180" sldId="2147374832"/>
            <ac:cxnSpMk id="13" creationId="{9C1BBBCA-D351-E70F-2BF3-40A94BA89212}"/>
          </ac:cxnSpMkLst>
        </pc:cxnChg>
        <pc:cxnChg chg="mod ord topLvl">
          <ac:chgData name="Allen Hsu" userId="60d91a9c-a42c-4cc8-ad01-70c31ac073b3" providerId="ADAL" clId="{0B6F0EAA-4E42-4E77-94D9-0AD6DEEEA417}" dt="2024-04-29T03:22:48.655" v="85075" actId="1076"/>
          <ac:cxnSpMkLst>
            <pc:docMk/>
            <pc:sldMk cId="1272937180" sldId="2147374832"/>
            <ac:cxnSpMk id="18" creationId="{6839D99E-12B7-CD4E-F242-13D7408F66F6}"/>
          </ac:cxnSpMkLst>
        </pc:cxnChg>
        <pc:cxnChg chg="del mod topLvl">
          <ac:chgData name="Allen Hsu" userId="60d91a9c-a42c-4cc8-ad01-70c31ac073b3" providerId="ADAL" clId="{0B6F0EAA-4E42-4E77-94D9-0AD6DEEEA417}" dt="2024-04-29T02:57:47.125" v="84932" actId="478"/>
          <ac:cxnSpMkLst>
            <pc:docMk/>
            <pc:sldMk cId="1272937180" sldId="2147374832"/>
            <ac:cxnSpMk id="19" creationId="{63C562E2-332A-6109-4DE8-C86A1AC0F637}"/>
          </ac:cxnSpMkLst>
        </pc:cxnChg>
        <pc:cxnChg chg="del mod">
          <ac:chgData name="Allen Hsu" userId="60d91a9c-a42c-4cc8-ad01-70c31ac073b3" providerId="ADAL" clId="{0B6F0EAA-4E42-4E77-94D9-0AD6DEEEA417}" dt="2024-04-29T02:57:41.689" v="84931" actId="478"/>
          <ac:cxnSpMkLst>
            <pc:docMk/>
            <pc:sldMk cId="1272937180" sldId="2147374832"/>
            <ac:cxnSpMk id="20" creationId="{31D9BDB3-2449-2593-C5B0-AE97805F7C1B}"/>
          </ac:cxnSpMkLst>
        </pc:cxnChg>
        <pc:cxnChg chg="add mod">
          <ac:chgData name="Allen Hsu" userId="60d91a9c-a42c-4cc8-ad01-70c31ac073b3" providerId="ADAL" clId="{0B6F0EAA-4E42-4E77-94D9-0AD6DEEEA417}" dt="2024-04-29T03:46:05.594" v="85490" actId="164"/>
          <ac:cxnSpMkLst>
            <pc:docMk/>
            <pc:sldMk cId="1272937180" sldId="2147374832"/>
            <ac:cxnSpMk id="31" creationId="{53C0FCD4-456D-99F4-3899-459F2960CDD1}"/>
          </ac:cxnSpMkLst>
        </pc:cxnChg>
        <pc:cxnChg chg="add mod">
          <ac:chgData name="Allen Hsu" userId="60d91a9c-a42c-4cc8-ad01-70c31ac073b3" providerId="ADAL" clId="{0B6F0EAA-4E42-4E77-94D9-0AD6DEEEA417}" dt="2024-04-29T03:46:05.594" v="85490" actId="164"/>
          <ac:cxnSpMkLst>
            <pc:docMk/>
            <pc:sldMk cId="1272937180" sldId="2147374832"/>
            <ac:cxnSpMk id="37" creationId="{63231594-2B10-9318-EF5C-4B07050EE90B}"/>
          </ac:cxnSpMkLst>
        </pc:cxnChg>
        <pc:cxnChg chg="add mod">
          <ac:chgData name="Allen Hsu" userId="60d91a9c-a42c-4cc8-ad01-70c31ac073b3" providerId="ADAL" clId="{0B6F0EAA-4E42-4E77-94D9-0AD6DEEEA417}" dt="2024-04-29T03:46:05.594" v="85490" actId="164"/>
          <ac:cxnSpMkLst>
            <pc:docMk/>
            <pc:sldMk cId="1272937180" sldId="2147374832"/>
            <ac:cxnSpMk id="39" creationId="{F3683D9F-0E86-61EA-CD92-9BC244CB2F53}"/>
          </ac:cxnSpMkLst>
        </pc:cxnChg>
        <pc:cxnChg chg="add del mod">
          <ac:chgData name="Allen Hsu" userId="60d91a9c-a42c-4cc8-ad01-70c31ac073b3" providerId="ADAL" clId="{0B6F0EAA-4E42-4E77-94D9-0AD6DEEEA417}" dt="2024-04-29T03:35:37.774" v="85394" actId="478"/>
          <ac:cxnSpMkLst>
            <pc:docMk/>
            <pc:sldMk cId="1272937180" sldId="2147374832"/>
            <ac:cxnSpMk id="40" creationId="{8336454D-FA4A-69BC-D322-51568B041914}"/>
          </ac:cxnSpMkLst>
        </pc:cxnChg>
        <pc:cxnChg chg="add del mod">
          <ac:chgData name="Allen Hsu" userId="60d91a9c-a42c-4cc8-ad01-70c31ac073b3" providerId="ADAL" clId="{0B6F0EAA-4E42-4E77-94D9-0AD6DEEEA417}" dt="2024-04-29T03:25:45.762" v="85105" actId="478"/>
          <ac:cxnSpMkLst>
            <pc:docMk/>
            <pc:sldMk cId="1272937180" sldId="2147374832"/>
            <ac:cxnSpMk id="43" creationId="{6E124E3C-DB58-E4B3-0429-3E9E6FE9BF2D}"/>
          </ac:cxnSpMkLst>
        </pc:cxnChg>
        <pc:cxnChg chg="add del mod">
          <ac:chgData name="Allen Hsu" userId="60d91a9c-a42c-4cc8-ad01-70c31ac073b3" providerId="ADAL" clId="{0B6F0EAA-4E42-4E77-94D9-0AD6DEEEA417}" dt="2024-04-29T03:25:45.762" v="85105" actId="478"/>
          <ac:cxnSpMkLst>
            <pc:docMk/>
            <pc:sldMk cId="1272937180" sldId="2147374832"/>
            <ac:cxnSpMk id="44" creationId="{4217E331-78A5-8754-CCFE-99D2721D5F0F}"/>
          </ac:cxnSpMkLst>
        </pc:cxnChg>
        <pc:cxnChg chg="add mod">
          <ac:chgData name="Allen Hsu" userId="60d91a9c-a42c-4cc8-ad01-70c31ac073b3" providerId="ADAL" clId="{0B6F0EAA-4E42-4E77-94D9-0AD6DEEEA417}" dt="2024-04-29T06:36:04.284" v="87661" actId="14100"/>
          <ac:cxnSpMkLst>
            <pc:docMk/>
            <pc:sldMk cId="1272937180" sldId="2147374832"/>
            <ac:cxnSpMk id="52" creationId="{865BA771-31A4-4390-62A7-909562EE359C}"/>
          </ac:cxnSpMkLst>
        </pc:cxnChg>
        <pc:cxnChg chg="add del mod">
          <ac:chgData name="Allen Hsu" userId="60d91a9c-a42c-4cc8-ad01-70c31ac073b3" providerId="ADAL" clId="{0B6F0EAA-4E42-4E77-94D9-0AD6DEEEA417}" dt="2024-04-29T03:23:56.520" v="85080" actId="478"/>
          <ac:cxnSpMkLst>
            <pc:docMk/>
            <pc:sldMk cId="1272937180" sldId="2147374832"/>
            <ac:cxnSpMk id="56" creationId="{A2F28AF5-EACD-E344-0D40-3E1002545135}"/>
          </ac:cxnSpMkLst>
        </pc:cxnChg>
        <pc:cxnChg chg="add mod">
          <ac:chgData name="Allen Hsu" userId="60d91a9c-a42c-4cc8-ad01-70c31ac073b3" providerId="ADAL" clId="{0B6F0EAA-4E42-4E77-94D9-0AD6DEEEA417}" dt="2024-04-29T06:18:25.356" v="87460" actId="206"/>
          <ac:cxnSpMkLst>
            <pc:docMk/>
            <pc:sldMk cId="1272937180" sldId="2147374832"/>
            <ac:cxnSpMk id="76" creationId="{60B3FA30-3DA3-ECBC-CE14-01FE6CEEF713}"/>
          </ac:cxnSpMkLst>
        </pc:cxnChg>
        <pc:cxnChg chg="add mod">
          <ac:chgData name="Allen Hsu" userId="60d91a9c-a42c-4cc8-ad01-70c31ac073b3" providerId="ADAL" clId="{0B6F0EAA-4E42-4E77-94D9-0AD6DEEEA417}" dt="2024-04-29T07:23:20.814" v="88311" actId="165"/>
          <ac:cxnSpMkLst>
            <pc:docMk/>
            <pc:sldMk cId="1272937180" sldId="2147374832"/>
            <ac:cxnSpMk id="130" creationId="{B8C5E58F-B96E-FC55-B6AB-2431FAEE8204}"/>
          </ac:cxnSpMkLst>
        </pc:cxnChg>
        <pc:cxnChg chg="mod">
          <ac:chgData name="Allen Hsu" userId="60d91a9c-a42c-4cc8-ad01-70c31ac073b3" providerId="ADAL" clId="{0B6F0EAA-4E42-4E77-94D9-0AD6DEEEA417}" dt="2024-04-29T07:23:20.814" v="88311" actId="165"/>
          <ac:cxnSpMkLst>
            <pc:docMk/>
            <pc:sldMk cId="1272937180" sldId="2147374832"/>
            <ac:cxnSpMk id="137" creationId="{0EA9E213-C00C-ADB8-560D-604028A2D4BA}"/>
          </ac:cxnSpMkLst>
        </pc:cxnChg>
        <pc:cxnChg chg="mod">
          <ac:chgData name="Allen Hsu" userId="60d91a9c-a42c-4cc8-ad01-70c31ac073b3" providerId="ADAL" clId="{0B6F0EAA-4E42-4E77-94D9-0AD6DEEEA417}" dt="2024-04-29T07:23:20.814" v="88311" actId="165"/>
          <ac:cxnSpMkLst>
            <pc:docMk/>
            <pc:sldMk cId="1272937180" sldId="2147374832"/>
            <ac:cxnSpMk id="142" creationId="{9B3EADCE-C850-325E-680B-3722A0F0E32F}"/>
          </ac:cxnSpMkLst>
        </pc:cxnChg>
        <pc:cxnChg chg="mod">
          <ac:chgData name="Allen Hsu" userId="60d91a9c-a42c-4cc8-ad01-70c31ac073b3" providerId="ADAL" clId="{0B6F0EAA-4E42-4E77-94D9-0AD6DEEEA417}" dt="2024-04-29T07:23:20.814" v="88311" actId="165"/>
          <ac:cxnSpMkLst>
            <pc:docMk/>
            <pc:sldMk cId="1272937180" sldId="2147374832"/>
            <ac:cxnSpMk id="145" creationId="{F1BFBBA8-F417-3654-D2CF-213E95BFDD88}"/>
          </ac:cxnSpMkLst>
        </pc:cxnChg>
        <pc:cxnChg chg="del mod">
          <ac:chgData name="Allen Hsu" userId="60d91a9c-a42c-4cc8-ad01-70c31ac073b3" providerId="ADAL" clId="{0B6F0EAA-4E42-4E77-94D9-0AD6DEEEA417}" dt="2024-04-29T07:02:48.098" v="87881" actId="478"/>
          <ac:cxnSpMkLst>
            <pc:docMk/>
            <pc:sldMk cId="1272937180" sldId="2147374832"/>
            <ac:cxnSpMk id="146" creationId="{8B1F1678-C839-2945-4AA3-80E9DB5791B2}"/>
          </ac:cxnSpMkLst>
        </pc:cxnChg>
        <pc:cxnChg chg="add mod topLvl">
          <ac:chgData name="Allen Hsu" userId="60d91a9c-a42c-4cc8-ad01-70c31ac073b3" providerId="ADAL" clId="{0B6F0EAA-4E42-4E77-94D9-0AD6DEEEA417}" dt="2024-04-29T07:23:20.814" v="88311" actId="165"/>
          <ac:cxnSpMkLst>
            <pc:docMk/>
            <pc:sldMk cId="1272937180" sldId="2147374832"/>
            <ac:cxnSpMk id="149" creationId="{DD61C3AA-F130-ECA0-A1CD-3293C2725FF4}"/>
          </ac:cxnSpMkLst>
        </pc:cxnChg>
        <pc:cxnChg chg="add mod ord topLvl">
          <ac:chgData name="Allen Hsu" userId="60d91a9c-a42c-4cc8-ad01-70c31ac073b3" providerId="ADAL" clId="{0B6F0EAA-4E42-4E77-94D9-0AD6DEEEA417}" dt="2024-04-29T07:23:20.814" v="88311" actId="165"/>
          <ac:cxnSpMkLst>
            <pc:docMk/>
            <pc:sldMk cId="1272937180" sldId="2147374832"/>
            <ac:cxnSpMk id="154" creationId="{B3483362-1C33-7713-C04B-7F0FD45EF400}"/>
          </ac:cxnSpMkLst>
        </pc:cxnChg>
      </pc:sldChg>
      <pc:sldChg chg="addSp modSp mod">
        <pc:chgData name="Allen Hsu" userId="60d91a9c-a42c-4cc8-ad01-70c31ac073b3" providerId="ADAL" clId="{0B6F0EAA-4E42-4E77-94D9-0AD6DEEEA417}" dt="2024-05-08T01:13:23.252" v="99500" actId="1076"/>
        <pc:sldMkLst>
          <pc:docMk/>
          <pc:sldMk cId="3163041050" sldId="2147374833"/>
        </pc:sldMkLst>
        <pc:spChg chg="mod">
          <ac:chgData name="Allen Hsu" userId="60d91a9c-a42c-4cc8-ad01-70c31ac073b3" providerId="ADAL" clId="{0B6F0EAA-4E42-4E77-94D9-0AD6DEEEA417}" dt="2024-04-29T05:38:44.338" v="86387" actId="20577"/>
          <ac:spMkLst>
            <pc:docMk/>
            <pc:sldMk cId="3163041050" sldId="2147374833"/>
            <ac:spMk id="2" creationId="{92532865-D4C7-6230-652A-797DF2BA42D8}"/>
          </ac:spMkLst>
        </pc:spChg>
        <pc:spChg chg="add mod">
          <ac:chgData name="Allen Hsu" userId="60d91a9c-a42c-4cc8-ad01-70c31ac073b3" providerId="ADAL" clId="{0B6F0EAA-4E42-4E77-94D9-0AD6DEEEA417}" dt="2024-05-08T01:13:23.252" v="99500" actId="1076"/>
          <ac:spMkLst>
            <pc:docMk/>
            <pc:sldMk cId="3163041050" sldId="2147374833"/>
            <ac:spMk id="4" creationId="{E08C0A22-CB07-B926-310A-CFD59BDE4180}"/>
          </ac:spMkLst>
        </pc:spChg>
        <pc:graphicFrameChg chg="mod modGraphic">
          <ac:chgData name="Allen Hsu" userId="60d91a9c-a42c-4cc8-ad01-70c31ac073b3" providerId="ADAL" clId="{0B6F0EAA-4E42-4E77-94D9-0AD6DEEEA417}" dt="2024-05-08T01:13:06.324" v="99499" actId="20577"/>
          <ac:graphicFrameMkLst>
            <pc:docMk/>
            <pc:sldMk cId="3163041050" sldId="2147374833"/>
            <ac:graphicFrameMk id="5" creationId="{D8ABEA57-F76E-BD60-FBB8-F07AFAD9EA71}"/>
          </ac:graphicFrameMkLst>
        </pc:graphicFrameChg>
      </pc:sldChg>
      <pc:sldChg chg="add del">
        <pc:chgData name="Allen Hsu" userId="60d91a9c-a42c-4cc8-ad01-70c31ac073b3" providerId="ADAL" clId="{0B6F0EAA-4E42-4E77-94D9-0AD6DEEEA417}" dt="2024-04-29T05:52:36.903" v="86853" actId="47"/>
        <pc:sldMkLst>
          <pc:docMk/>
          <pc:sldMk cId="3623979137" sldId="2147374834"/>
        </pc:sldMkLst>
      </pc:sldChg>
      <pc:sldChg chg="modSp mod">
        <pc:chgData name="Allen Hsu" userId="60d91a9c-a42c-4cc8-ad01-70c31ac073b3" providerId="ADAL" clId="{0B6F0EAA-4E42-4E77-94D9-0AD6DEEEA417}" dt="2024-05-08T02:40:55.544" v="99557" actId="1076"/>
        <pc:sldMkLst>
          <pc:docMk/>
          <pc:sldMk cId="2969183082" sldId="2147374835"/>
        </pc:sldMkLst>
        <pc:spChg chg="mod">
          <ac:chgData name="Allen Hsu" userId="60d91a9c-a42c-4cc8-ad01-70c31ac073b3" providerId="ADAL" clId="{0B6F0EAA-4E42-4E77-94D9-0AD6DEEEA417}" dt="2024-05-08T02:40:55.544" v="99557" actId="1076"/>
          <ac:spMkLst>
            <pc:docMk/>
            <pc:sldMk cId="2969183082" sldId="2147374835"/>
            <ac:spMk id="8" creationId="{969C5B5D-C7CF-D560-8C3E-D8FC421B5E24}"/>
          </ac:spMkLst>
        </pc:spChg>
      </pc:sldChg>
      <pc:sldChg chg="modSp new mod ord">
        <pc:chgData name="Allen Hsu" userId="60d91a9c-a42c-4cc8-ad01-70c31ac073b3" providerId="ADAL" clId="{0B6F0EAA-4E42-4E77-94D9-0AD6DEEEA417}" dt="2024-04-29T08:38:26.447" v="89436" actId="20577"/>
        <pc:sldMkLst>
          <pc:docMk/>
          <pc:sldMk cId="526892912" sldId="2147374837"/>
        </pc:sldMkLst>
        <pc:spChg chg="mod">
          <ac:chgData name="Allen Hsu" userId="60d91a9c-a42c-4cc8-ad01-70c31ac073b3" providerId="ADAL" clId="{0B6F0EAA-4E42-4E77-94D9-0AD6DEEEA417}" dt="2024-04-29T08:28:23.641" v="89140" actId="20577"/>
          <ac:spMkLst>
            <pc:docMk/>
            <pc:sldMk cId="526892912" sldId="2147374837"/>
            <ac:spMk id="2" creationId="{E2849DEC-60E7-BA03-1BC5-3A4BBEBAF0DE}"/>
          </ac:spMkLst>
        </pc:spChg>
        <pc:spChg chg="mod">
          <ac:chgData name="Allen Hsu" userId="60d91a9c-a42c-4cc8-ad01-70c31ac073b3" providerId="ADAL" clId="{0B6F0EAA-4E42-4E77-94D9-0AD6DEEEA417}" dt="2024-04-29T08:38:26.447" v="89436" actId="20577"/>
          <ac:spMkLst>
            <pc:docMk/>
            <pc:sldMk cId="526892912" sldId="2147374837"/>
            <ac:spMk id="4" creationId="{AC3BD681-C87E-5B36-F184-59F590CD2822}"/>
          </ac:spMkLst>
        </pc:spChg>
      </pc:sldChg>
      <pc:sldChg chg="addSp delSp modSp new mod">
        <pc:chgData name="Allen Hsu" userId="60d91a9c-a42c-4cc8-ad01-70c31ac073b3" providerId="ADAL" clId="{0B6F0EAA-4E42-4E77-94D9-0AD6DEEEA417}" dt="2024-04-30T03:17:40.755" v="90108" actId="20577"/>
        <pc:sldMkLst>
          <pc:docMk/>
          <pc:sldMk cId="913580532" sldId="2147374840"/>
        </pc:sldMkLst>
        <pc:spChg chg="mod">
          <ac:chgData name="Allen Hsu" userId="60d91a9c-a42c-4cc8-ad01-70c31ac073b3" providerId="ADAL" clId="{0B6F0EAA-4E42-4E77-94D9-0AD6DEEEA417}" dt="2024-04-30T01:18:36.037" v="89809" actId="20577"/>
          <ac:spMkLst>
            <pc:docMk/>
            <pc:sldMk cId="913580532" sldId="2147374840"/>
            <ac:spMk id="2" creationId="{93931504-9B54-E916-3A21-A8F9B6CB1FBC}"/>
          </ac:spMkLst>
        </pc:spChg>
        <pc:spChg chg="del">
          <ac:chgData name="Allen Hsu" userId="60d91a9c-a42c-4cc8-ad01-70c31ac073b3" providerId="ADAL" clId="{0B6F0EAA-4E42-4E77-94D9-0AD6DEEEA417}" dt="2024-04-30T01:18:39.100" v="89810" actId="478"/>
          <ac:spMkLst>
            <pc:docMk/>
            <pc:sldMk cId="913580532" sldId="2147374840"/>
            <ac:spMk id="4" creationId="{CF31CD9A-5C95-3786-88EC-7F1266B0DE6C}"/>
          </ac:spMkLst>
        </pc:spChg>
        <pc:spChg chg="add mod">
          <ac:chgData name="Allen Hsu" userId="60d91a9c-a42c-4cc8-ad01-70c31ac073b3" providerId="ADAL" clId="{0B6F0EAA-4E42-4E77-94D9-0AD6DEEEA417}" dt="2024-04-30T01:18:45.512" v="89813" actId="14100"/>
          <ac:spMkLst>
            <pc:docMk/>
            <pc:sldMk cId="913580532" sldId="2147374840"/>
            <ac:spMk id="6" creationId="{34C761D4-CA38-2C9E-4E07-CB0433E023FC}"/>
          </ac:spMkLst>
        </pc:spChg>
        <pc:spChg chg="add mod">
          <ac:chgData name="Allen Hsu" userId="60d91a9c-a42c-4cc8-ad01-70c31ac073b3" providerId="ADAL" clId="{0B6F0EAA-4E42-4E77-94D9-0AD6DEEEA417}" dt="2024-04-30T01:20:04.941" v="89822" actId="207"/>
          <ac:spMkLst>
            <pc:docMk/>
            <pc:sldMk cId="913580532" sldId="2147374840"/>
            <ac:spMk id="9" creationId="{EBA51CFC-B86B-A295-9F24-9428091B8A72}"/>
          </ac:spMkLst>
        </pc:spChg>
        <pc:spChg chg="add mod">
          <ac:chgData name="Allen Hsu" userId="60d91a9c-a42c-4cc8-ad01-70c31ac073b3" providerId="ADAL" clId="{0B6F0EAA-4E42-4E77-94D9-0AD6DEEEA417}" dt="2024-04-30T03:16:56.829" v="90058" actId="2085"/>
          <ac:spMkLst>
            <pc:docMk/>
            <pc:sldMk cId="913580532" sldId="2147374840"/>
            <ac:spMk id="10" creationId="{990AF293-DAB9-ADF9-2764-E0B2EC723E74}"/>
          </ac:spMkLst>
        </pc:spChg>
        <pc:spChg chg="add mod">
          <ac:chgData name="Allen Hsu" userId="60d91a9c-a42c-4cc8-ad01-70c31ac073b3" providerId="ADAL" clId="{0B6F0EAA-4E42-4E77-94D9-0AD6DEEEA417}" dt="2024-04-30T01:21:10.242" v="89874" actId="207"/>
          <ac:spMkLst>
            <pc:docMk/>
            <pc:sldMk cId="913580532" sldId="2147374840"/>
            <ac:spMk id="14" creationId="{C31C10BA-6B09-AF87-8815-82508F3C0042}"/>
          </ac:spMkLst>
        </pc:spChg>
        <pc:spChg chg="add mod">
          <ac:chgData name="Allen Hsu" userId="60d91a9c-a42c-4cc8-ad01-70c31ac073b3" providerId="ADAL" clId="{0B6F0EAA-4E42-4E77-94D9-0AD6DEEEA417}" dt="2024-04-30T03:17:40.755" v="90108" actId="20577"/>
          <ac:spMkLst>
            <pc:docMk/>
            <pc:sldMk cId="913580532" sldId="2147374840"/>
            <ac:spMk id="15" creationId="{75A1297D-56AA-068D-1601-B7F2680646BD}"/>
          </ac:spMkLst>
        </pc:spChg>
        <pc:picChg chg="add mod">
          <ac:chgData name="Allen Hsu" userId="60d91a9c-a42c-4cc8-ad01-70c31ac073b3" providerId="ADAL" clId="{0B6F0EAA-4E42-4E77-94D9-0AD6DEEEA417}" dt="2024-04-30T01:19:33.785" v="89818" actId="1076"/>
          <ac:picMkLst>
            <pc:docMk/>
            <pc:sldMk cId="913580532" sldId="2147374840"/>
            <ac:picMk id="8" creationId="{B9F38223-4B9B-F5B1-3F35-68C3B9A3F1F2}"/>
          </ac:picMkLst>
        </pc:picChg>
        <pc:cxnChg chg="add">
          <ac:chgData name="Allen Hsu" userId="60d91a9c-a42c-4cc8-ad01-70c31ac073b3" providerId="ADAL" clId="{0B6F0EAA-4E42-4E77-94D9-0AD6DEEEA417}" dt="2024-04-30T01:20:54.890" v="89871" actId="11529"/>
          <ac:cxnSpMkLst>
            <pc:docMk/>
            <pc:sldMk cId="913580532" sldId="2147374840"/>
            <ac:cxnSpMk id="12" creationId="{257EFC4B-5E27-0D65-2266-4564AB772BAD}"/>
          </ac:cxnSpMkLst>
        </pc:cxnChg>
        <pc:cxnChg chg="add mod">
          <ac:chgData name="Allen Hsu" userId="60d91a9c-a42c-4cc8-ad01-70c31ac073b3" providerId="ADAL" clId="{0B6F0EAA-4E42-4E77-94D9-0AD6DEEEA417}" dt="2024-04-30T03:17:09.604" v="90063" actId="14100"/>
          <ac:cxnSpMkLst>
            <pc:docMk/>
            <pc:sldMk cId="913580532" sldId="2147374840"/>
            <ac:cxnSpMk id="16" creationId="{F1D8CC84-29C0-5038-1C7C-F21A09E634A2}"/>
          </ac:cxnSpMkLst>
        </pc:cxnChg>
      </pc:sldChg>
      <pc:sldChg chg="addSp modSp mod">
        <pc:chgData name="Allen Hsu" userId="60d91a9c-a42c-4cc8-ad01-70c31ac073b3" providerId="ADAL" clId="{0B6F0EAA-4E42-4E77-94D9-0AD6DEEEA417}" dt="2024-05-06T03:20:42.622" v="96732" actId="1076"/>
        <pc:sldMkLst>
          <pc:docMk/>
          <pc:sldMk cId="431329705" sldId="2147374841"/>
        </pc:sldMkLst>
        <pc:spChg chg="mod">
          <ac:chgData name="Allen Hsu" userId="60d91a9c-a42c-4cc8-ad01-70c31ac073b3" providerId="ADAL" clId="{0B6F0EAA-4E42-4E77-94D9-0AD6DEEEA417}" dt="2024-05-06T03:09:53.216" v="96317" actId="1076"/>
          <ac:spMkLst>
            <pc:docMk/>
            <pc:sldMk cId="431329705" sldId="2147374841"/>
            <ac:spMk id="4" creationId="{D99F1F5D-4FF4-5339-E33B-7835A6BBF920}"/>
          </ac:spMkLst>
        </pc:spChg>
        <pc:spChg chg="mod">
          <ac:chgData name="Allen Hsu" userId="60d91a9c-a42c-4cc8-ad01-70c31ac073b3" providerId="ADAL" clId="{0B6F0EAA-4E42-4E77-94D9-0AD6DEEEA417}" dt="2024-05-06T03:09:49.404" v="96316" actId="1076"/>
          <ac:spMkLst>
            <pc:docMk/>
            <pc:sldMk cId="431329705" sldId="2147374841"/>
            <ac:spMk id="5" creationId="{B7462AE9-58C2-7EE6-E98D-F54F89B97C94}"/>
          </ac:spMkLst>
        </pc:spChg>
        <pc:spChg chg="add mod">
          <ac:chgData name="Allen Hsu" userId="60d91a9c-a42c-4cc8-ad01-70c31ac073b3" providerId="ADAL" clId="{0B6F0EAA-4E42-4E77-94D9-0AD6DEEEA417}" dt="2024-05-06T03:16:12.031" v="96467" actId="1076"/>
          <ac:spMkLst>
            <pc:docMk/>
            <pc:sldMk cId="431329705" sldId="2147374841"/>
            <ac:spMk id="7" creationId="{9C6EDDA2-D06F-4420-3C90-9DCBD15465F9}"/>
          </ac:spMkLst>
        </pc:spChg>
        <pc:spChg chg="add mod">
          <ac:chgData name="Allen Hsu" userId="60d91a9c-a42c-4cc8-ad01-70c31ac073b3" providerId="ADAL" clId="{0B6F0EAA-4E42-4E77-94D9-0AD6DEEEA417}" dt="2024-05-06T03:16:06.575" v="96465" actId="1076"/>
          <ac:spMkLst>
            <pc:docMk/>
            <pc:sldMk cId="431329705" sldId="2147374841"/>
            <ac:spMk id="10" creationId="{AFD86209-D170-DBB3-BB96-1E27CBBF9B95}"/>
          </ac:spMkLst>
        </pc:spChg>
        <pc:spChg chg="add mod">
          <ac:chgData name="Allen Hsu" userId="60d91a9c-a42c-4cc8-ad01-70c31ac073b3" providerId="ADAL" clId="{0B6F0EAA-4E42-4E77-94D9-0AD6DEEEA417}" dt="2024-05-06T03:18:13.543" v="96551" actId="14100"/>
          <ac:spMkLst>
            <pc:docMk/>
            <pc:sldMk cId="431329705" sldId="2147374841"/>
            <ac:spMk id="21" creationId="{E7EBCB56-60E2-D77D-6105-03CB0B77610F}"/>
          </ac:spMkLst>
        </pc:spChg>
        <pc:spChg chg="add mod">
          <ac:chgData name="Allen Hsu" userId="60d91a9c-a42c-4cc8-ad01-70c31ac073b3" providerId="ADAL" clId="{0B6F0EAA-4E42-4E77-94D9-0AD6DEEEA417}" dt="2024-05-06T03:19:38.344" v="96634" actId="14100"/>
          <ac:spMkLst>
            <pc:docMk/>
            <pc:sldMk cId="431329705" sldId="2147374841"/>
            <ac:spMk id="28" creationId="{D8DB584B-1812-8CAD-E221-2907251AA4E1}"/>
          </ac:spMkLst>
        </pc:spChg>
        <pc:spChg chg="add mod">
          <ac:chgData name="Allen Hsu" userId="60d91a9c-a42c-4cc8-ad01-70c31ac073b3" providerId="ADAL" clId="{0B6F0EAA-4E42-4E77-94D9-0AD6DEEEA417}" dt="2024-05-06T03:20:42.622" v="96732" actId="1076"/>
          <ac:spMkLst>
            <pc:docMk/>
            <pc:sldMk cId="431329705" sldId="2147374841"/>
            <ac:spMk id="33" creationId="{4CFEDD80-4BAC-94B5-DEBF-90261060CC96}"/>
          </ac:spMkLst>
        </pc:spChg>
        <pc:picChg chg="add mod ord">
          <ac:chgData name="Allen Hsu" userId="60d91a9c-a42c-4cc8-ad01-70c31ac073b3" providerId="ADAL" clId="{0B6F0EAA-4E42-4E77-94D9-0AD6DEEEA417}" dt="2024-05-06T03:16:03.573" v="96464" actId="1076"/>
          <ac:picMkLst>
            <pc:docMk/>
            <pc:sldMk cId="431329705" sldId="2147374841"/>
            <ac:picMk id="6" creationId="{3A0130C9-9332-D29C-C795-F76E7F620FF7}"/>
          </ac:picMkLst>
        </pc:picChg>
        <pc:picChg chg="add mod">
          <ac:chgData name="Allen Hsu" userId="60d91a9c-a42c-4cc8-ad01-70c31ac073b3" providerId="ADAL" clId="{0B6F0EAA-4E42-4E77-94D9-0AD6DEEEA417}" dt="2024-05-06T03:16:18.321" v="96469" actId="1076"/>
          <ac:picMkLst>
            <pc:docMk/>
            <pc:sldMk cId="431329705" sldId="2147374841"/>
            <ac:picMk id="17" creationId="{0ABF9E8E-F440-C7C6-C466-F94A08E6B015}"/>
          </ac:picMkLst>
        </pc:picChg>
        <pc:picChg chg="add mod">
          <ac:chgData name="Allen Hsu" userId="60d91a9c-a42c-4cc8-ad01-70c31ac073b3" providerId="ADAL" clId="{0B6F0EAA-4E42-4E77-94D9-0AD6DEEEA417}" dt="2024-05-06T03:16:21.348" v="96470" actId="1076"/>
          <ac:picMkLst>
            <pc:docMk/>
            <pc:sldMk cId="431329705" sldId="2147374841"/>
            <ac:picMk id="18" creationId="{A88D0BAD-285E-A72F-0AFF-4FAAF6C5A1CC}"/>
          </ac:picMkLst>
        </pc:picChg>
        <pc:cxnChg chg="add mod">
          <ac:chgData name="Allen Hsu" userId="60d91a9c-a42c-4cc8-ad01-70c31ac073b3" providerId="ADAL" clId="{0B6F0EAA-4E42-4E77-94D9-0AD6DEEEA417}" dt="2024-05-06T03:16:15.212" v="96468" actId="14100"/>
          <ac:cxnSpMkLst>
            <pc:docMk/>
            <pc:sldMk cId="431329705" sldId="2147374841"/>
            <ac:cxnSpMk id="9" creationId="{72008F0C-31FE-451A-A2CE-A1C2603D9242}"/>
          </ac:cxnSpMkLst>
        </pc:cxnChg>
        <pc:cxnChg chg="add mod">
          <ac:chgData name="Allen Hsu" userId="60d91a9c-a42c-4cc8-ad01-70c31ac073b3" providerId="ADAL" clId="{0B6F0EAA-4E42-4E77-94D9-0AD6DEEEA417}" dt="2024-05-06T03:16:09.284" v="96466" actId="14100"/>
          <ac:cxnSpMkLst>
            <pc:docMk/>
            <pc:sldMk cId="431329705" sldId="2147374841"/>
            <ac:cxnSpMk id="11" creationId="{1BB29331-6E44-28E2-7621-89AB4FC9048E}"/>
          </ac:cxnSpMkLst>
        </pc:cxnChg>
        <pc:cxnChg chg="add mod">
          <ac:chgData name="Allen Hsu" userId="60d91a9c-a42c-4cc8-ad01-70c31ac073b3" providerId="ADAL" clId="{0B6F0EAA-4E42-4E77-94D9-0AD6DEEEA417}" dt="2024-05-06T03:18:24.728" v="96554" actId="14100"/>
          <ac:cxnSpMkLst>
            <pc:docMk/>
            <pc:sldMk cId="431329705" sldId="2147374841"/>
            <ac:cxnSpMk id="22" creationId="{005B4323-0CA3-AF40-9167-570A084A25E5}"/>
          </ac:cxnSpMkLst>
        </pc:cxnChg>
        <pc:cxnChg chg="add mod">
          <ac:chgData name="Allen Hsu" userId="60d91a9c-a42c-4cc8-ad01-70c31ac073b3" providerId="ADAL" clId="{0B6F0EAA-4E42-4E77-94D9-0AD6DEEEA417}" dt="2024-05-06T03:18:30.313" v="96557" actId="14100"/>
          <ac:cxnSpMkLst>
            <pc:docMk/>
            <pc:sldMk cId="431329705" sldId="2147374841"/>
            <ac:cxnSpMk id="25" creationId="{44483C8E-F459-EDFC-6507-7D4EF0207E93}"/>
          </ac:cxnSpMkLst>
        </pc:cxnChg>
        <pc:cxnChg chg="add mod">
          <ac:chgData name="Allen Hsu" userId="60d91a9c-a42c-4cc8-ad01-70c31ac073b3" providerId="ADAL" clId="{0B6F0EAA-4E42-4E77-94D9-0AD6DEEEA417}" dt="2024-05-06T03:19:38.344" v="96634" actId="14100"/>
          <ac:cxnSpMkLst>
            <pc:docMk/>
            <pc:sldMk cId="431329705" sldId="2147374841"/>
            <ac:cxnSpMk id="29" creationId="{C01E26B4-0B02-1F2D-D18D-0CEF70C76B0C}"/>
          </ac:cxnSpMkLst>
        </pc:cxnChg>
      </pc:sldChg>
      <pc:sldChg chg="addSp modSp mod">
        <pc:chgData name="Allen Hsu" userId="60d91a9c-a42c-4cc8-ad01-70c31ac073b3" providerId="ADAL" clId="{0B6F0EAA-4E42-4E77-94D9-0AD6DEEEA417}" dt="2024-04-30T01:27:29.720" v="89957" actId="20577"/>
        <pc:sldMkLst>
          <pc:docMk/>
          <pc:sldMk cId="3707550801" sldId="2147374841"/>
        </pc:sldMkLst>
        <pc:spChg chg="add mod">
          <ac:chgData name="Allen Hsu" userId="60d91a9c-a42c-4cc8-ad01-70c31ac073b3" providerId="ADAL" clId="{0B6F0EAA-4E42-4E77-94D9-0AD6DEEEA417}" dt="2024-04-30T01:27:29.720" v="89957" actId="20577"/>
          <ac:spMkLst>
            <pc:docMk/>
            <pc:sldMk cId="3707550801" sldId="2147374841"/>
            <ac:spMk id="5" creationId="{B7462AE9-58C2-7EE6-E98D-F54F89B97C94}"/>
          </ac:spMkLst>
        </pc:spChg>
      </pc:sldChg>
      <pc:sldChg chg="addSp delSp modSp mod">
        <pc:chgData name="Allen Hsu" userId="60d91a9c-a42c-4cc8-ad01-70c31ac073b3" providerId="ADAL" clId="{0B6F0EAA-4E42-4E77-94D9-0AD6DEEEA417}" dt="2024-05-06T02:38:05.252" v="95310"/>
        <pc:sldMkLst>
          <pc:docMk/>
          <pc:sldMk cId="1561248617" sldId="2147374842"/>
        </pc:sldMkLst>
        <pc:spChg chg="del">
          <ac:chgData name="Allen Hsu" userId="60d91a9c-a42c-4cc8-ad01-70c31ac073b3" providerId="ADAL" clId="{0B6F0EAA-4E42-4E77-94D9-0AD6DEEEA417}" dt="2024-05-06T01:20:08.080" v="94314" actId="478"/>
          <ac:spMkLst>
            <pc:docMk/>
            <pc:sldMk cId="1561248617" sldId="2147374842"/>
            <ac:spMk id="4" creationId="{1F103B44-2E2A-954F-ACC3-3FDE2D62F0B3}"/>
          </ac:spMkLst>
        </pc:spChg>
        <pc:spChg chg="add mod">
          <ac:chgData name="Allen Hsu" userId="60d91a9c-a42c-4cc8-ad01-70c31ac073b3" providerId="ADAL" clId="{0B6F0EAA-4E42-4E77-94D9-0AD6DEEEA417}" dt="2024-05-06T01:42:10.053" v="94336" actId="1076"/>
          <ac:spMkLst>
            <pc:docMk/>
            <pc:sldMk cId="1561248617" sldId="2147374842"/>
            <ac:spMk id="5" creationId="{6F184A1A-9E37-75E5-69AC-18E2BC1D0FCD}"/>
          </ac:spMkLst>
        </pc:spChg>
        <pc:spChg chg="add mod">
          <ac:chgData name="Allen Hsu" userId="60d91a9c-a42c-4cc8-ad01-70c31ac073b3" providerId="ADAL" clId="{0B6F0EAA-4E42-4E77-94D9-0AD6DEEEA417}" dt="2024-05-06T02:18:20.782" v="95198" actId="13822"/>
          <ac:spMkLst>
            <pc:docMk/>
            <pc:sldMk cId="1561248617" sldId="2147374842"/>
            <ac:spMk id="8" creationId="{AC7535F0-6E8E-63F1-DEE5-A9D26FCCA038}"/>
          </ac:spMkLst>
        </pc:spChg>
        <pc:spChg chg="add mod">
          <ac:chgData name="Allen Hsu" userId="60d91a9c-a42c-4cc8-ad01-70c31ac073b3" providerId="ADAL" clId="{0B6F0EAA-4E42-4E77-94D9-0AD6DEEEA417}" dt="2024-05-06T01:42:03.488" v="94335" actId="164"/>
          <ac:spMkLst>
            <pc:docMk/>
            <pc:sldMk cId="1561248617" sldId="2147374842"/>
            <ac:spMk id="9" creationId="{D04F226D-C917-B605-76E9-7958F76F28CB}"/>
          </ac:spMkLst>
        </pc:spChg>
        <pc:spChg chg="add mod">
          <ac:chgData name="Allen Hsu" userId="60d91a9c-a42c-4cc8-ad01-70c31ac073b3" providerId="ADAL" clId="{0B6F0EAA-4E42-4E77-94D9-0AD6DEEEA417}" dt="2024-05-06T01:42:51.482" v="94342" actId="164"/>
          <ac:spMkLst>
            <pc:docMk/>
            <pc:sldMk cId="1561248617" sldId="2147374842"/>
            <ac:spMk id="13" creationId="{92B99CBF-070C-F3FA-6080-464148EA0548}"/>
          </ac:spMkLst>
        </pc:spChg>
        <pc:spChg chg="add del mod">
          <ac:chgData name="Allen Hsu" userId="60d91a9c-a42c-4cc8-ad01-70c31ac073b3" providerId="ADAL" clId="{0B6F0EAA-4E42-4E77-94D9-0AD6DEEEA417}" dt="2024-05-06T01:52:30.930" v="94476" actId="478"/>
          <ac:spMkLst>
            <pc:docMk/>
            <pc:sldMk cId="1561248617" sldId="2147374842"/>
            <ac:spMk id="15" creationId="{FB1FC19D-9DB3-9733-89DF-BB85F72F9248}"/>
          </ac:spMkLst>
        </pc:spChg>
        <pc:spChg chg="add mod">
          <ac:chgData name="Allen Hsu" userId="60d91a9c-a42c-4cc8-ad01-70c31ac073b3" providerId="ADAL" clId="{0B6F0EAA-4E42-4E77-94D9-0AD6DEEEA417}" dt="2024-05-06T02:18:20.782" v="95198" actId="13822"/>
          <ac:spMkLst>
            <pc:docMk/>
            <pc:sldMk cId="1561248617" sldId="2147374842"/>
            <ac:spMk id="18" creationId="{C9E2D00D-9B07-E273-D09E-279EBEF7FDA9}"/>
          </ac:spMkLst>
        </pc:spChg>
        <pc:spChg chg="add mod">
          <ac:chgData name="Allen Hsu" userId="60d91a9c-a42c-4cc8-ad01-70c31ac073b3" providerId="ADAL" clId="{0B6F0EAA-4E42-4E77-94D9-0AD6DEEEA417}" dt="2024-05-06T01:44:38.772" v="94382" actId="164"/>
          <ac:spMkLst>
            <pc:docMk/>
            <pc:sldMk cId="1561248617" sldId="2147374842"/>
            <ac:spMk id="19" creationId="{BBF99CE2-5FDA-E11C-4AE0-F3FBD45F51CF}"/>
          </ac:spMkLst>
        </pc:spChg>
        <pc:spChg chg="add mod">
          <ac:chgData name="Allen Hsu" userId="60d91a9c-a42c-4cc8-ad01-70c31ac073b3" providerId="ADAL" clId="{0B6F0EAA-4E42-4E77-94D9-0AD6DEEEA417}" dt="2024-05-06T02:13:41.373" v="95041" actId="20577"/>
          <ac:spMkLst>
            <pc:docMk/>
            <pc:sldMk cId="1561248617" sldId="2147374842"/>
            <ac:spMk id="21" creationId="{2E725912-E92E-74D6-F1BB-7AA0B677D9C9}"/>
          </ac:spMkLst>
        </pc:spChg>
        <pc:spChg chg="add mod">
          <ac:chgData name="Allen Hsu" userId="60d91a9c-a42c-4cc8-ad01-70c31ac073b3" providerId="ADAL" clId="{0B6F0EAA-4E42-4E77-94D9-0AD6DEEEA417}" dt="2024-05-06T02:17:34.066" v="95152" actId="1076"/>
          <ac:spMkLst>
            <pc:docMk/>
            <pc:sldMk cId="1561248617" sldId="2147374842"/>
            <ac:spMk id="22" creationId="{D456B483-8019-000E-DDC0-CB3AF364E732}"/>
          </ac:spMkLst>
        </pc:spChg>
        <pc:spChg chg="add mod">
          <ac:chgData name="Allen Hsu" userId="60d91a9c-a42c-4cc8-ad01-70c31ac073b3" providerId="ADAL" clId="{0B6F0EAA-4E42-4E77-94D9-0AD6DEEEA417}" dt="2024-05-06T02:14:07.424" v="95042" actId="1076"/>
          <ac:spMkLst>
            <pc:docMk/>
            <pc:sldMk cId="1561248617" sldId="2147374842"/>
            <ac:spMk id="23" creationId="{509D30E8-1809-0787-C31B-C2B031CDE3B8}"/>
          </ac:spMkLst>
        </pc:spChg>
        <pc:spChg chg="add mod">
          <ac:chgData name="Allen Hsu" userId="60d91a9c-a42c-4cc8-ad01-70c31ac073b3" providerId="ADAL" clId="{0B6F0EAA-4E42-4E77-94D9-0AD6DEEEA417}" dt="2024-05-06T02:17:34.066" v="95152" actId="1076"/>
          <ac:spMkLst>
            <pc:docMk/>
            <pc:sldMk cId="1561248617" sldId="2147374842"/>
            <ac:spMk id="24" creationId="{DC54C392-4846-3094-9D9F-D138EBCA9646}"/>
          </ac:spMkLst>
        </pc:spChg>
        <pc:spChg chg="add mod">
          <ac:chgData name="Allen Hsu" userId="60d91a9c-a42c-4cc8-ad01-70c31ac073b3" providerId="ADAL" clId="{0B6F0EAA-4E42-4E77-94D9-0AD6DEEEA417}" dt="2024-05-06T02:15:14.019" v="95077" actId="1076"/>
          <ac:spMkLst>
            <pc:docMk/>
            <pc:sldMk cId="1561248617" sldId="2147374842"/>
            <ac:spMk id="25" creationId="{8A6ADFF8-054B-C814-A37A-08629564CCC6}"/>
          </ac:spMkLst>
        </pc:spChg>
        <pc:spChg chg="add mod">
          <ac:chgData name="Allen Hsu" userId="60d91a9c-a42c-4cc8-ad01-70c31ac073b3" providerId="ADAL" clId="{0B6F0EAA-4E42-4E77-94D9-0AD6DEEEA417}" dt="2024-05-06T02:00:34.471" v="94686" actId="14100"/>
          <ac:spMkLst>
            <pc:docMk/>
            <pc:sldMk cId="1561248617" sldId="2147374842"/>
            <ac:spMk id="28" creationId="{AC480895-E7DD-1EED-B593-2515C9C4C1B2}"/>
          </ac:spMkLst>
        </pc:spChg>
        <pc:spChg chg="add mod">
          <ac:chgData name="Allen Hsu" userId="60d91a9c-a42c-4cc8-ad01-70c31ac073b3" providerId="ADAL" clId="{0B6F0EAA-4E42-4E77-94D9-0AD6DEEEA417}" dt="2024-05-06T02:14:13.067" v="95055" actId="20577"/>
          <ac:spMkLst>
            <pc:docMk/>
            <pc:sldMk cId="1561248617" sldId="2147374842"/>
            <ac:spMk id="32" creationId="{CC0BEA2B-1BF7-C1E1-3140-2205749C09A8}"/>
          </ac:spMkLst>
        </pc:spChg>
        <pc:spChg chg="add mod">
          <ac:chgData name="Allen Hsu" userId="60d91a9c-a42c-4cc8-ad01-70c31ac073b3" providerId="ADAL" clId="{0B6F0EAA-4E42-4E77-94D9-0AD6DEEEA417}" dt="2024-05-06T02:02:34.595" v="94738" actId="14100"/>
          <ac:spMkLst>
            <pc:docMk/>
            <pc:sldMk cId="1561248617" sldId="2147374842"/>
            <ac:spMk id="34" creationId="{274749FD-7DF8-DB25-55BA-4E623D0BA7F6}"/>
          </ac:spMkLst>
        </pc:spChg>
        <pc:spChg chg="add mod">
          <ac:chgData name="Allen Hsu" userId="60d91a9c-a42c-4cc8-ad01-70c31ac073b3" providerId="ADAL" clId="{0B6F0EAA-4E42-4E77-94D9-0AD6DEEEA417}" dt="2024-05-06T02:18:20.782" v="95198" actId="13822"/>
          <ac:spMkLst>
            <pc:docMk/>
            <pc:sldMk cId="1561248617" sldId="2147374842"/>
            <ac:spMk id="35" creationId="{AB14FEB3-F99E-D2FB-72AE-5A6C102A2980}"/>
          </ac:spMkLst>
        </pc:spChg>
        <pc:spChg chg="add mod">
          <ac:chgData name="Allen Hsu" userId="60d91a9c-a42c-4cc8-ad01-70c31ac073b3" providerId="ADAL" clId="{0B6F0EAA-4E42-4E77-94D9-0AD6DEEEA417}" dt="2024-05-06T02:17:34.066" v="95152" actId="1076"/>
          <ac:spMkLst>
            <pc:docMk/>
            <pc:sldMk cId="1561248617" sldId="2147374842"/>
            <ac:spMk id="38" creationId="{9F3A2482-1F1F-3E3A-8BEE-B07D36FAD473}"/>
          </ac:spMkLst>
        </pc:spChg>
        <pc:spChg chg="add mod">
          <ac:chgData name="Allen Hsu" userId="60d91a9c-a42c-4cc8-ad01-70c31ac073b3" providerId="ADAL" clId="{0B6F0EAA-4E42-4E77-94D9-0AD6DEEEA417}" dt="2024-05-06T02:17:41.497" v="95155" actId="1076"/>
          <ac:spMkLst>
            <pc:docMk/>
            <pc:sldMk cId="1561248617" sldId="2147374842"/>
            <ac:spMk id="39" creationId="{DC5C2D6A-4E87-E861-C7D5-C3ED4733E4CB}"/>
          </ac:spMkLst>
        </pc:spChg>
        <pc:spChg chg="add mod">
          <ac:chgData name="Allen Hsu" userId="60d91a9c-a42c-4cc8-ad01-70c31ac073b3" providerId="ADAL" clId="{0B6F0EAA-4E42-4E77-94D9-0AD6DEEEA417}" dt="2024-05-06T02:07:25.272" v="94882" actId="164"/>
          <ac:spMkLst>
            <pc:docMk/>
            <pc:sldMk cId="1561248617" sldId="2147374842"/>
            <ac:spMk id="42" creationId="{69690104-152E-0436-EDE7-54BD75285EAD}"/>
          </ac:spMkLst>
        </pc:spChg>
        <pc:spChg chg="add mod">
          <ac:chgData name="Allen Hsu" userId="60d91a9c-a42c-4cc8-ad01-70c31ac073b3" providerId="ADAL" clId="{0B6F0EAA-4E42-4E77-94D9-0AD6DEEEA417}" dt="2024-05-06T02:18:20.782" v="95198" actId="13822"/>
          <ac:spMkLst>
            <pc:docMk/>
            <pc:sldMk cId="1561248617" sldId="2147374842"/>
            <ac:spMk id="44" creationId="{C6A43C9D-45E2-2AC1-0587-D4A30FA50787}"/>
          </ac:spMkLst>
        </pc:spChg>
        <pc:spChg chg="add del mod">
          <ac:chgData name="Allen Hsu" userId="60d91a9c-a42c-4cc8-ad01-70c31ac073b3" providerId="ADAL" clId="{0B6F0EAA-4E42-4E77-94D9-0AD6DEEEA417}" dt="2024-05-06T02:17:29.644" v="95151" actId="478"/>
          <ac:spMkLst>
            <pc:docMk/>
            <pc:sldMk cId="1561248617" sldId="2147374842"/>
            <ac:spMk id="45" creationId="{62B9905F-0DE4-CB09-1043-D9AB1C5DE724}"/>
          </ac:spMkLst>
        </pc:spChg>
        <pc:spChg chg="add mod">
          <ac:chgData name="Allen Hsu" userId="60d91a9c-a42c-4cc8-ad01-70c31ac073b3" providerId="ADAL" clId="{0B6F0EAA-4E42-4E77-94D9-0AD6DEEEA417}" dt="2024-05-06T02:17:57.347" v="95178" actId="5793"/>
          <ac:spMkLst>
            <pc:docMk/>
            <pc:sldMk cId="1561248617" sldId="2147374842"/>
            <ac:spMk id="46" creationId="{D0AAA84E-DA4A-34D8-AFDE-1F240BCAB00F}"/>
          </ac:spMkLst>
        </pc:spChg>
        <pc:spChg chg="add mod">
          <ac:chgData name="Allen Hsu" userId="60d91a9c-a42c-4cc8-ad01-70c31ac073b3" providerId="ADAL" clId="{0B6F0EAA-4E42-4E77-94D9-0AD6DEEEA417}" dt="2024-05-06T02:18:07.145" v="95195" actId="20577"/>
          <ac:spMkLst>
            <pc:docMk/>
            <pc:sldMk cId="1561248617" sldId="2147374842"/>
            <ac:spMk id="47" creationId="{1520722D-05CD-76E5-4147-C5B587C43204}"/>
          </ac:spMkLst>
        </pc:spChg>
        <pc:spChg chg="add mod">
          <ac:chgData name="Allen Hsu" userId="60d91a9c-a42c-4cc8-ad01-70c31ac073b3" providerId="ADAL" clId="{0B6F0EAA-4E42-4E77-94D9-0AD6DEEEA417}" dt="2024-05-06T02:24:13.113" v="95241" actId="20577"/>
          <ac:spMkLst>
            <pc:docMk/>
            <pc:sldMk cId="1561248617" sldId="2147374842"/>
            <ac:spMk id="60" creationId="{C7B74576-D3B7-C740-7E8B-115156281F9F}"/>
          </ac:spMkLst>
        </pc:spChg>
        <pc:spChg chg="add mod">
          <ac:chgData name="Allen Hsu" userId="60d91a9c-a42c-4cc8-ad01-70c31ac073b3" providerId="ADAL" clId="{0B6F0EAA-4E42-4E77-94D9-0AD6DEEEA417}" dt="2024-05-06T02:26:51.645" v="95260" actId="20577"/>
          <ac:spMkLst>
            <pc:docMk/>
            <pc:sldMk cId="1561248617" sldId="2147374842"/>
            <ac:spMk id="62" creationId="{C8299807-18AC-DFC8-371B-E884F9FA193F}"/>
          </ac:spMkLst>
        </pc:spChg>
        <pc:spChg chg="add mod">
          <ac:chgData name="Allen Hsu" userId="60d91a9c-a42c-4cc8-ad01-70c31ac073b3" providerId="ADAL" clId="{0B6F0EAA-4E42-4E77-94D9-0AD6DEEEA417}" dt="2024-05-06T02:37:53.677" v="95300" actId="20577"/>
          <ac:spMkLst>
            <pc:docMk/>
            <pc:sldMk cId="1561248617" sldId="2147374842"/>
            <ac:spMk id="64" creationId="{67AC226E-26C0-DBE1-5B30-2952D6DBB899}"/>
          </ac:spMkLst>
        </pc:spChg>
        <pc:grpChg chg="add mod">
          <ac:chgData name="Allen Hsu" userId="60d91a9c-a42c-4cc8-ad01-70c31ac073b3" providerId="ADAL" clId="{0B6F0EAA-4E42-4E77-94D9-0AD6DEEEA417}" dt="2024-05-06T02:17:37.915" v="95153" actId="1076"/>
          <ac:grpSpMkLst>
            <pc:docMk/>
            <pc:sldMk cId="1561248617" sldId="2147374842"/>
            <ac:grpSpMk id="10" creationId="{D32CDC7A-F783-55E8-387F-DE84D4FB5A34}"/>
          </ac:grpSpMkLst>
        </pc:grpChg>
        <pc:grpChg chg="add mod">
          <ac:chgData name="Allen Hsu" userId="60d91a9c-a42c-4cc8-ad01-70c31ac073b3" providerId="ADAL" clId="{0B6F0EAA-4E42-4E77-94D9-0AD6DEEEA417}" dt="2024-05-06T02:15:00.928" v="95075" actId="1076"/>
          <ac:grpSpMkLst>
            <pc:docMk/>
            <pc:sldMk cId="1561248617" sldId="2147374842"/>
            <ac:grpSpMk id="14" creationId="{3FC79351-100F-8671-2A45-CB7B81549F38}"/>
          </ac:grpSpMkLst>
        </pc:grpChg>
        <pc:grpChg chg="add mod ord">
          <ac:chgData name="Allen Hsu" userId="60d91a9c-a42c-4cc8-ad01-70c31ac073b3" providerId="ADAL" clId="{0B6F0EAA-4E42-4E77-94D9-0AD6DEEEA417}" dt="2024-05-06T02:17:37.915" v="95153" actId="1076"/>
          <ac:grpSpMkLst>
            <pc:docMk/>
            <pc:sldMk cId="1561248617" sldId="2147374842"/>
            <ac:grpSpMk id="20" creationId="{AE5D9DF4-CDB7-385F-CC7E-A44FB832C676}"/>
          </ac:grpSpMkLst>
        </pc:grpChg>
        <pc:grpChg chg="add mod">
          <ac:chgData name="Allen Hsu" userId="60d91a9c-a42c-4cc8-ad01-70c31ac073b3" providerId="ADAL" clId="{0B6F0EAA-4E42-4E77-94D9-0AD6DEEEA417}" dt="2024-05-06T02:15:19.815" v="95079" actId="1076"/>
          <ac:grpSpMkLst>
            <pc:docMk/>
            <pc:sldMk cId="1561248617" sldId="2147374842"/>
            <ac:grpSpMk id="29" creationId="{130DDE68-9370-8D24-C2B2-B47BC4665A87}"/>
          </ac:grpSpMkLst>
        </pc:grpChg>
        <pc:grpChg chg="add mod">
          <ac:chgData name="Allen Hsu" userId="60d91a9c-a42c-4cc8-ad01-70c31ac073b3" providerId="ADAL" clId="{0B6F0EAA-4E42-4E77-94D9-0AD6DEEEA417}" dt="2024-05-06T02:17:41.497" v="95155" actId="1076"/>
          <ac:grpSpMkLst>
            <pc:docMk/>
            <pc:sldMk cId="1561248617" sldId="2147374842"/>
            <ac:grpSpMk id="43" creationId="{1FD7E843-F876-B974-0CB6-5CEEC7DB66C7}"/>
          </ac:grpSpMkLst>
        </pc:grpChg>
        <pc:picChg chg="add mod">
          <ac:chgData name="Allen Hsu" userId="60d91a9c-a42c-4cc8-ad01-70c31ac073b3" providerId="ADAL" clId="{0B6F0EAA-4E42-4E77-94D9-0AD6DEEEA417}" dt="2024-05-06T01:42:03.488" v="94335" actId="164"/>
          <ac:picMkLst>
            <pc:docMk/>
            <pc:sldMk cId="1561248617" sldId="2147374842"/>
            <ac:picMk id="7" creationId="{E1FD897B-17C2-9B8F-898B-E603F1799BA7}"/>
          </ac:picMkLst>
        </pc:picChg>
        <pc:picChg chg="add mod">
          <ac:chgData name="Allen Hsu" userId="60d91a9c-a42c-4cc8-ad01-70c31ac073b3" providerId="ADAL" clId="{0B6F0EAA-4E42-4E77-94D9-0AD6DEEEA417}" dt="2024-05-06T01:42:51.482" v="94342" actId="164"/>
          <ac:picMkLst>
            <pc:docMk/>
            <pc:sldMk cId="1561248617" sldId="2147374842"/>
            <ac:picMk id="12" creationId="{C788BE86-47E5-7CB2-CC93-3848CB956621}"/>
          </ac:picMkLst>
        </pc:picChg>
        <pc:picChg chg="add mod">
          <ac:chgData name="Allen Hsu" userId="60d91a9c-a42c-4cc8-ad01-70c31ac073b3" providerId="ADAL" clId="{0B6F0EAA-4E42-4E77-94D9-0AD6DEEEA417}" dt="2024-05-06T01:44:38.772" v="94382" actId="164"/>
          <ac:picMkLst>
            <pc:docMk/>
            <pc:sldMk cId="1561248617" sldId="2147374842"/>
            <ac:picMk id="17" creationId="{B62E8169-9D54-E934-5476-55435DE693A0}"/>
          </ac:picMkLst>
        </pc:picChg>
        <pc:picChg chg="add mod">
          <ac:chgData name="Allen Hsu" userId="60d91a9c-a42c-4cc8-ad01-70c31ac073b3" providerId="ADAL" clId="{0B6F0EAA-4E42-4E77-94D9-0AD6DEEEA417}" dt="2024-05-06T02:00:31.233" v="94685" actId="164"/>
          <ac:picMkLst>
            <pc:docMk/>
            <pc:sldMk cId="1561248617" sldId="2147374842"/>
            <ac:picMk id="27" creationId="{7B3B977B-4AD6-0870-3C1C-D1A9BF3F7689}"/>
          </ac:picMkLst>
        </pc:picChg>
        <pc:picChg chg="add mod">
          <ac:chgData name="Allen Hsu" userId="60d91a9c-a42c-4cc8-ad01-70c31ac073b3" providerId="ADAL" clId="{0B6F0EAA-4E42-4E77-94D9-0AD6DEEEA417}" dt="2024-05-06T02:15:03.511" v="95076" actId="1076"/>
          <ac:picMkLst>
            <pc:docMk/>
            <pc:sldMk cId="1561248617" sldId="2147374842"/>
            <ac:picMk id="31" creationId="{9D6F0E74-E497-143B-E4D2-C51EAD53376D}"/>
          </ac:picMkLst>
        </pc:picChg>
        <pc:picChg chg="add mod">
          <ac:chgData name="Allen Hsu" userId="60d91a9c-a42c-4cc8-ad01-70c31ac073b3" providerId="ADAL" clId="{0B6F0EAA-4E42-4E77-94D9-0AD6DEEEA417}" dt="2024-05-06T02:17:39.699" v="95154" actId="1076"/>
          <ac:picMkLst>
            <pc:docMk/>
            <pc:sldMk cId="1561248617" sldId="2147374842"/>
            <ac:picMk id="37" creationId="{4CFA2737-FC7D-69B4-6FE6-9CB1EF2EDF2D}"/>
          </ac:picMkLst>
        </pc:picChg>
        <pc:picChg chg="add mod">
          <ac:chgData name="Allen Hsu" userId="60d91a9c-a42c-4cc8-ad01-70c31ac073b3" providerId="ADAL" clId="{0B6F0EAA-4E42-4E77-94D9-0AD6DEEEA417}" dt="2024-05-06T02:07:25.272" v="94882" actId="164"/>
          <ac:picMkLst>
            <pc:docMk/>
            <pc:sldMk cId="1561248617" sldId="2147374842"/>
            <ac:picMk id="41" creationId="{146CC515-3B1B-1E7E-64DB-CF1BF5A5AAFC}"/>
          </ac:picMkLst>
        </pc:picChg>
        <pc:picChg chg="add mod modCrop">
          <ac:chgData name="Allen Hsu" userId="60d91a9c-a42c-4cc8-ad01-70c31ac073b3" providerId="ADAL" clId="{0B6F0EAA-4E42-4E77-94D9-0AD6DEEEA417}" dt="2024-05-06T02:26:08.860" v="95247" actId="1076"/>
          <ac:picMkLst>
            <pc:docMk/>
            <pc:sldMk cId="1561248617" sldId="2147374842"/>
            <ac:picMk id="59" creationId="{E68DA3BB-3EC0-9F0C-477F-4078FF889D2C}"/>
          </ac:picMkLst>
        </pc:picChg>
        <pc:picChg chg="add mod modCrop">
          <ac:chgData name="Allen Hsu" userId="60d91a9c-a42c-4cc8-ad01-70c31ac073b3" providerId="ADAL" clId="{0B6F0EAA-4E42-4E77-94D9-0AD6DEEEA417}" dt="2024-05-06T02:38:05.252" v="95310"/>
          <ac:picMkLst>
            <pc:docMk/>
            <pc:sldMk cId="1561248617" sldId="2147374842"/>
            <ac:picMk id="61" creationId="{28C96D81-BE29-981C-4200-AB0B50176F2B}"/>
          </ac:picMkLst>
        </pc:picChg>
        <pc:picChg chg="add mod">
          <ac:chgData name="Allen Hsu" userId="60d91a9c-a42c-4cc8-ad01-70c31ac073b3" providerId="ADAL" clId="{0B6F0EAA-4E42-4E77-94D9-0AD6DEEEA417}" dt="2024-05-06T02:38:02.649" v="95309"/>
          <ac:picMkLst>
            <pc:docMk/>
            <pc:sldMk cId="1561248617" sldId="2147374842"/>
            <ac:picMk id="63" creationId="{BC93C838-BC62-673F-BE47-F70AA1B44458}"/>
          </ac:picMkLst>
        </pc:picChg>
        <pc:cxnChg chg="add mod">
          <ac:chgData name="Allen Hsu" userId="60d91a9c-a42c-4cc8-ad01-70c31ac073b3" providerId="ADAL" clId="{0B6F0EAA-4E42-4E77-94D9-0AD6DEEEA417}" dt="2024-05-06T02:18:22.864" v="95199" actId="13822"/>
          <ac:cxnSpMkLst>
            <pc:docMk/>
            <pc:sldMk cId="1561248617" sldId="2147374842"/>
            <ac:cxnSpMk id="49" creationId="{F3AF39E4-8C78-956B-C6FC-2FE7108FA03B}"/>
          </ac:cxnSpMkLst>
        </pc:cxnChg>
        <pc:cxnChg chg="add mod">
          <ac:chgData name="Allen Hsu" userId="60d91a9c-a42c-4cc8-ad01-70c31ac073b3" providerId="ADAL" clId="{0B6F0EAA-4E42-4E77-94D9-0AD6DEEEA417}" dt="2024-05-06T02:18:27.642" v="95202" actId="14100"/>
          <ac:cxnSpMkLst>
            <pc:docMk/>
            <pc:sldMk cId="1561248617" sldId="2147374842"/>
            <ac:cxnSpMk id="50" creationId="{285106AA-A9FC-80BF-2006-A2171AE7202F}"/>
          </ac:cxnSpMkLst>
        </pc:cxnChg>
        <pc:cxnChg chg="add mod">
          <ac:chgData name="Allen Hsu" userId="60d91a9c-a42c-4cc8-ad01-70c31ac073b3" providerId="ADAL" clId="{0B6F0EAA-4E42-4E77-94D9-0AD6DEEEA417}" dt="2024-05-06T02:18:35.633" v="95206" actId="14100"/>
          <ac:cxnSpMkLst>
            <pc:docMk/>
            <pc:sldMk cId="1561248617" sldId="2147374842"/>
            <ac:cxnSpMk id="53" creationId="{E14BBF2B-B26D-6E28-3CBF-E55DE7973FF8}"/>
          </ac:cxnSpMkLst>
        </pc:cxnChg>
        <pc:cxnChg chg="add mod">
          <ac:chgData name="Allen Hsu" userId="60d91a9c-a42c-4cc8-ad01-70c31ac073b3" providerId="ADAL" clId="{0B6F0EAA-4E42-4E77-94D9-0AD6DEEEA417}" dt="2024-05-06T02:18:38.221" v="95208" actId="14100"/>
          <ac:cxnSpMkLst>
            <pc:docMk/>
            <pc:sldMk cId="1561248617" sldId="2147374842"/>
            <ac:cxnSpMk id="54" creationId="{419DE51B-A310-F2BA-2366-C6E48CC62A04}"/>
          </ac:cxnSpMkLst>
        </pc:cxnChg>
      </pc:sldChg>
      <pc:sldChg chg="addSp delSp modSp mod">
        <pc:chgData name="Allen Hsu" userId="60d91a9c-a42c-4cc8-ad01-70c31ac073b3" providerId="ADAL" clId="{0B6F0EAA-4E42-4E77-94D9-0AD6DEEEA417}" dt="2024-05-06T03:00:03.388" v="96311" actId="20577"/>
        <pc:sldMkLst>
          <pc:docMk/>
          <pc:sldMk cId="678413379" sldId="2147374844"/>
        </pc:sldMkLst>
        <pc:spChg chg="mod">
          <ac:chgData name="Allen Hsu" userId="60d91a9c-a42c-4cc8-ad01-70c31ac073b3" providerId="ADAL" clId="{0B6F0EAA-4E42-4E77-94D9-0AD6DEEEA417}" dt="2024-05-06T02:46:59.490" v="95336" actId="1076"/>
          <ac:spMkLst>
            <pc:docMk/>
            <pc:sldMk cId="678413379" sldId="2147374844"/>
            <ac:spMk id="4" creationId="{C913948E-CDBB-25E1-6694-E72369664868}"/>
          </ac:spMkLst>
        </pc:spChg>
        <pc:spChg chg="add mod">
          <ac:chgData name="Allen Hsu" userId="60d91a9c-a42c-4cc8-ad01-70c31ac073b3" providerId="ADAL" clId="{0B6F0EAA-4E42-4E77-94D9-0AD6DEEEA417}" dt="2024-05-06T03:00:03.388" v="96311" actId="20577"/>
          <ac:spMkLst>
            <pc:docMk/>
            <pc:sldMk cId="678413379" sldId="2147374844"/>
            <ac:spMk id="5" creationId="{F2060B74-D761-E3D0-BFEB-A1BCBF30702A}"/>
          </ac:spMkLst>
        </pc:spChg>
        <pc:spChg chg="add del mod">
          <ac:chgData name="Allen Hsu" userId="60d91a9c-a42c-4cc8-ad01-70c31ac073b3" providerId="ADAL" clId="{0B6F0EAA-4E42-4E77-94D9-0AD6DEEEA417}" dt="2024-05-06T02:58:47.001" v="96237" actId="478"/>
          <ac:spMkLst>
            <pc:docMk/>
            <pc:sldMk cId="678413379" sldId="2147374844"/>
            <ac:spMk id="6" creationId="{8E9A16E2-A0EA-9666-A682-B87461F74BEA}"/>
          </ac:spMkLst>
        </pc:spChg>
        <pc:spChg chg="add mod">
          <ac:chgData name="Allen Hsu" userId="60d91a9c-a42c-4cc8-ad01-70c31ac073b3" providerId="ADAL" clId="{0B6F0EAA-4E42-4E77-94D9-0AD6DEEEA417}" dt="2024-05-06T02:59:41.623" v="96301" actId="404"/>
          <ac:spMkLst>
            <pc:docMk/>
            <pc:sldMk cId="678413379" sldId="2147374844"/>
            <ac:spMk id="8" creationId="{F189FC6F-400C-754D-7CA7-1E255CF786AE}"/>
          </ac:spMkLst>
        </pc:spChg>
        <pc:picChg chg="add mod">
          <ac:chgData name="Allen Hsu" userId="60d91a9c-a42c-4cc8-ad01-70c31ac073b3" providerId="ADAL" clId="{0B6F0EAA-4E42-4E77-94D9-0AD6DEEEA417}" dt="2024-05-06T02:58:49.265" v="96238" actId="1076"/>
          <ac:picMkLst>
            <pc:docMk/>
            <pc:sldMk cId="678413379" sldId="2147374844"/>
            <ac:picMk id="7" creationId="{509B58F6-7651-5624-5646-CBBD2D0A62D1}"/>
          </ac:picMkLst>
        </pc:picChg>
      </pc:sldChg>
      <pc:sldChg chg="addSp delSp modSp new add del mod">
        <pc:chgData name="Allen Hsu" userId="60d91a9c-a42c-4cc8-ad01-70c31ac073b3" providerId="ADAL" clId="{0B6F0EAA-4E42-4E77-94D9-0AD6DEEEA417}" dt="2024-05-06T08:33:07.163" v="98277" actId="20577"/>
        <pc:sldMkLst>
          <pc:docMk/>
          <pc:sldMk cId="1692521869" sldId="2147374845"/>
        </pc:sldMkLst>
        <pc:spChg chg="mod">
          <ac:chgData name="Allen Hsu" userId="60d91a9c-a42c-4cc8-ad01-70c31ac073b3" providerId="ADAL" clId="{0B6F0EAA-4E42-4E77-94D9-0AD6DEEEA417}" dt="2024-04-30T06:11:54.446" v="90121"/>
          <ac:spMkLst>
            <pc:docMk/>
            <pc:sldMk cId="1692521869" sldId="2147374845"/>
            <ac:spMk id="2" creationId="{1B07B00C-C026-B906-55E3-FB951E4F2CE5}"/>
          </ac:spMkLst>
        </pc:spChg>
        <pc:spChg chg="add mod">
          <ac:chgData name="Allen Hsu" userId="60d91a9c-a42c-4cc8-ad01-70c31ac073b3" providerId="ADAL" clId="{0B6F0EAA-4E42-4E77-94D9-0AD6DEEEA417}" dt="2024-05-06T06:57:53.655" v="97051" actId="14100"/>
          <ac:spMkLst>
            <pc:docMk/>
            <pc:sldMk cId="1692521869" sldId="2147374845"/>
            <ac:spMk id="4" creationId="{179F7809-2D5B-3491-05FA-468580EC1DB6}"/>
          </ac:spMkLst>
        </pc:spChg>
        <pc:spChg chg="del">
          <ac:chgData name="Allen Hsu" userId="60d91a9c-a42c-4cc8-ad01-70c31ac073b3" providerId="ADAL" clId="{0B6F0EAA-4E42-4E77-94D9-0AD6DEEEA417}" dt="2024-04-30T06:11:58.165" v="90122" actId="478"/>
          <ac:spMkLst>
            <pc:docMk/>
            <pc:sldMk cId="1692521869" sldId="2147374845"/>
            <ac:spMk id="4" creationId="{3709ABA2-8F48-41B3-42CC-7CC51D1BEA2C}"/>
          </ac:spMkLst>
        </pc:spChg>
        <pc:spChg chg="add mod">
          <ac:chgData name="Allen Hsu" userId="60d91a9c-a42c-4cc8-ad01-70c31ac073b3" providerId="ADAL" clId="{0B6F0EAA-4E42-4E77-94D9-0AD6DEEEA417}" dt="2024-05-06T06:58:03.495" v="97055" actId="113"/>
          <ac:spMkLst>
            <pc:docMk/>
            <pc:sldMk cId="1692521869" sldId="2147374845"/>
            <ac:spMk id="5" creationId="{0B5D0C84-415C-E1F2-EBF0-44EE507DAC3D}"/>
          </ac:spMkLst>
        </pc:spChg>
        <pc:spChg chg="add mod">
          <ac:chgData name="Allen Hsu" userId="60d91a9c-a42c-4cc8-ad01-70c31ac073b3" providerId="ADAL" clId="{0B6F0EAA-4E42-4E77-94D9-0AD6DEEEA417}" dt="2024-04-30T08:11:41.158" v="90258" actId="1076"/>
          <ac:spMkLst>
            <pc:docMk/>
            <pc:sldMk cId="1692521869" sldId="2147374845"/>
            <ac:spMk id="6" creationId="{204D66FF-0BF9-A4BC-2F0B-FE4CF1EC82A7}"/>
          </ac:spMkLst>
        </pc:spChg>
        <pc:spChg chg="add mod">
          <ac:chgData name="Allen Hsu" userId="60d91a9c-a42c-4cc8-ad01-70c31ac073b3" providerId="ADAL" clId="{0B6F0EAA-4E42-4E77-94D9-0AD6DEEEA417}" dt="2024-05-06T06:58:25.433" v="97083" actId="14100"/>
          <ac:spMkLst>
            <pc:docMk/>
            <pc:sldMk cId="1692521869" sldId="2147374845"/>
            <ac:spMk id="7" creationId="{55B66015-98DF-232B-2DA2-5FC8BEA0EB08}"/>
          </ac:spMkLst>
        </pc:spChg>
        <pc:spChg chg="add mod">
          <ac:chgData name="Allen Hsu" userId="60d91a9c-a42c-4cc8-ad01-70c31ac073b3" providerId="ADAL" clId="{0B6F0EAA-4E42-4E77-94D9-0AD6DEEEA417}" dt="2024-05-02T06:56:08.907" v="90913" actId="164"/>
          <ac:spMkLst>
            <pc:docMk/>
            <pc:sldMk cId="1692521869" sldId="2147374845"/>
            <ac:spMk id="9" creationId="{2D1478DC-322A-AA61-B6E0-DA726B5607B2}"/>
          </ac:spMkLst>
        </pc:spChg>
        <pc:spChg chg="add mod">
          <ac:chgData name="Allen Hsu" userId="60d91a9c-a42c-4cc8-ad01-70c31ac073b3" providerId="ADAL" clId="{0B6F0EAA-4E42-4E77-94D9-0AD6DEEEA417}" dt="2024-05-02T06:56:08.907" v="90913" actId="164"/>
          <ac:spMkLst>
            <pc:docMk/>
            <pc:sldMk cId="1692521869" sldId="2147374845"/>
            <ac:spMk id="10" creationId="{6F78DDF9-B69E-7FF8-2B37-4B410C6BA931}"/>
          </ac:spMkLst>
        </pc:spChg>
        <pc:spChg chg="add mod">
          <ac:chgData name="Allen Hsu" userId="60d91a9c-a42c-4cc8-ad01-70c31ac073b3" providerId="ADAL" clId="{0B6F0EAA-4E42-4E77-94D9-0AD6DEEEA417}" dt="2024-05-03T08:54:41.335" v="93412" actId="1076"/>
          <ac:spMkLst>
            <pc:docMk/>
            <pc:sldMk cId="1692521869" sldId="2147374845"/>
            <ac:spMk id="12" creationId="{ADC2D85C-1FD5-BB5B-7A25-2207033DCD2D}"/>
          </ac:spMkLst>
        </pc:spChg>
        <pc:spChg chg="add mod">
          <ac:chgData name="Allen Hsu" userId="60d91a9c-a42c-4cc8-ad01-70c31ac073b3" providerId="ADAL" clId="{0B6F0EAA-4E42-4E77-94D9-0AD6DEEEA417}" dt="2024-05-03T08:54:41.335" v="93412" actId="1076"/>
          <ac:spMkLst>
            <pc:docMk/>
            <pc:sldMk cId="1692521869" sldId="2147374845"/>
            <ac:spMk id="13" creationId="{AD71BC1E-0957-AAD9-CCD5-88ED560CA165}"/>
          </ac:spMkLst>
        </pc:spChg>
        <pc:spChg chg="add mod">
          <ac:chgData name="Allen Hsu" userId="60d91a9c-a42c-4cc8-ad01-70c31ac073b3" providerId="ADAL" clId="{0B6F0EAA-4E42-4E77-94D9-0AD6DEEEA417}" dt="2024-05-02T06:57:02.688" v="90946" actId="571"/>
          <ac:spMkLst>
            <pc:docMk/>
            <pc:sldMk cId="1692521869" sldId="2147374845"/>
            <ac:spMk id="14" creationId="{B3B73B40-C187-57EC-756D-3EFEB8649BCA}"/>
          </ac:spMkLst>
        </pc:spChg>
        <pc:spChg chg="add mod">
          <ac:chgData name="Allen Hsu" userId="60d91a9c-a42c-4cc8-ad01-70c31ac073b3" providerId="ADAL" clId="{0B6F0EAA-4E42-4E77-94D9-0AD6DEEEA417}" dt="2024-05-03T08:54:41.335" v="93412" actId="1076"/>
          <ac:spMkLst>
            <pc:docMk/>
            <pc:sldMk cId="1692521869" sldId="2147374845"/>
            <ac:spMk id="15" creationId="{D9C3EBD6-A0A8-D9E9-246F-E1CEB7F1A0C3}"/>
          </ac:spMkLst>
        </pc:spChg>
        <pc:spChg chg="add del mod">
          <ac:chgData name="Allen Hsu" userId="60d91a9c-a42c-4cc8-ad01-70c31ac073b3" providerId="ADAL" clId="{0B6F0EAA-4E42-4E77-94D9-0AD6DEEEA417}" dt="2024-05-02T06:58:04.797" v="90982" actId="478"/>
          <ac:spMkLst>
            <pc:docMk/>
            <pc:sldMk cId="1692521869" sldId="2147374845"/>
            <ac:spMk id="16" creationId="{A9F5AE71-FF7B-B140-6E6E-A1EAEDB02A6E}"/>
          </ac:spMkLst>
        </pc:spChg>
        <pc:spChg chg="add mod">
          <ac:chgData name="Allen Hsu" userId="60d91a9c-a42c-4cc8-ad01-70c31ac073b3" providerId="ADAL" clId="{0B6F0EAA-4E42-4E77-94D9-0AD6DEEEA417}" dt="2024-05-06T08:33:07.163" v="98277" actId="20577"/>
          <ac:spMkLst>
            <pc:docMk/>
            <pc:sldMk cId="1692521869" sldId="2147374845"/>
            <ac:spMk id="19" creationId="{545B4C08-4ADD-BBDB-2473-5AE9B4A51634}"/>
          </ac:spMkLst>
        </pc:spChg>
        <pc:spChg chg="add mod">
          <ac:chgData name="Allen Hsu" userId="60d91a9c-a42c-4cc8-ad01-70c31ac073b3" providerId="ADAL" clId="{0B6F0EAA-4E42-4E77-94D9-0AD6DEEEA417}" dt="2024-05-03T08:54:41.335" v="93412" actId="1076"/>
          <ac:spMkLst>
            <pc:docMk/>
            <pc:sldMk cId="1692521869" sldId="2147374845"/>
            <ac:spMk id="21" creationId="{0FEF6541-1310-EDAE-391D-E982DB515761}"/>
          </ac:spMkLst>
        </pc:spChg>
        <pc:spChg chg="add mod">
          <ac:chgData name="Allen Hsu" userId="60d91a9c-a42c-4cc8-ad01-70c31ac073b3" providerId="ADAL" clId="{0B6F0EAA-4E42-4E77-94D9-0AD6DEEEA417}" dt="2024-05-03T08:54:41.335" v="93412" actId="1076"/>
          <ac:spMkLst>
            <pc:docMk/>
            <pc:sldMk cId="1692521869" sldId="2147374845"/>
            <ac:spMk id="24" creationId="{18A12792-94CC-BF56-55D8-9C246D141FD4}"/>
          </ac:spMkLst>
        </pc:spChg>
        <pc:grpChg chg="add mod">
          <ac:chgData name="Allen Hsu" userId="60d91a9c-a42c-4cc8-ad01-70c31ac073b3" providerId="ADAL" clId="{0B6F0EAA-4E42-4E77-94D9-0AD6DEEEA417}" dt="2024-05-03T09:14:26.732" v="93902" actId="1076"/>
          <ac:grpSpMkLst>
            <pc:docMk/>
            <pc:sldMk cId="1692521869" sldId="2147374845"/>
            <ac:grpSpMk id="11" creationId="{03898B7D-7B09-91ED-CB09-5EFF095C11CF}"/>
          </ac:grpSpMkLst>
        </pc:grpChg>
        <pc:graphicFrameChg chg="add mod">
          <ac:chgData name="Allen Hsu" userId="60d91a9c-a42c-4cc8-ad01-70c31ac073b3" providerId="ADAL" clId="{0B6F0EAA-4E42-4E77-94D9-0AD6DEEEA417}" dt="2024-05-06T06:57:44.607" v="97027"/>
          <ac:graphicFrameMkLst>
            <pc:docMk/>
            <pc:sldMk cId="1692521869" sldId="2147374845"/>
            <ac:graphicFrameMk id="16" creationId="{8B79FD27-CB9E-336E-D745-D84A20D5FED9}"/>
          </ac:graphicFrameMkLst>
        </pc:graphicFrameChg>
        <pc:picChg chg="add mod">
          <ac:chgData name="Allen Hsu" userId="60d91a9c-a42c-4cc8-ad01-70c31ac073b3" providerId="ADAL" clId="{0B6F0EAA-4E42-4E77-94D9-0AD6DEEEA417}" dt="2024-05-02T06:56:08.907" v="90913" actId="164"/>
          <ac:picMkLst>
            <pc:docMk/>
            <pc:sldMk cId="1692521869" sldId="2147374845"/>
            <ac:picMk id="8" creationId="{B151B682-599F-2C34-4D2D-89C1D40FAFFD}"/>
          </ac:picMkLst>
        </pc:picChg>
        <pc:picChg chg="add mod">
          <ac:chgData name="Allen Hsu" userId="60d91a9c-a42c-4cc8-ad01-70c31ac073b3" providerId="ADAL" clId="{0B6F0EAA-4E42-4E77-94D9-0AD6DEEEA417}" dt="2024-05-03T08:57:16.279" v="93453" actId="1076"/>
          <ac:picMkLst>
            <pc:docMk/>
            <pc:sldMk cId="1692521869" sldId="2147374845"/>
            <ac:picMk id="14" creationId="{2185CD63-73DD-9186-99DB-C4335939F79E}"/>
          </ac:picMkLst>
        </pc:picChg>
        <pc:picChg chg="add mod">
          <ac:chgData name="Allen Hsu" userId="60d91a9c-a42c-4cc8-ad01-70c31ac073b3" providerId="ADAL" clId="{0B6F0EAA-4E42-4E77-94D9-0AD6DEEEA417}" dt="2024-05-03T08:58:16.017" v="93528" actId="1076"/>
          <ac:picMkLst>
            <pc:docMk/>
            <pc:sldMk cId="1692521869" sldId="2147374845"/>
            <ac:picMk id="17" creationId="{B5C41108-FDC9-1CDA-08DD-579F8BE4851D}"/>
          </ac:picMkLst>
        </pc:picChg>
        <pc:picChg chg="add mod">
          <ac:chgData name="Allen Hsu" userId="60d91a9c-a42c-4cc8-ad01-70c31ac073b3" providerId="ADAL" clId="{0B6F0EAA-4E42-4E77-94D9-0AD6DEEEA417}" dt="2024-05-03T08:54:41.335" v="93412" actId="1076"/>
          <ac:picMkLst>
            <pc:docMk/>
            <pc:sldMk cId="1692521869" sldId="2147374845"/>
            <ac:picMk id="18" creationId="{0765233C-27F9-3026-2DDE-7579DECFF19E}"/>
          </ac:picMkLst>
        </pc:picChg>
        <pc:picChg chg="add mod">
          <ac:chgData name="Allen Hsu" userId="60d91a9c-a42c-4cc8-ad01-70c31ac073b3" providerId="ADAL" clId="{0B6F0EAA-4E42-4E77-94D9-0AD6DEEEA417}" dt="2024-05-03T08:54:41.335" v="93412" actId="1076"/>
          <ac:picMkLst>
            <pc:docMk/>
            <pc:sldMk cId="1692521869" sldId="2147374845"/>
            <ac:picMk id="20" creationId="{47BFC151-6DFF-0181-B82D-74A28AD28776}"/>
          </ac:picMkLst>
        </pc:picChg>
        <pc:picChg chg="add mod">
          <ac:chgData name="Allen Hsu" userId="60d91a9c-a42c-4cc8-ad01-70c31ac073b3" providerId="ADAL" clId="{0B6F0EAA-4E42-4E77-94D9-0AD6DEEEA417}" dt="2024-05-03T09:14:24.384" v="93901" actId="1076"/>
          <ac:picMkLst>
            <pc:docMk/>
            <pc:sldMk cId="1692521869" sldId="2147374845"/>
            <ac:picMk id="22" creationId="{55A205B5-1498-799E-C8A2-72AB84E91ACA}"/>
          </ac:picMkLst>
        </pc:picChg>
        <pc:picChg chg="add mod">
          <ac:chgData name="Allen Hsu" userId="60d91a9c-a42c-4cc8-ad01-70c31ac073b3" providerId="ADAL" clId="{0B6F0EAA-4E42-4E77-94D9-0AD6DEEEA417}" dt="2024-05-03T08:54:41.335" v="93412" actId="1076"/>
          <ac:picMkLst>
            <pc:docMk/>
            <pc:sldMk cId="1692521869" sldId="2147374845"/>
            <ac:picMk id="23" creationId="{509F34BC-68CF-D643-F62A-6521C6AF06A0}"/>
          </ac:picMkLst>
        </pc:picChg>
      </pc:sldChg>
      <pc:sldChg chg="addSp delSp modSp new mod">
        <pc:chgData name="Allen Hsu" userId="60d91a9c-a42c-4cc8-ad01-70c31ac073b3" providerId="ADAL" clId="{0B6F0EAA-4E42-4E77-94D9-0AD6DEEEA417}" dt="2024-05-06T09:24:23.053" v="98816" actId="1076"/>
        <pc:sldMkLst>
          <pc:docMk/>
          <pc:sldMk cId="771986025" sldId="2147374846"/>
        </pc:sldMkLst>
        <pc:spChg chg="mod">
          <ac:chgData name="Allen Hsu" userId="60d91a9c-a42c-4cc8-ad01-70c31ac073b3" providerId="ADAL" clId="{0B6F0EAA-4E42-4E77-94D9-0AD6DEEEA417}" dt="2024-04-30T06:13:03.404" v="90189" actId="20577"/>
          <ac:spMkLst>
            <pc:docMk/>
            <pc:sldMk cId="771986025" sldId="2147374846"/>
            <ac:spMk id="2" creationId="{E1729DC0-E7A5-9BB9-7727-1A049D369946}"/>
          </ac:spMkLst>
        </pc:spChg>
        <pc:spChg chg="del">
          <ac:chgData name="Allen Hsu" userId="60d91a9c-a42c-4cc8-ad01-70c31ac073b3" providerId="ADAL" clId="{0B6F0EAA-4E42-4E77-94D9-0AD6DEEEA417}" dt="2024-04-30T06:12:38.665" v="90127" actId="478"/>
          <ac:spMkLst>
            <pc:docMk/>
            <pc:sldMk cId="771986025" sldId="2147374846"/>
            <ac:spMk id="4" creationId="{B3A7DA35-722C-0D4F-58EC-24C213134D92}"/>
          </ac:spMkLst>
        </pc:spChg>
        <pc:spChg chg="add mod">
          <ac:chgData name="Allen Hsu" userId="60d91a9c-a42c-4cc8-ad01-70c31ac073b3" providerId="ADAL" clId="{0B6F0EAA-4E42-4E77-94D9-0AD6DEEEA417}" dt="2024-05-03T09:54:31.698" v="94286" actId="1076"/>
          <ac:spMkLst>
            <pc:docMk/>
            <pc:sldMk cId="771986025" sldId="2147374846"/>
            <ac:spMk id="4" creationId="{E8BD3463-A6DC-71E4-4EF5-C5668504ACD0}"/>
          </ac:spMkLst>
        </pc:spChg>
        <pc:spChg chg="add mod">
          <ac:chgData name="Allen Hsu" userId="60d91a9c-a42c-4cc8-ad01-70c31ac073b3" providerId="ADAL" clId="{0B6F0EAA-4E42-4E77-94D9-0AD6DEEEA417}" dt="2024-05-06T09:23:02.612" v="98783" actId="14100"/>
          <ac:spMkLst>
            <pc:docMk/>
            <pc:sldMk cId="771986025" sldId="2147374846"/>
            <ac:spMk id="5" creationId="{87B85E1D-CFE5-90CB-FE9A-D41C7D94EB34}"/>
          </ac:spMkLst>
        </pc:spChg>
        <pc:spChg chg="add mod">
          <ac:chgData name="Allen Hsu" userId="60d91a9c-a42c-4cc8-ad01-70c31ac073b3" providerId="ADAL" clId="{0B6F0EAA-4E42-4E77-94D9-0AD6DEEEA417}" dt="2024-05-03T09:41:04.961" v="94032" actId="1076"/>
          <ac:spMkLst>
            <pc:docMk/>
            <pc:sldMk cId="771986025" sldId="2147374846"/>
            <ac:spMk id="6" creationId="{5FBEE384-3E4F-110F-12E4-F68F22B1DBA9}"/>
          </ac:spMkLst>
        </pc:spChg>
        <pc:spChg chg="add mod">
          <ac:chgData name="Allen Hsu" userId="60d91a9c-a42c-4cc8-ad01-70c31ac073b3" providerId="ADAL" clId="{0B6F0EAA-4E42-4E77-94D9-0AD6DEEEA417}" dt="2024-05-03T09:55:30.653" v="94288" actId="1076"/>
          <ac:spMkLst>
            <pc:docMk/>
            <pc:sldMk cId="771986025" sldId="2147374846"/>
            <ac:spMk id="7" creationId="{B6A76A02-F606-D754-7C65-57430FAAFBF6}"/>
          </ac:spMkLst>
        </pc:spChg>
        <pc:spChg chg="add mod">
          <ac:chgData name="Allen Hsu" userId="60d91a9c-a42c-4cc8-ad01-70c31ac073b3" providerId="ADAL" clId="{0B6F0EAA-4E42-4E77-94D9-0AD6DEEEA417}" dt="2024-05-06T09:23:05.615" v="98784" actId="1076"/>
          <ac:spMkLst>
            <pc:docMk/>
            <pc:sldMk cId="771986025" sldId="2147374846"/>
            <ac:spMk id="8" creationId="{4EC26C0B-075C-3200-F2FB-EA7D16CA4728}"/>
          </ac:spMkLst>
        </pc:spChg>
        <pc:spChg chg="add mod">
          <ac:chgData name="Allen Hsu" userId="60d91a9c-a42c-4cc8-ad01-70c31ac073b3" providerId="ADAL" clId="{0B6F0EAA-4E42-4E77-94D9-0AD6DEEEA417}" dt="2024-05-06T09:23:18.838" v="98788" actId="1582"/>
          <ac:spMkLst>
            <pc:docMk/>
            <pc:sldMk cId="771986025" sldId="2147374846"/>
            <ac:spMk id="13" creationId="{C2370C89-D1A7-CB01-A807-4B3CD5C92C0C}"/>
          </ac:spMkLst>
        </pc:spChg>
        <pc:spChg chg="add mod">
          <ac:chgData name="Allen Hsu" userId="60d91a9c-a42c-4cc8-ad01-70c31ac073b3" providerId="ADAL" clId="{0B6F0EAA-4E42-4E77-94D9-0AD6DEEEA417}" dt="2024-05-06T09:24:23.053" v="98816" actId="1076"/>
          <ac:spMkLst>
            <pc:docMk/>
            <pc:sldMk cId="771986025" sldId="2147374846"/>
            <ac:spMk id="14" creationId="{D1602BFF-8939-1D03-0A60-A419B9868400}"/>
          </ac:spMkLst>
        </pc:spChg>
        <pc:picChg chg="add mod">
          <ac:chgData name="Allen Hsu" userId="60d91a9c-a42c-4cc8-ad01-70c31ac073b3" providerId="ADAL" clId="{0B6F0EAA-4E42-4E77-94D9-0AD6DEEEA417}" dt="2024-05-06T09:22:58.379" v="98782" actId="1076"/>
          <ac:picMkLst>
            <pc:docMk/>
            <pc:sldMk cId="771986025" sldId="2147374846"/>
            <ac:picMk id="10" creationId="{FC4F2F23-C235-3FD6-B560-0520FEBF145F}"/>
          </ac:picMkLst>
        </pc:picChg>
        <pc:picChg chg="add mod modCrop">
          <ac:chgData name="Allen Hsu" userId="60d91a9c-a42c-4cc8-ad01-70c31ac073b3" providerId="ADAL" clId="{0B6F0EAA-4E42-4E77-94D9-0AD6DEEEA417}" dt="2024-05-06T09:22:58.379" v="98782" actId="1076"/>
          <ac:picMkLst>
            <pc:docMk/>
            <pc:sldMk cId="771986025" sldId="2147374846"/>
            <ac:picMk id="12" creationId="{0211EAC3-92F6-ABF3-653A-C2F61AD74888}"/>
          </ac:picMkLst>
        </pc:picChg>
      </pc:sldChg>
      <pc:sldChg chg="addSp delSp modSp new mod">
        <pc:chgData name="Allen Hsu" userId="60d91a9c-a42c-4cc8-ad01-70c31ac073b3" providerId="ADAL" clId="{0B6F0EAA-4E42-4E77-94D9-0AD6DEEEA417}" dt="2024-05-08T01:20:34.516" v="99555" actId="20577"/>
        <pc:sldMkLst>
          <pc:docMk/>
          <pc:sldMk cId="451502099" sldId="2147374847"/>
        </pc:sldMkLst>
        <pc:spChg chg="mod">
          <ac:chgData name="Allen Hsu" userId="60d91a9c-a42c-4cc8-ad01-70c31ac073b3" providerId="ADAL" clId="{0B6F0EAA-4E42-4E77-94D9-0AD6DEEEA417}" dt="2024-04-30T06:14:03.833" v="90207" actId="20577"/>
          <ac:spMkLst>
            <pc:docMk/>
            <pc:sldMk cId="451502099" sldId="2147374847"/>
            <ac:spMk id="2" creationId="{66C71FC9-222F-6E13-4E1C-F9F58D08F51B}"/>
          </ac:spMkLst>
        </pc:spChg>
        <pc:spChg chg="del">
          <ac:chgData name="Allen Hsu" userId="60d91a9c-a42c-4cc8-ad01-70c31ac073b3" providerId="ADAL" clId="{0B6F0EAA-4E42-4E77-94D9-0AD6DEEEA417}" dt="2024-04-30T06:14:05.835" v="90208" actId="478"/>
          <ac:spMkLst>
            <pc:docMk/>
            <pc:sldMk cId="451502099" sldId="2147374847"/>
            <ac:spMk id="4" creationId="{55B09D4A-56BE-2C01-9A3D-1315B74D1833}"/>
          </ac:spMkLst>
        </pc:spChg>
        <pc:spChg chg="add mod">
          <ac:chgData name="Allen Hsu" userId="60d91a9c-a42c-4cc8-ad01-70c31ac073b3" providerId="ADAL" clId="{0B6F0EAA-4E42-4E77-94D9-0AD6DEEEA417}" dt="2024-05-08T01:19:34.196" v="99515" actId="1076"/>
          <ac:spMkLst>
            <pc:docMk/>
            <pc:sldMk cId="451502099" sldId="2147374847"/>
            <ac:spMk id="5" creationId="{148F9772-845A-48E9-4F4C-544B665FB8F0}"/>
          </ac:spMkLst>
        </pc:spChg>
        <pc:graphicFrameChg chg="add mod modGraphic">
          <ac:chgData name="Allen Hsu" userId="60d91a9c-a42c-4cc8-ad01-70c31ac073b3" providerId="ADAL" clId="{0B6F0EAA-4E42-4E77-94D9-0AD6DEEEA417}" dt="2024-05-08T01:20:34.516" v="99555" actId="20577"/>
          <ac:graphicFrameMkLst>
            <pc:docMk/>
            <pc:sldMk cId="451502099" sldId="2147374847"/>
            <ac:graphicFrameMk id="4" creationId="{C89AA92C-A9D0-84FF-B1E9-387C034FD341}"/>
          </ac:graphicFrameMkLst>
        </pc:graphicFrameChg>
      </pc:sldChg>
      <pc:sldChg chg="addSp delSp modSp new mod modShow">
        <pc:chgData name="Allen Hsu" userId="60d91a9c-a42c-4cc8-ad01-70c31ac073b3" providerId="ADAL" clId="{0B6F0EAA-4E42-4E77-94D9-0AD6DEEEA417}" dt="2024-05-06T06:33:40.106" v="97003" actId="1076"/>
        <pc:sldMkLst>
          <pc:docMk/>
          <pc:sldMk cId="1238003734" sldId="2147374848"/>
        </pc:sldMkLst>
        <pc:spChg chg="mod">
          <ac:chgData name="Allen Hsu" userId="60d91a9c-a42c-4cc8-ad01-70c31ac073b3" providerId="ADAL" clId="{0B6F0EAA-4E42-4E77-94D9-0AD6DEEEA417}" dt="2024-05-02T06:12:28.013" v="90637" actId="20577"/>
          <ac:spMkLst>
            <pc:docMk/>
            <pc:sldMk cId="1238003734" sldId="2147374848"/>
            <ac:spMk id="2" creationId="{9A39A9A1-3032-9CBC-65D2-CA7B6365A4BC}"/>
          </ac:spMkLst>
        </pc:spChg>
        <pc:spChg chg="del">
          <ac:chgData name="Allen Hsu" userId="60d91a9c-a42c-4cc8-ad01-70c31ac073b3" providerId="ADAL" clId="{0B6F0EAA-4E42-4E77-94D9-0AD6DEEEA417}" dt="2024-05-03T06:12:24.117" v="92862" actId="478"/>
          <ac:spMkLst>
            <pc:docMk/>
            <pc:sldMk cId="1238003734" sldId="2147374848"/>
            <ac:spMk id="3" creationId="{2C86AF10-8211-5D86-C43C-F08E8CC4C0F3}"/>
          </ac:spMkLst>
        </pc:spChg>
        <pc:spChg chg="mod">
          <ac:chgData name="Allen Hsu" userId="60d91a9c-a42c-4cc8-ad01-70c31ac073b3" providerId="ADAL" clId="{0B6F0EAA-4E42-4E77-94D9-0AD6DEEEA417}" dt="2024-05-03T06:13:37.596" v="92876" actId="1076"/>
          <ac:spMkLst>
            <pc:docMk/>
            <pc:sldMk cId="1238003734" sldId="2147374848"/>
            <ac:spMk id="4" creationId="{ACAFE3A3-55E7-A5A5-DD2E-30CCF53E26CA}"/>
          </ac:spMkLst>
        </pc:spChg>
        <pc:spChg chg="add mod">
          <ac:chgData name="Allen Hsu" userId="60d91a9c-a42c-4cc8-ad01-70c31ac073b3" providerId="ADAL" clId="{0B6F0EAA-4E42-4E77-94D9-0AD6DEEEA417}" dt="2024-05-03T05:55:39.038" v="92588"/>
          <ac:spMkLst>
            <pc:docMk/>
            <pc:sldMk cId="1238003734" sldId="2147374848"/>
            <ac:spMk id="5" creationId="{0A2D129B-CFB4-0043-614B-F43632547A55}"/>
          </ac:spMkLst>
        </pc:spChg>
        <pc:spChg chg="add mod">
          <ac:chgData name="Allen Hsu" userId="60d91a9c-a42c-4cc8-ad01-70c31ac073b3" providerId="ADAL" clId="{0B6F0EAA-4E42-4E77-94D9-0AD6DEEEA417}" dt="2024-05-03T05:43:58.763" v="92301" actId="1076"/>
          <ac:spMkLst>
            <pc:docMk/>
            <pc:sldMk cId="1238003734" sldId="2147374848"/>
            <ac:spMk id="6" creationId="{EA367FFF-2CB4-EC69-3700-4749F88D58F1}"/>
          </ac:spMkLst>
        </pc:spChg>
        <pc:spChg chg="add del mod ord">
          <ac:chgData name="Allen Hsu" userId="60d91a9c-a42c-4cc8-ad01-70c31ac073b3" providerId="ADAL" clId="{0B6F0EAA-4E42-4E77-94D9-0AD6DEEEA417}" dt="2024-05-03T05:43:14.450" v="92298" actId="478"/>
          <ac:spMkLst>
            <pc:docMk/>
            <pc:sldMk cId="1238003734" sldId="2147374848"/>
            <ac:spMk id="8" creationId="{1104EBE3-DE2C-06F0-AA47-648167A23FE2}"/>
          </ac:spMkLst>
        </pc:spChg>
        <pc:spChg chg="add mod">
          <ac:chgData name="Allen Hsu" userId="60d91a9c-a42c-4cc8-ad01-70c31ac073b3" providerId="ADAL" clId="{0B6F0EAA-4E42-4E77-94D9-0AD6DEEEA417}" dt="2024-05-06T06:32:48.236" v="96996" actId="1076"/>
          <ac:spMkLst>
            <pc:docMk/>
            <pc:sldMk cId="1238003734" sldId="2147374848"/>
            <ac:spMk id="8" creationId="{9ECF8221-492C-DA0D-193F-7339CADB4B2C}"/>
          </ac:spMkLst>
        </pc:spChg>
        <pc:spChg chg="add mod">
          <ac:chgData name="Allen Hsu" userId="60d91a9c-a42c-4cc8-ad01-70c31ac073b3" providerId="ADAL" clId="{0B6F0EAA-4E42-4E77-94D9-0AD6DEEEA417}" dt="2024-05-03T06:25:39.782" v="93155" actId="1076"/>
          <ac:spMkLst>
            <pc:docMk/>
            <pc:sldMk cId="1238003734" sldId="2147374848"/>
            <ac:spMk id="9" creationId="{4BA9CE1B-A65E-02F5-16E3-0BEE3EB7CC73}"/>
          </ac:spMkLst>
        </pc:spChg>
        <pc:spChg chg="add mod">
          <ac:chgData name="Allen Hsu" userId="60d91a9c-a42c-4cc8-ad01-70c31ac073b3" providerId="ADAL" clId="{0B6F0EAA-4E42-4E77-94D9-0AD6DEEEA417}" dt="2024-05-03T06:25:39.782" v="93155" actId="1076"/>
          <ac:spMkLst>
            <pc:docMk/>
            <pc:sldMk cId="1238003734" sldId="2147374848"/>
            <ac:spMk id="10" creationId="{200D56A7-2DB5-E606-3BA5-34DF2BB5AE6C}"/>
          </ac:spMkLst>
        </pc:spChg>
        <pc:spChg chg="add mod">
          <ac:chgData name="Allen Hsu" userId="60d91a9c-a42c-4cc8-ad01-70c31ac073b3" providerId="ADAL" clId="{0B6F0EAA-4E42-4E77-94D9-0AD6DEEEA417}" dt="2024-05-06T06:33:40.106" v="97003" actId="1076"/>
          <ac:spMkLst>
            <pc:docMk/>
            <pc:sldMk cId="1238003734" sldId="2147374848"/>
            <ac:spMk id="11" creationId="{35251D61-3200-29BB-E37B-5F8B46C91FBB}"/>
          </ac:spMkLst>
        </pc:spChg>
        <pc:spChg chg="add del mod">
          <ac:chgData name="Allen Hsu" userId="60d91a9c-a42c-4cc8-ad01-70c31ac073b3" providerId="ADAL" clId="{0B6F0EAA-4E42-4E77-94D9-0AD6DEEEA417}" dt="2024-05-03T05:43:14.450" v="92298" actId="478"/>
          <ac:spMkLst>
            <pc:docMk/>
            <pc:sldMk cId="1238003734" sldId="2147374848"/>
            <ac:spMk id="12" creationId="{C86759D6-1AC8-9ECA-BA5B-5F1BA64C8F04}"/>
          </ac:spMkLst>
        </pc:spChg>
        <pc:spChg chg="add mod">
          <ac:chgData name="Allen Hsu" userId="60d91a9c-a42c-4cc8-ad01-70c31ac073b3" providerId="ADAL" clId="{0B6F0EAA-4E42-4E77-94D9-0AD6DEEEA417}" dt="2024-05-03T06:16:25.434" v="92899" actId="1076"/>
          <ac:spMkLst>
            <pc:docMk/>
            <pc:sldMk cId="1238003734" sldId="2147374848"/>
            <ac:spMk id="14" creationId="{8C84768A-DB5A-ABFA-E075-70D30BF66B77}"/>
          </ac:spMkLst>
        </pc:spChg>
        <pc:spChg chg="add mod">
          <ac:chgData name="Allen Hsu" userId="60d91a9c-a42c-4cc8-ad01-70c31ac073b3" providerId="ADAL" clId="{0B6F0EAA-4E42-4E77-94D9-0AD6DEEEA417}" dt="2024-05-06T03:21:18.698" v="96739" actId="14100"/>
          <ac:spMkLst>
            <pc:docMk/>
            <pc:sldMk cId="1238003734" sldId="2147374848"/>
            <ac:spMk id="15" creationId="{823D8D95-63F7-A4D5-00A8-F984DCC69579}"/>
          </ac:spMkLst>
        </pc:spChg>
        <pc:spChg chg="add mod">
          <ac:chgData name="Allen Hsu" userId="60d91a9c-a42c-4cc8-ad01-70c31ac073b3" providerId="ADAL" clId="{0B6F0EAA-4E42-4E77-94D9-0AD6DEEEA417}" dt="2024-05-03T06:25:23.861" v="93154" actId="207"/>
          <ac:spMkLst>
            <pc:docMk/>
            <pc:sldMk cId="1238003734" sldId="2147374848"/>
            <ac:spMk id="16" creationId="{4FD19752-F3E3-5B9B-2C71-D986CF09EF25}"/>
          </ac:spMkLst>
        </pc:spChg>
        <pc:spChg chg="add del mod">
          <ac:chgData name="Allen Hsu" userId="60d91a9c-a42c-4cc8-ad01-70c31ac073b3" providerId="ADAL" clId="{0B6F0EAA-4E42-4E77-94D9-0AD6DEEEA417}" dt="2024-05-03T06:12:24.117" v="92862" actId="478"/>
          <ac:spMkLst>
            <pc:docMk/>
            <pc:sldMk cId="1238003734" sldId="2147374848"/>
            <ac:spMk id="22" creationId="{3230035A-0FDE-DE99-9C92-BD249CAA1CF4}"/>
          </ac:spMkLst>
        </pc:spChg>
        <pc:spChg chg="add mod">
          <ac:chgData name="Allen Hsu" userId="60d91a9c-a42c-4cc8-ad01-70c31ac073b3" providerId="ADAL" clId="{0B6F0EAA-4E42-4E77-94D9-0AD6DEEEA417}" dt="2024-05-03T06:12:25.467" v="92863"/>
          <ac:spMkLst>
            <pc:docMk/>
            <pc:sldMk cId="1238003734" sldId="2147374848"/>
            <ac:spMk id="26" creationId="{E673F6FB-F5C2-9277-A76D-9CDCA2C917E5}"/>
          </ac:spMkLst>
        </pc:spChg>
        <pc:spChg chg="add mod">
          <ac:chgData name="Allen Hsu" userId="60d91a9c-a42c-4cc8-ad01-70c31ac073b3" providerId="ADAL" clId="{0B6F0EAA-4E42-4E77-94D9-0AD6DEEEA417}" dt="2024-05-03T06:12:25.467" v="92863"/>
          <ac:spMkLst>
            <pc:docMk/>
            <pc:sldMk cId="1238003734" sldId="2147374848"/>
            <ac:spMk id="27" creationId="{9300E785-5287-9999-0203-0654FE37B22B}"/>
          </ac:spMkLst>
        </pc:spChg>
        <pc:spChg chg="add mod">
          <ac:chgData name="Allen Hsu" userId="60d91a9c-a42c-4cc8-ad01-70c31ac073b3" providerId="ADAL" clId="{0B6F0EAA-4E42-4E77-94D9-0AD6DEEEA417}" dt="2024-05-03T06:12:25.467" v="92863"/>
          <ac:spMkLst>
            <pc:docMk/>
            <pc:sldMk cId="1238003734" sldId="2147374848"/>
            <ac:spMk id="28" creationId="{380D9C99-09EE-A136-10BE-72501BB5992A}"/>
          </ac:spMkLst>
        </pc:spChg>
        <pc:spChg chg="add mod">
          <ac:chgData name="Allen Hsu" userId="60d91a9c-a42c-4cc8-ad01-70c31ac073b3" providerId="ADAL" clId="{0B6F0EAA-4E42-4E77-94D9-0AD6DEEEA417}" dt="2024-05-03T06:12:25.467" v="92863"/>
          <ac:spMkLst>
            <pc:docMk/>
            <pc:sldMk cId="1238003734" sldId="2147374848"/>
            <ac:spMk id="37" creationId="{FF42CF91-8806-B38D-B6A3-124D3C7B2504}"/>
          </ac:spMkLst>
        </pc:spChg>
        <pc:spChg chg="add mod">
          <ac:chgData name="Allen Hsu" userId="60d91a9c-a42c-4cc8-ad01-70c31ac073b3" providerId="ADAL" clId="{0B6F0EAA-4E42-4E77-94D9-0AD6DEEEA417}" dt="2024-05-03T06:12:25.467" v="92863"/>
          <ac:spMkLst>
            <pc:docMk/>
            <pc:sldMk cId="1238003734" sldId="2147374848"/>
            <ac:spMk id="38" creationId="{EF351CFE-76F0-F2FC-0050-8905E3CC1CE9}"/>
          </ac:spMkLst>
        </pc:spChg>
        <pc:spChg chg="add mod">
          <ac:chgData name="Allen Hsu" userId="60d91a9c-a42c-4cc8-ad01-70c31ac073b3" providerId="ADAL" clId="{0B6F0EAA-4E42-4E77-94D9-0AD6DEEEA417}" dt="2024-05-03T06:12:25.467" v="92863"/>
          <ac:spMkLst>
            <pc:docMk/>
            <pc:sldMk cId="1238003734" sldId="2147374848"/>
            <ac:spMk id="39" creationId="{5472D9FA-5496-9FDC-5DD3-CDA2BC482C5D}"/>
          </ac:spMkLst>
        </pc:spChg>
        <pc:spChg chg="add mod">
          <ac:chgData name="Allen Hsu" userId="60d91a9c-a42c-4cc8-ad01-70c31ac073b3" providerId="ADAL" clId="{0B6F0EAA-4E42-4E77-94D9-0AD6DEEEA417}" dt="2024-05-03T06:12:25.467" v="92863"/>
          <ac:spMkLst>
            <pc:docMk/>
            <pc:sldMk cId="1238003734" sldId="2147374848"/>
            <ac:spMk id="40" creationId="{187E1452-AD11-D08F-1D9D-7496C14A0A53}"/>
          </ac:spMkLst>
        </pc:spChg>
        <pc:spChg chg="add mod">
          <ac:chgData name="Allen Hsu" userId="60d91a9c-a42c-4cc8-ad01-70c31ac073b3" providerId="ADAL" clId="{0B6F0EAA-4E42-4E77-94D9-0AD6DEEEA417}" dt="2024-05-03T06:12:25.467" v="92863"/>
          <ac:spMkLst>
            <pc:docMk/>
            <pc:sldMk cId="1238003734" sldId="2147374848"/>
            <ac:spMk id="41" creationId="{D4450114-B3EC-C298-954A-4EAAE4D53C55}"/>
          </ac:spMkLst>
        </pc:spChg>
        <pc:spChg chg="add mod">
          <ac:chgData name="Allen Hsu" userId="60d91a9c-a42c-4cc8-ad01-70c31ac073b3" providerId="ADAL" clId="{0B6F0EAA-4E42-4E77-94D9-0AD6DEEEA417}" dt="2024-05-03T06:20:25.867" v="93033" actId="14100"/>
          <ac:spMkLst>
            <pc:docMk/>
            <pc:sldMk cId="1238003734" sldId="2147374848"/>
            <ac:spMk id="42" creationId="{8653E1E0-40A9-3404-0844-7AA7974F13D8}"/>
          </ac:spMkLst>
        </pc:spChg>
        <pc:spChg chg="add mod">
          <ac:chgData name="Allen Hsu" userId="60d91a9c-a42c-4cc8-ad01-70c31ac073b3" providerId="ADAL" clId="{0B6F0EAA-4E42-4E77-94D9-0AD6DEEEA417}" dt="2024-05-03T06:20:35.810" v="93035" actId="408"/>
          <ac:spMkLst>
            <pc:docMk/>
            <pc:sldMk cId="1238003734" sldId="2147374848"/>
            <ac:spMk id="43" creationId="{BEF7CB0B-EA87-A6F8-625E-1C321971A219}"/>
          </ac:spMkLst>
        </pc:spChg>
        <pc:spChg chg="add mod">
          <ac:chgData name="Allen Hsu" userId="60d91a9c-a42c-4cc8-ad01-70c31ac073b3" providerId="ADAL" clId="{0B6F0EAA-4E42-4E77-94D9-0AD6DEEEA417}" dt="2024-05-03T06:20:35.810" v="93035" actId="408"/>
          <ac:spMkLst>
            <pc:docMk/>
            <pc:sldMk cId="1238003734" sldId="2147374848"/>
            <ac:spMk id="44" creationId="{5D495E51-259A-DA27-B466-800AB955DEDF}"/>
          </ac:spMkLst>
        </pc:spChg>
        <pc:spChg chg="add mod">
          <ac:chgData name="Allen Hsu" userId="60d91a9c-a42c-4cc8-ad01-70c31ac073b3" providerId="ADAL" clId="{0B6F0EAA-4E42-4E77-94D9-0AD6DEEEA417}" dt="2024-05-03T06:20:35.810" v="93035" actId="408"/>
          <ac:spMkLst>
            <pc:docMk/>
            <pc:sldMk cId="1238003734" sldId="2147374848"/>
            <ac:spMk id="53" creationId="{BD6FD742-CD29-D7E8-2A58-033C053EDA29}"/>
          </ac:spMkLst>
        </pc:spChg>
        <pc:spChg chg="add mod">
          <ac:chgData name="Allen Hsu" userId="60d91a9c-a42c-4cc8-ad01-70c31ac073b3" providerId="ADAL" clId="{0B6F0EAA-4E42-4E77-94D9-0AD6DEEEA417}" dt="2024-05-03T06:20:35.810" v="93035" actId="408"/>
          <ac:spMkLst>
            <pc:docMk/>
            <pc:sldMk cId="1238003734" sldId="2147374848"/>
            <ac:spMk id="54" creationId="{17E6BE05-DCBE-80F2-964F-C636A332BAD1}"/>
          </ac:spMkLst>
        </pc:spChg>
        <pc:spChg chg="add mod">
          <ac:chgData name="Allen Hsu" userId="60d91a9c-a42c-4cc8-ad01-70c31ac073b3" providerId="ADAL" clId="{0B6F0EAA-4E42-4E77-94D9-0AD6DEEEA417}" dt="2024-05-03T06:20:35.810" v="93035" actId="408"/>
          <ac:spMkLst>
            <pc:docMk/>
            <pc:sldMk cId="1238003734" sldId="2147374848"/>
            <ac:spMk id="55" creationId="{25D82A74-4469-CF94-47DF-A2BD77E8F93C}"/>
          </ac:spMkLst>
        </pc:spChg>
        <pc:spChg chg="add mod">
          <ac:chgData name="Allen Hsu" userId="60d91a9c-a42c-4cc8-ad01-70c31ac073b3" providerId="ADAL" clId="{0B6F0EAA-4E42-4E77-94D9-0AD6DEEEA417}" dt="2024-05-03T06:20:35.810" v="93035" actId="408"/>
          <ac:spMkLst>
            <pc:docMk/>
            <pc:sldMk cId="1238003734" sldId="2147374848"/>
            <ac:spMk id="56" creationId="{6DA51662-A2E9-DDD7-68B8-4A76B0B01F9F}"/>
          </ac:spMkLst>
        </pc:spChg>
        <pc:spChg chg="add mod">
          <ac:chgData name="Allen Hsu" userId="60d91a9c-a42c-4cc8-ad01-70c31ac073b3" providerId="ADAL" clId="{0B6F0EAA-4E42-4E77-94D9-0AD6DEEEA417}" dt="2024-05-03T06:20:29.957" v="93034" actId="1076"/>
          <ac:spMkLst>
            <pc:docMk/>
            <pc:sldMk cId="1238003734" sldId="2147374848"/>
            <ac:spMk id="57" creationId="{6A1A55F6-AF09-30A4-BB98-19445B3354F5}"/>
          </ac:spMkLst>
        </pc:spChg>
        <pc:spChg chg="add mod">
          <ac:chgData name="Allen Hsu" userId="60d91a9c-a42c-4cc8-ad01-70c31ac073b3" providerId="ADAL" clId="{0B6F0EAA-4E42-4E77-94D9-0AD6DEEEA417}" dt="2024-05-03T06:19:14.579" v="92951" actId="1076"/>
          <ac:spMkLst>
            <pc:docMk/>
            <pc:sldMk cId="1238003734" sldId="2147374848"/>
            <ac:spMk id="98" creationId="{A961F6EB-509D-6C37-CF95-F4E5F8896625}"/>
          </ac:spMkLst>
        </pc:spChg>
        <pc:spChg chg="add mod">
          <ac:chgData name="Allen Hsu" userId="60d91a9c-a42c-4cc8-ad01-70c31ac073b3" providerId="ADAL" clId="{0B6F0EAA-4E42-4E77-94D9-0AD6DEEEA417}" dt="2024-05-03T06:19:12.151" v="92950" actId="1076"/>
          <ac:spMkLst>
            <pc:docMk/>
            <pc:sldMk cId="1238003734" sldId="2147374848"/>
            <ac:spMk id="104" creationId="{24D3CE76-A06B-9B07-091C-653756063FE7}"/>
          </ac:spMkLst>
        </pc:spChg>
        <pc:spChg chg="add mod">
          <ac:chgData name="Allen Hsu" userId="60d91a9c-a42c-4cc8-ad01-70c31ac073b3" providerId="ADAL" clId="{0B6F0EAA-4E42-4E77-94D9-0AD6DEEEA417}" dt="2024-05-03T06:19:24.238" v="92967" actId="20577"/>
          <ac:spMkLst>
            <pc:docMk/>
            <pc:sldMk cId="1238003734" sldId="2147374848"/>
            <ac:spMk id="105" creationId="{74964845-1055-86AF-B022-A786417C6419}"/>
          </ac:spMkLst>
        </pc:spChg>
        <pc:spChg chg="add mod">
          <ac:chgData name="Allen Hsu" userId="60d91a9c-a42c-4cc8-ad01-70c31ac073b3" providerId="ADAL" clId="{0B6F0EAA-4E42-4E77-94D9-0AD6DEEEA417}" dt="2024-05-03T06:19:17.565" v="92952" actId="571"/>
          <ac:spMkLst>
            <pc:docMk/>
            <pc:sldMk cId="1238003734" sldId="2147374848"/>
            <ac:spMk id="106" creationId="{05AE8869-7CAA-D2A2-9490-B891E3B21AD9}"/>
          </ac:spMkLst>
        </pc:spChg>
        <pc:spChg chg="add mod">
          <ac:chgData name="Allen Hsu" userId="60d91a9c-a42c-4cc8-ad01-70c31ac073b3" providerId="ADAL" clId="{0B6F0EAA-4E42-4E77-94D9-0AD6DEEEA417}" dt="2024-05-03T06:19:36.755" v="92977" actId="20577"/>
          <ac:spMkLst>
            <pc:docMk/>
            <pc:sldMk cId="1238003734" sldId="2147374848"/>
            <ac:spMk id="107" creationId="{70948FB3-86B7-BB25-AFC8-20DB6C8B4EFD}"/>
          </ac:spMkLst>
        </pc:spChg>
        <pc:spChg chg="add mod">
          <ac:chgData name="Allen Hsu" userId="60d91a9c-a42c-4cc8-ad01-70c31ac073b3" providerId="ADAL" clId="{0B6F0EAA-4E42-4E77-94D9-0AD6DEEEA417}" dt="2024-05-03T06:19:31.586" v="92969" actId="1076"/>
          <ac:spMkLst>
            <pc:docMk/>
            <pc:sldMk cId="1238003734" sldId="2147374848"/>
            <ac:spMk id="108" creationId="{BE8F9C69-7450-6910-39FF-51E5EE6603BC}"/>
          </ac:spMkLst>
        </pc:spChg>
        <pc:spChg chg="add mod">
          <ac:chgData name="Allen Hsu" userId="60d91a9c-a42c-4cc8-ad01-70c31ac073b3" providerId="ADAL" clId="{0B6F0EAA-4E42-4E77-94D9-0AD6DEEEA417}" dt="2024-05-03T06:19:44.423" v="92995" actId="20577"/>
          <ac:spMkLst>
            <pc:docMk/>
            <pc:sldMk cId="1238003734" sldId="2147374848"/>
            <ac:spMk id="109" creationId="{EBDA6493-F537-0BB4-6309-3ED2FBAA8DE5}"/>
          </ac:spMkLst>
        </pc:spChg>
        <pc:spChg chg="add mod">
          <ac:chgData name="Allen Hsu" userId="60d91a9c-a42c-4cc8-ad01-70c31ac073b3" providerId="ADAL" clId="{0B6F0EAA-4E42-4E77-94D9-0AD6DEEEA417}" dt="2024-05-03T06:19:39.339" v="92978" actId="571"/>
          <ac:spMkLst>
            <pc:docMk/>
            <pc:sldMk cId="1238003734" sldId="2147374848"/>
            <ac:spMk id="110" creationId="{AC6B4997-F826-083A-A994-DF173795F8B8}"/>
          </ac:spMkLst>
        </pc:spChg>
        <pc:spChg chg="add mod">
          <ac:chgData name="Allen Hsu" userId="60d91a9c-a42c-4cc8-ad01-70c31ac073b3" providerId="ADAL" clId="{0B6F0EAA-4E42-4E77-94D9-0AD6DEEEA417}" dt="2024-05-06T03:21:13.798" v="96736" actId="14100"/>
          <ac:spMkLst>
            <pc:docMk/>
            <pc:sldMk cId="1238003734" sldId="2147374848"/>
            <ac:spMk id="112" creationId="{737C32F8-0ABE-9023-4EB0-63069FB61A3D}"/>
          </ac:spMkLst>
        </pc:spChg>
        <pc:spChg chg="add mod">
          <ac:chgData name="Allen Hsu" userId="60d91a9c-a42c-4cc8-ad01-70c31ac073b3" providerId="ADAL" clId="{0B6F0EAA-4E42-4E77-94D9-0AD6DEEEA417}" dt="2024-05-03T06:26:03.119" v="93184" actId="20577"/>
          <ac:spMkLst>
            <pc:docMk/>
            <pc:sldMk cId="1238003734" sldId="2147374848"/>
            <ac:spMk id="124" creationId="{53215A5F-63D2-5D0E-8E92-3EDF2D4D000D}"/>
          </ac:spMkLst>
        </pc:spChg>
        <pc:spChg chg="add mod">
          <ac:chgData name="Allen Hsu" userId="60d91a9c-a42c-4cc8-ad01-70c31ac073b3" providerId="ADAL" clId="{0B6F0EAA-4E42-4E77-94D9-0AD6DEEEA417}" dt="2024-05-03T06:29:25.488" v="93185"/>
          <ac:spMkLst>
            <pc:docMk/>
            <pc:sldMk cId="1238003734" sldId="2147374848"/>
            <ac:spMk id="125" creationId="{804EA2FB-32F6-0539-7006-2EFD660F669D}"/>
          </ac:spMkLst>
        </pc:spChg>
        <pc:graphicFrameChg chg="add del mod modGraphic">
          <ac:chgData name="Allen Hsu" userId="60d91a9c-a42c-4cc8-ad01-70c31ac073b3" providerId="ADAL" clId="{0B6F0EAA-4E42-4E77-94D9-0AD6DEEEA417}" dt="2024-05-03T05:43:55.707" v="92300" actId="478"/>
          <ac:graphicFrameMkLst>
            <pc:docMk/>
            <pc:sldMk cId="1238003734" sldId="2147374848"/>
            <ac:graphicFrameMk id="7" creationId="{2B64C0BC-8E99-E702-AEA8-678AF91E1A54}"/>
          </ac:graphicFrameMkLst>
        </pc:graphicFrameChg>
        <pc:graphicFrameChg chg="add del mod modGraphic">
          <ac:chgData name="Allen Hsu" userId="60d91a9c-a42c-4cc8-ad01-70c31ac073b3" providerId="ADAL" clId="{0B6F0EAA-4E42-4E77-94D9-0AD6DEEEA417}" dt="2024-05-03T05:43:55.707" v="92300" actId="478"/>
          <ac:graphicFrameMkLst>
            <pc:docMk/>
            <pc:sldMk cId="1238003734" sldId="2147374848"/>
            <ac:graphicFrameMk id="11" creationId="{252AF0E2-C89B-DAFD-EE87-B79C452E45B7}"/>
          </ac:graphicFrameMkLst>
        </pc:graphicFrameChg>
        <pc:graphicFrameChg chg="add mod modGraphic">
          <ac:chgData name="Allen Hsu" userId="60d91a9c-a42c-4cc8-ad01-70c31ac073b3" providerId="ADAL" clId="{0B6F0EAA-4E42-4E77-94D9-0AD6DEEEA417}" dt="2024-05-03T06:24:17.761" v="93141" actId="113"/>
          <ac:graphicFrameMkLst>
            <pc:docMk/>
            <pc:sldMk cId="1238003734" sldId="2147374848"/>
            <ac:graphicFrameMk id="13" creationId="{E805F71C-BB94-3C75-057D-DB49CED084EF}"/>
          </ac:graphicFrameMkLst>
        </pc:graphicFrameChg>
        <pc:graphicFrameChg chg="add del mod">
          <ac:chgData name="Allen Hsu" userId="60d91a9c-a42c-4cc8-ad01-70c31ac073b3" providerId="ADAL" clId="{0B6F0EAA-4E42-4E77-94D9-0AD6DEEEA417}" dt="2024-05-03T06:12:24.117" v="92862" actId="478"/>
          <ac:graphicFrameMkLst>
            <pc:docMk/>
            <pc:sldMk cId="1238003734" sldId="2147374848"/>
            <ac:graphicFrameMk id="23" creationId="{0691838F-1017-3B20-B2BB-444D2FC90CC1}"/>
          </ac:graphicFrameMkLst>
        </pc:graphicFrameChg>
        <pc:graphicFrameChg chg="add mod modGraphic">
          <ac:chgData name="Allen Hsu" userId="60d91a9c-a42c-4cc8-ad01-70c31ac073b3" providerId="ADAL" clId="{0B6F0EAA-4E42-4E77-94D9-0AD6DEEEA417}" dt="2024-05-03T06:24:15.572" v="93140" actId="113"/>
          <ac:graphicFrameMkLst>
            <pc:docMk/>
            <pc:sldMk cId="1238003734" sldId="2147374848"/>
            <ac:graphicFrameMk id="71" creationId="{F13325AF-057B-7B04-071B-A148A466ADB0}"/>
          </ac:graphicFrameMkLst>
        </pc:graphicFrameChg>
        <pc:picChg chg="add mod">
          <ac:chgData name="Allen Hsu" userId="60d91a9c-a42c-4cc8-ad01-70c31ac073b3" providerId="ADAL" clId="{0B6F0EAA-4E42-4E77-94D9-0AD6DEEEA417}" dt="2024-05-06T06:32:03.068" v="96961" actId="1076"/>
          <ac:picMkLst>
            <pc:docMk/>
            <pc:sldMk cId="1238003734" sldId="2147374848"/>
            <ac:picMk id="7" creationId="{7D57BF41-0C3F-24BC-473C-B106A11BF81A}"/>
          </ac:picMkLst>
        </pc:picChg>
        <pc:picChg chg="add mod">
          <ac:chgData name="Allen Hsu" userId="60d91a9c-a42c-4cc8-ad01-70c31ac073b3" providerId="ADAL" clId="{0B6F0EAA-4E42-4E77-94D9-0AD6DEEEA417}" dt="2024-05-03T06:12:25.467" v="92863"/>
          <ac:picMkLst>
            <pc:docMk/>
            <pc:sldMk cId="1238003734" sldId="2147374848"/>
            <ac:picMk id="29" creationId="{814DC47D-D484-1A25-9436-613EDACD8B74}"/>
          </ac:picMkLst>
        </pc:picChg>
        <pc:picChg chg="add mod">
          <ac:chgData name="Allen Hsu" userId="60d91a9c-a42c-4cc8-ad01-70c31ac073b3" providerId="ADAL" clId="{0B6F0EAA-4E42-4E77-94D9-0AD6DEEEA417}" dt="2024-05-03T06:12:25.467" v="92863"/>
          <ac:picMkLst>
            <pc:docMk/>
            <pc:sldMk cId="1238003734" sldId="2147374848"/>
            <ac:picMk id="30" creationId="{53E58611-4E90-9D66-FC3C-58DDDEE9BD54}"/>
          </ac:picMkLst>
        </pc:picChg>
        <pc:picChg chg="add mod">
          <ac:chgData name="Allen Hsu" userId="60d91a9c-a42c-4cc8-ad01-70c31ac073b3" providerId="ADAL" clId="{0B6F0EAA-4E42-4E77-94D9-0AD6DEEEA417}" dt="2024-05-03T06:12:25.467" v="92863"/>
          <ac:picMkLst>
            <pc:docMk/>
            <pc:sldMk cId="1238003734" sldId="2147374848"/>
            <ac:picMk id="31" creationId="{63B1D535-8EB3-5EED-5600-E03401E44E3E}"/>
          </ac:picMkLst>
        </pc:picChg>
        <pc:picChg chg="add mod">
          <ac:chgData name="Allen Hsu" userId="60d91a9c-a42c-4cc8-ad01-70c31ac073b3" providerId="ADAL" clId="{0B6F0EAA-4E42-4E77-94D9-0AD6DEEEA417}" dt="2024-05-03T06:12:25.467" v="92863"/>
          <ac:picMkLst>
            <pc:docMk/>
            <pc:sldMk cId="1238003734" sldId="2147374848"/>
            <ac:picMk id="32" creationId="{F867A864-7D9E-0586-795A-182B751DE213}"/>
          </ac:picMkLst>
        </pc:picChg>
        <pc:picChg chg="add mod">
          <ac:chgData name="Allen Hsu" userId="60d91a9c-a42c-4cc8-ad01-70c31ac073b3" providerId="ADAL" clId="{0B6F0EAA-4E42-4E77-94D9-0AD6DEEEA417}" dt="2024-05-03T06:18:02.189" v="92925" actId="1076"/>
          <ac:picMkLst>
            <pc:docMk/>
            <pc:sldMk cId="1238003734" sldId="2147374848"/>
            <ac:picMk id="45" creationId="{50C56162-C0E3-3CF0-269C-C4C382A5C304}"/>
          </ac:picMkLst>
        </pc:picChg>
        <pc:picChg chg="add del mod">
          <ac:chgData name="Allen Hsu" userId="60d91a9c-a42c-4cc8-ad01-70c31ac073b3" providerId="ADAL" clId="{0B6F0EAA-4E42-4E77-94D9-0AD6DEEEA417}" dt="2024-05-03T06:17:03.875" v="92906" actId="478"/>
          <ac:picMkLst>
            <pc:docMk/>
            <pc:sldMk cId="1238003734" sldId="2147374848"/>
            <ac:picMk id="46" creationId="{36C5C353-5295-EB9C-09E9-AB827BF1AC7C}"/>
          </ac:picMkLst>
        </pc:picChg>
        <pc:picChg chg="add del mod">
          <ac:chgData name="Allen Hsu" userId="60d91a9c-a42c-4cc8-ad01-70c31ac073b3" providerId="ADAL" clId="{0B6F0EAA-4E42-4E77-94D9-0AD6DEEEA417}" dt="2024-05-03T06:17:04.242" v="92907" actId="478"/>
          <ac:picMkLst>
            <pc:docMk/>
            <pc:sldMk cId="1238003734" sldId="2147374848"/>
            <ac:picMk id="47" creationId="{0DA16BD4-4B6C-FD41-8791-A92DCC63A3EE}"/>
          </ac:picMkLst>
        </pc:picChg>
        <pc:picChg chg="add del mod">
          <ac:chgData name="Allen Hsu" userId="60d91a9c-a42c-4cc8-ad01-70c31ac073b3" providerId="ADAL" clId="{0B6F0EAA-4E42-4E77-94D9-0AD6DEEEA417}" dt="2024-05-03T06:17:04.709" v="92908" actId="478"/>
          <ac:picMkLst>
            <pc:docMk/>
            <pc:sldMk cId="1238003734" sldId="2147374848"/>
            <ac:picMk id="48" creationId="{CB393D13-9615-8027-C667-7053FA90DF36}"/>
          </ac:picMkLst>
        </pc:picChg>
        <pc:picChg chg="add mod">
          <ac:chgData name="Allen Hsu" userId="60d91a9c-a42c-4cc8-ad01-70c31ac073b3" providerId="ADAL" clId="{0B6F0EAA-4E42-4E77-94D9-0AD6DEEEA417}" dt="2024-05-03T06:18:02.189" v="92925" actId="1076"/>
          <ac:picMkLst>
            <pc:docMk/>
            <pc:sldMk cId="1238003734" sldId="2147374848"/>
            <ac:picMk id="75" creationId="{2292AD26-C248-1E2E-3FE0-D0E907F61C47}"/>
          </ac:picMkLst>
        </pc:picChg>
        <pc:picChg chg="add mod">
          <ac:chgData name="Allen Hsu" userId="60d91a9c-a42c-4cc8-ad01-70c31ac073b3" providerId="ADAL" clId="{0B6F0EAA-4E42-4E77-94D9-0AD6DEEEA417}" dt="2024-05-03T06:18:02.189" v="92925" actId="1076"/>
          <ac:picMkLst>
            <pc:docMk/>
            <pc:sldMk cId="1238003734" sldId="2147374848"/>
            <ac:picMk id="76" creationId="{8672E271-48E5-4630-F811-ACD8EF3D041E}"/>
          </ac:picMkLst>
        </pc:picChg>
        <pc:picChg chg="add mod">
          <ac:chgData name="Allen Hsu" userId="60d91a9c-a42c-4cc8-ad01-70c31ac073b3" providerId="ADAL" clId="{0B6F0EAA-4E42-4E77-94D9-0AD6DEEEA417}" dt="2024-05-03T06:18:02.189" v="92925" actId="1076"/>
          <ac:picMkLst>
            <pc:docMk/>
            <pc:sldMk cId="1238003734" sldId="2147374848"/>
            <ac:picMk id="78" creationId="{7433BDE0-FB6B-54F6-2F0A-55161DAA5BFD}"/>
          </ac:picMkLst>
        </pc:picChg>
        <pc:picChg chg="add mod">
          <ac:chgData name="Allen Hsu" userId="60d91a9c-a42c-4cc8-ad01-70c31ac073b3" providerId="ADAL" clId="{0B6F0EAA-4E42-4E77-94D9-0AD6DEEEA417}" dt="2024-05-03T06:18:02.189" v="92925" actId="1076"/>
          <ac:picMkLst>
            <pc:docMk/>
            <pc:sldMk cId="1238003734" sldId="2147374848"/>
            <ac:picMk id="79" creationId="{6ADA1551-3EDE-25EB-89D6-DA58C3998FA8}"/>
          </ac:picMkLst>
        </pc:picChg>
        <pc:picChg chg="add mod">
          <ac:chgData name="Allen Hsu" userId="60d91a9c-a42c-4cc8-ad01-70c31ac073b3" providerId="ADAL" clId="{0B6F0EAA-4E42-4E77-94D9-0AD6DEEEA417}" dt="2024-05-03T06:18:02.189" v="92925" actId="1076"/>
          <ac:picMkLst>
            <pc:docMk/>
            <pc:sldMk cId="1238003734" sldId="2147374848"/>
            <ac:picMk id="80" creationId="{B14DF91C-F16C-3E76-0F41-3456FD5E8985}"/>
          </ac:picMkLst>
        </pc:picChg>
        <pc:cxnChg chg="add mod">
          <ac:chgData name="Allen Hsu" userId="60d91a9c-a42c-4cc8-ad01-70c31ac073b3" providerId="ADAL" clId="{0B6F0EAA-4E42-4E77-94D9-0AD6DEEEA417}" dt="2024-05-06T03:21:18.698" v="96739" actId="14100"/>
          <ac:cxnSpMkLst>
            <pc:docMk/>
            <pc:sldMk cId="1238003734" sldId="2147374848"/>
            <ac:cxnSpMk id="18" creationId="{C33D9BFC-CB95-757B-376C-EA74F0D47C69}"/>
          </ac:cxnSpMkLst>
        </pc:cxnChg>
        <pc:cxnChg chg="add mod">
          <ac:chgData name="Allen Hsu" userId="60d91a9c-a42c-4cc8-ad01-70c31ac073b3" providerId="ADAL" clId="{0B6F0EAA-4E42-4E77-94D9-0AD6DEEEA417}" dt="2024-05-03T06:12:25.467" v="92863"/>
          <ac:cxnSpMkLst>
            <pc:docMk/>
            <pc:sldMk cId="1238003734" sldId="2147374848"/>
            <ac:cxnSpMk id="33" creationId="{CFECE715-3E1B-AFF5-0C81-5130CC012DC6}"/>
          </ac:cxnSpMkLst>
        </pc:cxnChg>
        <pc:cxnChg chg="add mod">
          <ac:chgData name="Allen Hsu" userId="60d91a9c-a42c-4cc8-ad01-70c31ac073b3" providerId="ADAL" clId="{0B6F0EAA-4E42-4E77-94D9-0AD6DEEEA417}" dt="2024-05-03T06:12:25.467" v="92863"/>
          <ac:cxnSpMkLst>
            <pc:docMk/>
            <pc:sldMk cId="1238003734" sldId="2147374848"/>
            <ac:cxnSpMk id="34" creationId="{29E80694-8BA5-1D67-DAD0-A32E2C8E0F62}"/>
          </ac:cxnSpMkLst>
        </pc:cxnChg>
        <pc:cxnChg chg="add mod">
          <ac:chgData name="Allen Hsu" userId="60d91a9c-a42c-4cc8-ad01-70c31ac073b3" providerId="ADAL" clId="{0B6F0EAA-4E42-4E77-94D9-0AD6DEEEA417}" dt="2024-05-03T06:12:25.467" v="92863"/>
          <ac:cxnSpMkLst>
            <pc:docMk/>
            <pc:sldMk cId="1238003734" sldId="2147374848"/>
            <ac:cxnSpMk id="35" creationId="{33EC918D-F29B-B5DF-3020-77EB2828A333}"/>
          </ac:cxnSpMkLst>
        </pc:cxnChg>
        <pc:cxnChg chg="add mod">
          <ac:chgData name="Allen Hsu" userId="60d91a9c-a42c-4cc8-ad01-70c31ac073b3" providerId="ADAL" clId="{0B6F0EAA-4E42-4E77-94D9-0AD6DEEEA417}" dt="2024-05-03T06:12:25.467" v="92863"/>
          <ac:cxnSpMkLst>
            <pc:docMk/>
            <pc:sldMk cId="1238003734" sldId="2147374848"/>
            <ac:cxnSpMk id="36" creationId="{C316D115-FCEE-CB65-7AC1-C06400C0CBBC}"/>
          </ac:cxnSpMkLst>
        </pc:cxnChg>
        <pc:cxnChg chg="add mod">
          <ac:chgData name="Allen Hsu" userId="60d91a9c-a42c-4cc8-ad01-70c31ac073b3" providerId="ADAL" clId="{0B6F0EAA-4E42-4E77-94D9-0AD6DEEEA417}" dt="2024-05-03T06:20:25.867" v="93033" actId="14100"/>
          <ac:cxnSpMkLst>
            <pc:docMk/>
            <pc:sldMk cId="1238003734" sldId="2147374848"/>
            <ac:cxnSpMk id="49" creationId="{89B413A8-4CDE-5DAB-9A22-E72E003E0143}"/>
          </ac:cxnSpMkLst>
        </pc:cxnChg>
        <pc:cxnChg chg="add mod">
          <ac:chgData name="Allen Hsu" userId="60d91a9c-a42c-4cc8-ad01-70c31ac073b3" providerId="ADAL" clId="{0B6F0EAA-4E42-4E77-94D9-0AD6DEEEA417}" dt="2024-05-03T06:20:25.867" v="93033" actId="14100"/>
          <ac:cxnSpMkLst>
            <pc:docMk/>
            <pc:sldMk cId="1238003734" sldId="2147374848"/>
            <ac:cxnSpMk id="50" creationId="{AFE58FA4-B86A-4B45-662D-2B504C6FE23C}"/>
          </ac:cxnSpMkLst>
        </pc:cxnChg>
        <pc:cxnChg chg="add mod">
          <ac:chgData name="Allen Hsu" userId="60d91a9c-a42c-4cc8-ad01-70c31ac073b3" providerId="ADAL" clId="{0B6F0EAA-4E42-4E77-94D9-0AD6DEEEA417}" dt="2024-05-03T06:20:25.867" v="93033" actId="14100"/>
          <ac:cxnSpMkLst>
            <pc:docMk/>
            <pc:sldMk cId="1238003734" sldId="2147374848"/>
            <ac:cxnSpMk id="51" creationId="{DA3ED9FB-A68A-3AC6-8478-BC8A31F701F7}"/>
          </ac:cxnSpMkLst>
        </pc:cxnChg>
        <pc:cxnChg chg="add mod">
          <ac:chgData name="Allen Hsu" userId="60d91a9c-a42c-4cc8-ad01-70c31ac073b3" providerId="ADAL" clId="{0B6F0EAA-4E42-4E77-94D9-0AD6DEEEA417}" dt="2024-05-03T06:20:25.867" v="93033" actId="14100"/>
          <ac:cxnSpMkLst>
            <pc:docMk/>
            <pc:sldMk cId="1238003734" sldId="2147374848"/>
            <ac:cxnSpMk id="52" creationId="{88DF1400-06E3-0B01-8E07-8F513B408458}"/>
          </ac:cxnSpMkLst>
        </pc:cxnChg>
        <pc:cxnChg chg="add mod">
          <ac:chgData name="Allen Hsu" userId="60d91a9c-a42c-4cc8-ad01-70c31ac073b3" providerId="ADAL" clId="{0B6F0EAA-4E42-4E77-94D9-0AD6DEEEA417}" dt="2024-05-03T06:20:25.867" v="93033" actId="14100"/>
          <ac:cxnSpMkLst>
            <pc:docMk/>
            <pc:sldMk cId="1238003734" sldId="2147374848"/>
            <ac:cxnSpMk id="86" creationId="{EFD09AE2-AFAB-71EF-2759-285E855DACCA}"/>
          </ac:cxnSpMkLst>
        </pc:cxnChg>
        <pc:cxnChg chg="add mod">
          <ac:chgData name="Allen Hsu" userId="60d91a9c-a42c-4cc8-ad01-70c31ac073b3" providerId="ADAL" clId="{0B6F0EAA-4E42-4E77-94D9-0AD6DEEEA417}" dt="2024-05-03T06:20:25.867" v="93033" actId="14100"/>
          <ac:cxnSpMkLst>
            <pc:docMk/>
            <pc:sldMk cId="1238003734" sldId="2147374848"/>
            <ac:cxnSpMk id="89" creationId="{38C4506E-A3F8-8306-FB70-5708194AAB5F}"/>
          </ac:cxnSpMkLst>
        </pc:cxnChg>
        <pc:cxnChg chg="add mod">
          <ac:chgData name="Allen Hsu" userId="60d91a9c-a42c-4cc8-ad01-70c31ac073b3" providerId="ADAL" clId="{0B6F0EAA-4E42-4E77-94D9-0AD6DEEEA417}" dt="2024-05-03T06:18:45.362" v="92944" actId="693"/>
          <ac:cxnSpMkLst>
            <pc:docMk/>
            <pc:sldMk cId="1238003734" sldId="2147374848"/>
            <ac:cxnSpMk id="100" creationId="{30C3A43F-922D-0625-C883-ED595B7C7EB3}"/>
          </ac:cxnSpMkLst>
        </pc:cxnChg>
        <pc:cxnChg chg="add mod">
          <ac:chgData name="Allen Hsu" userId="60d91a9c-a42c-4cc8-ad01-70c31ac073b3" providerId="ADAL" clId="{0B6F0EAA-4E42-4E77-94D9-0AD6DEEEA417}" dt="2024-05-03T06:18:49.093" v="92945" actId="571"/>
          <ac:cxnSpMkLst>
            <pc:docMk/>
            <pc:sldMk cId="1238003734" sldId="2147374848"/>
            <ac:cxnSpMk id="101" creationId="{94B91B6D-201B-B56D-8C1D-AEB20ACB7F75}"/>
          </ac:cxnSpMkLst>
        </pc:cxnChg>
        <pc:cxnChg chg="add mod">
          <ac:chgData name="Allen Hsu" userId="60d91a9c-a42c-4cc8-ad01-70c31ac073b3" providerId="ADAL" clId="{0B6F0EAA-4E42-4E77-94D9-0AD6DEEEA417}" dt="2024-05-03T06:18:52.638" v="92946" actId="571"/>
          <ac:cxnSpMkLst>
            <pc:docMk/>
            <pc:sldMk cId="1238003734" sldId="2147374848"/>
            <ac:cxnSpMk id="102" creationId="{F57A5E52-1262-B0AD-3CCB-A5A3A95DB957}"/>
          </ac:cxnSpMkLst>
        </pc:cxnChg>
        <pc:cxnChg chg="add mod">
          <ac:chgData name="Allen Hsu" userId="60d91a9c-a42c-4cc8-ad01-70c31ac073b3" providerId="ADAL" clId="{0B6F0EAA-4E42-4E77-94D9-0AD6DEEEA417}" dt="2024-05-03T06:18:55.328" v="92947" actId="571"/>
          <ac:cxnSpMkLst>
            <pc:docMk/>
            <pc:sldMk cId="1238003734" sldId="2147374848"/>
            <ac:cxnSpMk id="103" creationId="{32583C38-AD40-0FFB-2A3E-0AE557862E5C}"/>
          </ac:cxnSpMkLst>
        </pc:cxnChg>
        <pc:cxnChg chg="add mod">
          <ac:chgData name="Allen Hsu" userId="60d91a9c-a42c-4cc8-ad01-70c31ac073b3" providerId="ADAL" clId="{0B6F0EAA-4E42-4E77-94D9-0AD6DEEEA417}" dt="2024-05-06T03:21:13.798" v="96736" actId="14100"/>
          <ac:cxnSpMkLst>
            <pc:docMk/>
            <pc:sldMk cId="1238003734" sldId="2147374848"/>
            <ac:cxnSpMk id="118" creationId="{096A1A50-5DCC-3709-9815-FA157AD40323}"/>
          </ac:cxnSpMkLst>
        </pc:cxnChg>
      </pc:sldChg>
      <pc:sldChg chg="addSp modSp new mod">
        <pc:chgData name="Allen Hsu" userId="60d91a9c-a42c-4cc8-ad01-70c31ac073b3" providerId="ADAL" clId="{0B6F0EAA-4E42-4E77-94D9-0AD6DEEEA417}" dt="2024-05-06T09:32:44.217" v="98953" actId="20577"/>
        <pc:sldMkLst>
          <pc:docMk/>
          <pc:sldMk cId="3296274930" sldId="2147374849"/>
        </pc:sldMkLst>
        <pc:spChg chg="mod">
          <ac:chgData name="Allen Hsu" userId="60d91a9c-a42c-4cc8-ad01-70c31ac073b3" providerId="ADAL" clId="{0B6F0EAA-4E42-4E77-94D9-0AD6DEEEA417}" dt="2024-05-02T05:11:55.605" v="90334" actId="20577"/>
          <ac:spMkLst>
            <pc:docMk/>
            <pc:sldMk cId="3296274930" sldId="2147374849"/>
            <ac:spMk id="2" creationId="{39BC361A-BCAD-F15E-FC2E-A17A99424867}"/>
          </ac:spMkLst>
        </pc:spChg>
        <pc:spChg chg="mod">
          <ac:chgData name="Allen Hsu" userId="60d91a9c-a42c-4cc8-ad01-70c31ac073b3" providerId="ADAL" clId="{0B6F0EAA-4E42-4E77-94D9-0AD6DEEEA417}" dt="2024-05-03T08:36:40.087" v="93374" actId="20577"/>
          <ac:spMkLst>
            <pc:docMk/>
            <pc:sldMk cId="3296274930" sldId="2147374849"/>
            <ac:spMk id="4" creationId="{38C7DF37-E971-D7D9-97BD-02EFD9A49B4F}"/>
          </ac:spMkLst>
        </pc:spChg>
        <pc:graphicFrameChg chg="add mod modGraphic">
          <ac:chgData name="Allen Hsu" userId="60d91a9c-a42c-4cc8-ad01-70c31ac073b3" providerId="ADAL" clId="{0B6F0EAA-4E42-4E77-94D9-0AD6DEEEA417}" dt="2024-05-06T09:32:44.217" v="98953" actId="20577"/>
          <ac:graphicFrameMkLst>
            <pc:docMk/>
            <pc:sldMk cId="3296274930" sldId="2147374849"/>
            <ac:graphicFrameMk id="5" creationId="{B082DBA1-3DF2-CBB1-AAD6-E8EB2F04381F}"/>
          </ac:graphicFrameMkLst>
        </pc:graphicFrameChg>
      </pc:sldChg>
      <pc:sldChg chg="addSp delSp modSp mod">
        <pc:chgData name="Allen Hsu" userId="60d91a9c-a42c-4cc8-ad01-70c31ac073b3" providerId="ADAL" clId="{0B6F0EAA-4E42-4E77-94D9-0AD6DEEEA417}" dt="2024-05-07T09:48:38.266" v="99348" actId="14100"/>
        <pc:sldMkLst>
          <pc:docMk/>
          <pc:sldMk cId="3646864293" sldId="2147374853"/>
        </pc:sldMkLst>
        <pc:spChg chg="add mod">
          <ac:chgData name="Allen Hsu" userId="60d91a9c-a42c-4cc8-ad01-70c31ac073b3" providerId="ADAL" clId="{0B6F0EAA-4E42-4E77-94D9-0AD6DEEEA417}" dt="2024-05-07T09:46:38.649" v="99323" actId="1076"/>
          <ac:spMkLst>
            <pc:docMk/>
            <pc:sldMk cId="3646864293" sldId="2147374853"/>
            <ac:spMk id="7" creationId="{2EDFB9F6-7E3F-ED7D-69D3-E6B4F9AF231F}"/>
          </ac:spMkLst>
        </pc:spChg>
        <pc:spChg chg="add mod">
          <ac:chgData name="Allen Hsu" userId="60d91a9c-a42c-4cc8-ad01-70c31ac073b3" providerId="ADAL" clId="{0B6F0EAA-4E42-4E77-94D9-0AD6DEEEA417}" dt="2024-05-07T09:46:55.211" v="99328" actId="1076"/>
          <ac:spMkLst>
            <pc:docMk/>
            <pc:sldMk cId="3646864293" sldId="2147374853"/>
            <ac:spMk id="11" creationId="{A5E9B9D0-1B7F-C277-9239-C51A13A6A044}"/>
          </ac:spMkLst>
        </pc:spChg>
        <pc:spChg chg="del mod">
          <ac:chgData name="Allen Hsu" userId="60d91a9c-a42c-4cc8-ad01-70c31ac073b3" providerId="ADAL" clId="{0B6F0EAA-4E42-4E77-94D9-0AD6DEEEA417}" dt="2024-05-07T09:46:42.583" v="99324" actId="478"/>
          <ac:spMkLst>
            <pc:docMk/>
            <pc:sldMk cId="3646864293" sldId="2147374853"/>
            <ac:spMk id="12" creationId="{B44F0399-2E93-947D-C91D-CF23E7A844BB}"/>
          </ac:spMkLst>
        </pc:spChg>
        <pc:spChg chg="add del mod">
          <ac:chgData name="Allen Hsu" userId="60d91a9c-a42c-4cc8-ad01-70c31ac073b3" providerId="ADAL" clId="{0B6F0EAA-4E42-4E77-94D9-0AD6DEEEA417}" dt="2024-05-07T09:45:27.128" v="99282" actId="478"/>
          <ac:spMkLst>
            <pc:docMk/>
            <pc:sldMk cId="3646864293" sldId="2147374853"/>
            <ac:spMk id="13" creationId="{81C3F46D-0C3A-2F0B-A904-F02AB289EB42}"/>
          </ac:spMkLst>
        </pc:spChg>
        <pc:spChg chg="add mod">
          <ac:chgData name="Allen Hsu" userId="60d91a9c-a42c-4cc8-ad01-70c31ac073b3" providerId="ADAL" clId="{0B6F0EAA-4E42-4E77-94D9-0AD6DEEEA417}" dt="2024-05-07T09:48:38.266" v="99348" actId="14100"/>
          <ac:spMkLst>
            <pc:docMk/>
            <pc:sldMk cId="3646864293" sldId="2147374853"/>
            <ac:spMk id="14" creationId="{81F66D36-CDA6-15E9-A98D-DEC1C19A9ACE}"/>
          </ac:spMkLst>
        </pc:spChg>
        <pc:spChg chg="del mod">
          <ac:chgData name="Allen Hsu" userId="60d91a9c-a42c-4cc8-ad01-70c31ac073b3" providerId="ADAL" clId="{0B6F0EAA-4E42-4E77-94D9-0AD6DEEEA417}" dt="2024-05-07T09:46:29.484" v="99319" actId="478"/>
          <ac:spMkLst>
            <pc:docMk/>
            <pc:sldMk cId="3646864293" sldId="2147374853"/>
            <ac:spMk id="15" creationId="{66B5F055-202D-0B82-2C23-A39F5E57FFC0}"/>
          </ac:spMkLst>
        </pc:spChg>
        <pc:picChg chg="add mod ord">
          <ac:chgData name="Allen Hsu" userId="60d91a9c-a42c-4cc8-ad01-70c31ac073b3" providerId="ADAL" clId="{0B6F0EAA-4E42-4E77-94D9-0AD6DEEEA417}" dt="2024-05-07T09:46:27.458" v="99318" actId="167"/>
          <ac:picMkLst>
            <pc:docMk/>
            <pc:sldMk cId="3646864293" sldId="2147374853"/>
            <ac:picMk id="4" creationId="{BA716278-53C5-EE06-4D02-F0F778CAC66A}"/>
          </ac:picMkLst>
        </pc:picChg>
        <pc:picChg chg="del">
          <ac:chgData name="Allen Hsu" userId="60d91a9c-a42c-4cc8-ad01-70c31ac073b3" providerId="ADAL" clId="{0B6F0EAA-4E42-4E77-94D9-0AD6DEEEA417}" dt="2024-05-07T09:44:14.252" v="99265" actId="478"/>
          <ac:picMkLst>
            <pc:docMk/>
            <pc:sldMk cId="3646864293" sldId="2147374853"/>
            <ac:picMk id="9" creationId="{D2EE4074-8951-A575-5F2B-355B3C911E34}"/>
          </ac:picMkLst>
        </pc:picChg>
        <pc:picChg chg="del">
          <ac:chgData name="Allen Hsu" userId="60d91a9c-a42c-4cc8-ad01-70c31ac073b3" providerId="ADAL" clId="{0B6F0EAA-4E42-4E77-94D9-0AD6DEEEA417}" dt="2024-05-07T09:44:10.836" v="99264" actId="478"/>
          <ac:picMkLst>
            <pc:docMk/>
            <pc:sldMk cId="3646864293" sldId="2147374853"/>
            <ac:picMk id="10" creationId="{1A4D6A5D-BE0F-BD84-31C0-D1C195F52378}"/>
          </ac:picMkLst>
        </pc:picChg>
        <pc:cxnChg chg="add mod">
          <ac:chgData name="Allen Hsu" userId="60d91a9c-a42c-4cc8-ad01-70c31ac073b3" providerId="ADAL" clId="{0B6F0EAA-4E42-4E77-94D9-0AD6DEEEA417}" dt="2024-05-07T09:47:34.840" v="99335" actId="1582"/>
          <ac:cxnSpMkLst>
            <pc:docMk/>
            <pc:sldMk cId="3646864293" sldId="2147374853"/>
            <ac:cxnSpMk id="17" creationId="{5B7EA44D-6A4D-C2A1-4296-D00D986E1016}"/>
          </ac:cxnSpMkLst>
        </pc:cxnChg>
        <pc:cxnChg chg="add mod">
          <ac:chgData name="Allen Hsu" userId="60d91a9c-a42c-4cc8-ad01-70c31ac073b3" providerId="ADAL" clId="{0B6F0EAA-4E42-4E77-94D9-0AD6DEEEA417}" dt="2024-05-07T09:47:34.840" v="99335" actId="1582"/>
          <ac:cxnSpMkLst>
            <pc:docMk/>
            <pc:sldMk cId="3646864293" sldId="2147374853"/>
            <ac:cxnSpMk id="19" creationId="{1AC92317-33FC-EC34-73FA-983948123EA9}"/>
          </ac:cxnSpMkLst>
        </pc:cxnChg>
        <pc:cxnChg chg="add mod">
          <ac:chgData name="Allen Hsu" userId="60d91a9c-a42c-4cc8-ad01-70c31ac073b3" providerId="ADAL" clId="{0B6F0EAA-4E42-4E77-94D9-0AD6DEEEA417}" dt="2024-05-07T09:47:48.095" v="99340" actId="14100"/>
          <ac:cxnSpMkLst>
            <pc:docMk/>
            <pc:sldMk cId="3646864293" sldId="2147374853"/>
            <ac:cxnSpMk id="35" creationId="{7C87A0F6-9494-CF44-0909-CC8CC6329C48}"/>
          </ac:cxnSpMkLst>
        </pc:cxnChg>
        <pc:cxnChg chg="add mod">
          <ac:chgData name="Allen Hsu" userId="60d91a9c-a42c-4cc8-ad01-70c31ac073b3" providerId="ADAL" clId="{0B6F0EAA-4E42-4E77-94D9-0AD6DEEEA417}" dt="2024-05-07T09:47:43.851" v="99339" actId="14100"/>
          <ac:cxnSpMkLst>
            <pc:docMk/>
            <pc:sldMk cId="3646864293" sldId="2147374853"/>
            <ac:cxnSpMk id="36" creationId="{25541FEF-9A84-3F7A-C32A-C4EB8F5917E9}"/>
          </ac:cxnSpMkLst>
        </pc:cxnChg>
      </pc:sldChg>
      <pc:sldChg chg="addSp delSp modSp new mod modShow">
        <pc:chgData name="Allen Hsu" userId="60d91a9c-a42c-4cc8-ad01-70c31ac073b3" providerId="ADAL" clId="{0B6F0EAA-4E42-4E77-94D9-0AD6DEEEA417}" dt="2024-05-06T08:14:03.297" v="97855" actId="1076"/>
        <pc:sldMkLst>
          <pc:docMk/>
          <pc:sldMk cId="2198321623" sldId="2147374854"/>
        </pc:sldMkLst>
        <pc:spChg chg="mod">
          <ac:chgData name="Allen Hsu" userId="60d91a9c-a42c-4cc8-ad01-70c31ac073b3" providerId="ADAL" clId="{0B6F0EAA-4E42-4E77-94D9-0AD6DEEEA417}" dt="2024-05-06T05:08:49.526" v="96814" actId="20577"/>
          <ac:spMkLst>
            <pc:docMk/>
            <pc:sldMk cId="2198321623" sldId="2147374854"/>
            <ac:spMk id="2" creationId="{ECB87ACC-B162-7FA1-B919-04704DE84ADD}"/>
          </ac:spMkLst>
        </pc:spChg>
        <pc:spChg chg="mod">
          <ac:chgData name="Allen Hsu" userId="60d91a9c-a42c-4cc8-ad01-70c31ac073b3" providerId="ADAL" clId="{0B6F0EAA-4E42-4E77-94D9-0AD6DEEEA417}" dt="2024-05-06T05:10:24.829" v="96927" actId="20577"/>
          <ac:spMkLst>
            <pc:docMk/>
            <pc:sldMk cId="2198321623" sldId="2147374854"/>
            <ac:spMk id="4" creationId="{CCBDF004-A935-6234-0C7A-E24474D36C69}"/>
          </ac:spMkLst>
        </pc:spChg>
        <pc:spChg chg="add mod">
          <ac:chgData name="Allen Hsu" userId="60d91a9c-a42c-4cc8-ad01-70c31ac073b3" providerId="ADAL" clId="{0B6F0EAA-4E42-4E77-94D9-0AD6DEEEA417}" dt="2024-05-06T05:11:43.612" v="96957" actId="20577"/>
          <ac:spMkLst>
            <pc:docMk/>
            <pc:sldMk cId="2198321623" sldId="2147374854"/>
            <ac:spMk id="6" creationId="{E7E019F3-2692-4495-0374-2554DF909026}"/>
          </ac:spMkLst>
        </pc:spChg>
        <pc:picChg chg="add del">
          <ac:chgData name="Allen Hsu" userId="60d91a9c-a42c-4cc8-ad01-70c31ac073b3" providerId="ADAL" clId="{0B6F0EAA-4E42-4E77-94D9-0AD6DEEEA417}" dt="2024-05-06T08:13:50.578" v="97852" actId="22"/>
          <ac:picMkLst>
            <pc:docMk/>
            <pc:sldMk cId="2198321623" sldId="2147374854"/>
            <ac:picMk id="8" creationId="{EA41F88A-BEEB-B087-452A-6FA16D91EB6D}"/>
          </ac:picMkLst>
        </pc:picChg>
        <pc:picChg chg="add mod">
          <ac:chgData name="Allen Hsu" userId="60d91a9c-a42c-4cc8-ad01-70c31ac073b3" providerId="ADAL" clId="{0B6F0EAA-4E42-4E77-94D9-0AD6DEEEA417}" dt="2024-05-06T08:14:03.297" v="97855" actId="1076"/>
          <ac:picMkLst>
            <pc:docMk/>
            <pc:sldMk cId="2198321623" sldId="2147374854"/>
            <ac:picMk id="10" creationId="{D62FCD15-8116-4E5F-B270-8ADD14311BFE}"/>
          </ac:picMkLst>
        </pc:picChg>
      </pc:sldChg>
      <pc:sldChg chg="modSp">
        <pc:chgData name="Allen Hsu" userId="60d91a9c-a42c-4cc8-ad01-70c31ac073b3" providerId="ADAL" clId="{0B6F0EAA-4E42-4E77-94D9-0AD6DEEEA417}" dt="2024-05-07T09:53:18.255" v="99375"/>
        <pc:sldMkLst>
          <pc:docMk/>
          <pc:sldMk cId="1304283445" sldId="2147374855"/>
        </pc:sldMkLst>
        <pc:spChg chg="mod">
          <ac:chgData name="Allen Hsu" userId="60d91a9c-a42c-4cc8-ad01-70c31ac073b3" providerId="ADAL" clId="{0B6F0EAA-4E42-4E77-94D9-0AD6DEEEA417}" dt="2024-05-07T09:53:18.255" v="99375"/>
          <ac:spMkLst>
            <pc:docMk/>
            <pc:sldMk cId="1304283445" sldId="2147374855"/>
            <ac:spMk id="4" creationId="{0AAD2866-5F2F-2F71-E406-27E45A48D5D3}"/>
          </ac:spMkLst>
        </pc:spChg>
      </pc:sldChg>
      <pc:sldChg chg="addSp delSp modSp mod chgLayout">
        <pc:chgData name="Allen Hsu" userId="60d91a9c-a42c-4cc8-ad01-70c31ac073b3" providerId="ADAL" clId="{0B6F0EAA-4E42-4E77-94D9-0AD6DEEEA417}" dt="2024-05-07T09:53:18.255" v="99375"/>
        <pc:sldMkLst>
          <pc:docMk/>
          <pc:sldMk cId="4027509922" sldId="2147374858"/>
        </pc:sldMkLst>
        <pc:spChg chg="del mod ord">
          <ac:chgData name="Allen Hsu" userId="60d91a9c-a42c-4cc8-ad01-70c31ac073b3" providerId="ADAL" clId="{0B6F0EAA-4E42-4E77-94D9-0AD6DEEEA417}" dt="2024-05-07T09:51:04.388" v="99362" actId="478"/>
          <ac:spMkLst>
            <pc:docMk/>
            <pc:sldMk cId="4027509922" sldId="2147374858"/>
            <ac:spMk id="2" creationId="{88F289B5-9730-697E-2E88-9EA07C60E6B3}"/>
          </ac:spMkLst>
        </pc:spChg>
        <pc:spChg chg="mod ord">
          <ac:chgData name="Allen Hsu" userId="60d91a9c-a42c-4cc8-ad01-70c31ac073b3" providerId="ADAL" clId="{0B6F0EAA-4E42-4E77-94D9-0AD6DEEEA417}" dt="2024-05-07T09:51:06.459" v="99363" actId="700"/>
          <ac:spMkLst>
            <pc:docMk/>
            <pc:sldMk cId="4027509922" sldId="2147374858"/>
            <ac:spMk id="3" creationId="{9C910BEF-8209-76DD-CC86-2D6FB2F2ACDF}"/>
          </ac:spMkLst>
        </pc:spChg>
        <pc:spChg chg="mod ord">
          <ac:chgData name="Allen Hsu" userId="60d91a9c-a42c-4cc8-ad01-70c31ac073b3" providerId="ADAL" clId="{0B6F0EAA-4E42-4E77-94D9-0AD6DEEEA417}" dt="2024-05-07T09:53:18.255" v="99375"/>
          <ac:spMkLst>
            <pc:docMk/>
            <pc:sldMk cId="4027509922" sldId="2147374858"/>
            <ac:spMk id="4" creationId="{BA154987-7BC8-9EE4-46A4-1A4366997945}"/>
          </ac:spMkLst>
        </pc:spChg>
        <pc:spChg chg="add mod ord">
          <ac:chgData name="Allen Hsu" userId="60d91a9c-a42c-4cc8-ad01-70c31ac073b3" providerId="ADAL" clId="{0B6F0EAA-4E42-4E77-94D9-0AD6DEEEA417}" dt="2024-05-07T09:51:09.739" v="99366"/>
          <ac:spMkLst>
            <pc:docMk/>
            <pc:sldMk cId="4027509922" sldId="2147374858"/>
            <ac:spMk id="8" creationId="{1755A2A2-99D2-71FD-A5E3-334A4BD4F8F3}"/>
          </ac:spMkLst>
        </pc:spChg>
        <pc:picChg chg="del">
          <ac:chgData name="Allen Hsu" userId="60d91a9c-a42c-4cc8-ad01-70c31ac073b3" providerId="ADAL" clId="{0B6F0EAA-4E42-4E77-94D9-0AD6DEEEA417}" dt="2024-05-07T09:49:26.382" v="99354" actId="478"/>
          <ac:picMkLst>
            <pc:docMk/>
            <pc:sldMk cId="4027509922" sldId="2147374858"/>
            <ac:picMk id="5" creationId="{79814E89-0DE7-D1D3-C65F-E6978C8E14A9}"/>
          </ac:picMkLst>
        </pc:picChg>
        <pc:picChg chg="del">
          <ac:chgData name="Allen Hsu" userId="60d91a9c-a42c-4cc8-ad01-70c31ac073b3" providerId="ADAL" clId="{0B6F0EAA-4E42-4E77-94D9-0AD6DEEEA417}" dt="2024-05-07T09:49:26.382" v="99354" actId="478"/>
          <ac:picMkLst>
            <pc:docMk/>
            <pc:sldMk cId="4027509922" sldId="2147374858"/>
            <ac:picMk id="6" creationId="{0B909DCF-BC8B-C87A-9BA2-A9CBC9D3A3E3}"/>
          </ac:picMkLst>
        </pc:picChg>
        <pc:picChg chg="add mod">
          <ac:chgData name="Allen Hsu" userId="60d91a9c-a42c-4cc8-ad01-70c31ac073b3" providerId="ADAL" clId="{0B6F0EAA-4E42-4E77-94D9-0AD6DEEEA417}" dt="2024-05-07T09:49:18.629" v="99351" actId="1076"/>
          <ac:picMkLst>
            <pc:docMk/>
            <pc:sldMk cId="4027509922" sldId="2147374858"/>
            <ac:picMk id="7" creationId="{2290C400-2D47-199F-9242-0DD9E8BF0379}"/>
          </ac:picMkLst>
        </pc:picChg>
      </pc:sldChg>
      <pc:sldChg chg="addSp delSp modSp mod">
        <pc:chgData name="Allen Hsu" userId="60d91a9c-a42c-4cc8-ad01-70c31ac073b3" providerId="ADAL" clId="{0B6F0EAA-4E42-4E77-94D9-0AD6DEEEA417}" dt="2024-05-08T01:19:03.950" v="99506" actId="478"/>
        <pc:sldMkLst>
          <pc:docMk/>
          <pc:sldMk cId="694451911" sldId="2147374859"/>
        </pc:sldMkLst>
        <pc:spChg chg="add del mod">
          <ac:chgData name="Allen Hsu" userId="60d91a9c-a42c-4cc8-ad01-70c31ac073b3" providerId="ADAL" clId="{0B6F0EAA-4E42-4E77-94D9-0AD6DEEEA417}" dt="2024-05-08T01:19:03.950" v="99506" actId="478"/>
          <ac:spMkLst>
            <pc:docMk/>
            <pc:sldMk cId="694451911" sldId="2147374859"/>
            <ac:spMk id="17" creationId="{1CB09E88-A4E9-6D42-360A-3713DD4D8C0A}"/>
          </ac:spMkLst>
        </pc:spChg>
      </pc:sldChg>
      <pc:sldChg chg="modSp">
        <pc:chgData name="Allen Hsu" userId="60d91a9c-a42c-4cc8-ad01-70c31ac073b3" providerId="ADAL" clId="{0B6F0EAA-4E42-4E77-94D9-0AD6DEEEA417}" dt="2024-05-07T09:53:18.255" v="99375"/>
        <pc:sldMkLst>
          <pc:docMk/>
          <pc:sldMk cId="3530849605" sldId="2147374860"/>
        </pc:sldMkLst>
        <pc:spChg chg="mod">
          <ac:chgData name="Allen Hsu" userId="60d91a9c-a42c-4cc8-ad01-70c31ac073b3" providerId="ADAL" clId="{0B6F0EAA-4E42-4E77-94D9-0AD6DEEEA417}" dt="2024-05-07T09:53:18.255" v="99375"/>
          <ac:spMkLst>
            <pc:docMk/>
            <pc:sldMk cId="3530849605" sldId="2147374860"/>
            <ac:spMk id="43" creationId="{F6E97045-8AA2-1E0E-9418-1D8390ADB7CF}"/>
          </ac:spMkLst>
        </pc:spChg>
      </pc:sldChg>
      <pc:sldChg chg="modSp">
        <pc:chgData name="Allen Hsu" userId="60d91a9c-a42c-4cc8-ad01-70c31ac073b3" providerId="ADAL" clId="{0B6F0EAA-4E42-4E77-94D9-0AD6DEEEA417}" dt="2024-05-07T09:53:18.255" v="99375"/>
        <pc:sldMkLst>
          <pc:docMk/>
          <pc:sldMk cId="2335048294" sldId="2147374862"/>
        </pc:sldMkLst>
        <pc:graphicFrameChg chg="mod">
          <ac:chgData name="Allen Hsu" userId="60d91a9c-a42c-4cc8-ad01-70c31ac073b3" providerId="ADAL" clId="{0B6F0EAA-4E42-4E77-94D9-0AD6DEEEA417}" dt="2024-05-07T09:53:18.255" v="99375"/>
          <ac:graphicFrameMkLst>
            <pc:docMk/>
            <pc:sldMk cId="2335048294" sldId="2147374862"/>
            <ac:graphicFrameMk id="4" creationId="{FE4C4D06-CE86-3504-1722-5BFD8F8C6B34}"/>
          </ac:graphicFrameMkLst>
        </pc:graphicFrameChg>
      </pc:sldChg>
      <pc:sldChg chg="delSp modSp new del mod">
        <pc:chgData name="Allen Hsu" userId="60d91a9c-a42c-4cc8-ad01-70c31ac073b3" providerId="ADAL" clId="{0B6F0EAA-4E42-4E77-94D9-0AD6DEEEA417}" dt="2024-05-07T09:33:28.185" v="99026" actId="47"/>
        <pc:sldMkLst>
          <pc:docMk/>
          <pc:sldMk cId="861148056" sldId="2147374863"/>
        </pc:sldMkLst>
        <pc:spChg chg="mod">
          <ac:chgData name="Allen Hsu" userId="60d91a9c-a42c-4cc8-ad01-70c31ac073b3" providerId="ADAL" clId="{0B6F0EAA-4E42-4E77-94D9-0AD6DEEEA417}" dt="2024-05-07T09:32:07.330" v="99013"/>
          <ac:spMkLst>
            <pc:docMk/>
            <pc:sldMk cId="861148056" sldId="2147374863"/>
            <ac:spMk id="2" creationId="{34B6C682-2D3E-16AB-B4AB-6BBD7B9327E7}"/>
          </ac:spMkLst>
        </pc:spChg>
        <pc:spChg chg="del">
          <ac:chgData name="Allen Hsu" userId="60d91a9c-a42c-4cc8-ad01-70c31ac073b3" providerId="ADAL" clId="{0B6F0EAA-4E42-4E77-94D9-0AD6DEEEA417}" dt="2024-05-07T09:32:10.497" v="99014" actId="478"/>
          <ac:spMkLst>
            <pc:docMk/>
            <pc:sldMk cId="861148056" sldId="2147374863"/>
            <ac:spMk id="4" creationId="{8FEC5B61-9B2F-A4FC-1636-D9EA0BFFE500}"/>
          </ac:spMkLst>
        </pc:spChg>
      </pc:sldChg>
      <pc:sldChg chg="new del">
        <pc:chgData name="Allen Hsu" userId="60d91a9c-a42c-4cc8-ad01-70c31ac073b3" providerId="ADAL" clId="{0B6F0EAA-4E42-4E77-94D9-0AD6DEEEA417}" dt="2024-05-07T09:32:51.658" v="99015" actId="47"/>
        <pc:sldMkLst>
          <pc:docMk/>
          <pc:sldMk cId="129285050" sldId="2147374864"/>
        </pc:sldMkLst>
      </pc:sldChg>
      <pc:sldChg chg="new del">
        <pc:chgData name="Allen Hsu" userId="60d91a9c-a42c-4cc8-ad01-70c31ac073b3" providerId="ADAL" clId="{0B6F0EAA-4E42-4E77-94D9-0AD6DEEEA417}" dt="2024-05-07T09:32:52.919" v="99016" actId="47"/>
        <pc:sldMkLst>
          <pc:docMk/>
          <pc:sldMk cId="2286736286" sldId="2147374865"/>
        </pc:sldMkLst>
      </pc:sldChg>
      <pc:sldChg chg="modSp add mod">
        <pc:chgData name="Allen Hsu" userId="60d91a9c-a42c-4cc8-ad01-70c31ac073b3" providerId="ADAL" clId="{0B6F0EAA-4E42-4E77-94D9-0AD6DEEEA417}" dt="2024-05-08T02:49:58.864" v="99600" actId="14100"/>
        <pc:sldMkLst>
          <pc:docMk/>
          <pc:sldMk cId="4097815691" sldId="2147374867"/>
        </pc:sldMkLst>
        <pc:spChg chg="mod">
          <ac:chgData name="Allen Hsu" userId="60d91a9c-a42c-4cc8-ad01-70c31ac073b3" providerId="ADAL" clId="{0B6F0EAA-4E42-4E77-94D9-0AD6DEEEA417}" dt="2024-05-08T02:49:58.864" v="99600" actId="14100"/>
          <ac:spMkLst>
            <pc:docMk/>
            <pc:sldMk cId="4097815691" sldId="2147374867"/>
            <ac:spMk id="4" creationId="{70A6262E-EAEE-D3C1-13C2-BE008A7D8B24}"/>
          </ac:spMkLst>
        </pc:spChg>
      </pc:sldChg>
      <pc:sldChg chg="addSp modSp new mod">
        <pc:chgData name="Allen Hsu" userId="60d91a9c-a42c-4cc8-ad01-70c31ac073b3" providerId="ADAL" clId="{0B6F0EAA-4E42-4E77-94D9-0AD6DEEEA417}" dt="2024-05-08T02:54:11.067" v="99677" actId="20577"/>
        <pc:sldMkLst>
          <pc:docMk/>
          <pc:sldMk cId="1778728856" sldId="2147374868"/>
        </pc:sldMkLst>
        <pc:spChg chg="mod">
          <ac:chgData name="Allen Hsu" userId="60d91a9c-a42c-4cc8-ad01-70c31ac073b3" providerId="ADAL" clId="{0B6F0EAA-4E42-4E77-94D9-0AD6DEEEA417}" dt="2024-05-08T02:54:11.067" v="99677" actId="20577"/>
          <ac:spMkLst>
            <pc:docMk/>
            <pc:sldMk cId="1778728856" sldId="2147374868"/>
            <ac:spMk id="2" creationId="{DCC2AB6E-C247-E345-0B73-5294AE39BBAB}"/>
          </ac:spMkLst>
        </pc:spChg>
        <pc:picChg chg="add mod">
          <ac:chgData name="Allen Hsu" userId="60d91a9c-a42c-4cc8-ad01-70c31ac073b3" providerId="ADAL" clId="{0B6F0EAA-4E42-4E77-94D9-0AD6DEEEA417}" dt="2024-05-08T02:52:44.895" v="99602" actId="1076"/>
          <ac:picMkLst>
            <pc:docMk/>
            <pc:sldMk cId="1778728856" sldId="2147374868"/>
            <ac:picMk id="6" creationId="{B9128A1B-AE8F-3F8A-A1B0-C89024073DB2}"/>
          </ac:picMkLst>
        </pc:picChg>
        <pc:picChg chg="add mod">
          <ac:chgData name="Allen Hsu" userId="60d91a9c-a42c-4cc8-ad01-70c31ac073b3" providerId="ADAL" clId="{0B6F0EAA-4E42-4E77-94D9-0AD6DEEEA417}" dt="2024-05-08T02:53:21.797" v="99606" actId="1076"/>
          <ac:picMkLst>
            <pc:docMk/>
            <pc:sldMk cId="1778728856" sldId="2147374868"/>
            <ac:picMk id="8" creationId="{FAFC962C-2A5E-8BB8-1D24-A904334E0573}"/>
          </ac:picMkLst>
        </pc:picChg>
      </pc:sldChg>
      <pc:sldChg chg="addSp delSp modSp new mod ord">
        <pc:chgData name="Allen Hsu" userId="60d91a9c-a42c-4cc8-ad01-70c31ac073b3" providerId="ADAL" clId="{0B6F0EAA-4E42-4E77-94D9-0AD6DEEEA417}" dt="2024-05-17T01:29:02.359" v="108086" actId="20577"/>
        <pc:sldMkLst>
          <pc:docMk/>
          <pc:sldMk cId="2156569090" sldId="2147374871"/>
        </pc:sldMkLst>
        <pc:spChg chg="mod">
          <ac:chgData name="Allen Hsu" userId="60d91a9c-a42c-4cc8-ad01-70c31ac073b3" providerId="ADAL" clId="{0B6F0EAA-4E42-4E77-94D9-0AD6DEEEA417}" dt="2024-05-13T01:08:11.442" v="99699" actId="20577"/>
          <ac:spMkLst>
            <pc:docMk/>
            <pc:sldMk cId="2156569090" sldId="2147374871"/>
            <ac:spMk id="2" creationId="{C010B9EF-31BC-59FA-D718-4055B11B9495}"/>
          </ac:spMkLst>
        </pc:spChg>
        <pc:spChg chg="del">
          <ac:chgData name="Allen Hsu" userId="60d91a9c-a42c-4cc8-ad01-70c31ac073b3" providerId="ADAL" clId="{0B6F0EAA-4E42-4E77-94D9-0AD6DEEEA417}" dt="2024-05-13T05:45:46.284" v="99802" actId="478"/>
          <ac:spMkLst>
            <pc:docMk/>
            <pc:sldMk cId="2156569090" sldId="2147374871"/>
            <ac:spMk id="4" creationId="{82FCCA25-84ED-5EAA-2717-CE4119538207}"/>
          </ac:spMkLst>
        </pc:spChg>
        <pc:graphicFrameChg chg="add mod modGraphic">
          <ac:chgData name="Allen Hsu" userId="60d91a9c-a42c-4cc8-ad01-70c31ac073b3" providerId="ADAL" clId="{0B6F0EAA-4E42-4E77-94D9-0AD6DEEEA417}" dt="2024-05-17T01:29:02.359" v="108086" actId="20577"/>
          <ac:graphicFrameMkLst>
            <pc:docMk/>
            <pc:sldMk cId="2156569090" sldId="2147374871"/>
            <ac:graphicFrameMk id="5" creationId="{9918702C-5D46-EFFA-7FDB-AD0448341D65}"/>
          </ac:graphicFrameMkLst>
        </pc:graphicFrameChg>
      </pc:sldChg>
      <pc:sldChg chg="addSp delSp modSp new mod">
        <pc:chgData name="Allen Hsu" userId="60d91a9c-a42c-4cc8-ad01-70c31ac073b3" providerId="ADAL" clId="{0B6F0EAA-4E42-4E77-94D9-0AD6DEEEA417}" dt="2024-05-13T08:31:50.620" v="104863" actId="20577"/>
        <pc:sldMkLst>
          <pc:docMk/>
          <pc:sldMk cId="2662599517" sldId="2147374872"/>
        </pc:sldMkLst>
        <pc:spChg chg="mod">
          <ac:chgData name="Allen Hsu" userId="60d91a9c-a42c-4cc8-ad01-70c31ac073b3" providerId="ADAL" clId="{0B6F0EAA-4E42-4E77-94D9-0AD6DEEEA417}" dt="2024-05-13T06:09:17.541" v="101122" actId="20577"/>
          <ac:spMkLst>
            <pc:docMk/>
            <pc:sldMk cId="2662599517" sldId="2147374872"/>
            <ac:spMk id="2" creationId="{B55A9BB0-286B-F18E-A9B2-DC9924990391}"/>
          </ac:spMkLst>
        </pc:spChg>
        <pc:spChg chg="del mod">
          <ac:chgData name="Allen Hsu" userId="60d91a9c-a42c-4cc8-ad01-70c31ac073b3" providerId="ADAL" clId="{0B6F0EAA-4E42-4E77-94D9-0AD6DEEEA417}" dt="2024-05-13T08:06:25.293" v="104152" actId="478"/>
          <ac:spMkLst>
            <pc:docMk/>
            <pc:sldMk cId="2662599517" sldId="2147374872"/>
            <ac:spMk id="4" creationId="{9CBF540D-C9C3-5D82-545C-A72DEE32CAF2}"/>
          </ac:spMkLst>
        </pc:spChg>
        <pc:spChg chg="add mod">
          <ac:chgData name="Allen Hsu" userId="60d91a9c-a42c-4cc8-ad01-70c31ac073b3" providerId="ADAL" clId="{0B6F0EAA-4E42-4E77-94D9-0AD6DEEEA417}" dt="2024-05-13T06:13:00.235" v="101216" actId="1076"/>
          <ac:spMkLst>
            <pc:docMk/>
            <pc:sldMk cId="2662599517" sldId="2147374872"/>
            <ac:spMk id="5" creationId="{0F139B5F-6F65-8A0F-7054-D34D03CC83DE}"/>
          </ac:spMkLst>
        </pc:spChg>
        <pc:spChg chg="add mod">
          <ac:chgData name="Allen Hsu" userId="60d91a9c-a42c-4cc8-ad01-70c31ac073b3" providerId="ADAL" clId="{0B6F0EAA-4E42-4E77-94D9-0AD6DEEEA417}" dt="2024-05-13T08:31:50.620" v="104863" actId="20577"/>
          <ac:spMkLst>
            <pc:docMk/>
            <pc:sldMk cId="2662599517" sldId="2147374872"/>
            <ac:spMk id="7" creationId="{FDC0ACE7-0362-B4B9-6BC4-325D5DA50140}"/>
          </ac:spMkLst>
        </pc:spChg>
      </pc:sldChg>
      <pc:sldChg chg="addSp delSp modSp new mod">
        <pc:chgData name="Allen Hsu" userId="60d91a9c-a42c-4cc8-ad01-70c31ac073b3" providerId="ADAL" clId="{0B6F0EAA-4E42-4E77-94D9-0AD6DEEEA417}" dt="2024-05-15T01:21:14.160" v="107185" actId="20577"/>
        <pc:sldMkLst>
          <pc:docMk/>
          <pc:sldMk cId="2330044795" sldId="2147374873"/>
        </pc:sldMkLst>
        <pc:spChg chg="mod">
          <ac:chgData name="Allen Hsu" userId="60d91a9c-a42c-4cc8-ad01-70c31ac073b3" providerId="ADAL" clId="{0B6F0EAA-4E42-4E77-94D9-0AD6DEEEA417}" dt="2024-05-13T06:10:45.485" v="101175" actId="20577"/>
          <ac:spMkLst>
            <pc:docMk/>
            <pc:sldMk cId="2330044795" sldId="2147374873"/>
            <ac:spMk id="2" creationId="{B6B5B180-74C8-3AE5-ADE7-61B4D1268CE7}"/>
          </ac:spMkLst>
        </pc:spChg>
        <pc:spChg chg="del mod">
          <ac:chgData name="Allen Hsu" userId="60d91a9c-a42c-4cc8-ad01-70c31ac073b3" providerId="ADAL" clId="{0B6F0EAA-4E42-4E77-94D9-0AD6DEEEA417}" dt="2024-05-13T08:06:02.114" v="104145" actId="478"/>
          <ac:spMkLst>
            <pc:docMk/>
            <pc:sldMk cId="2330044795" sldId="2147374873"/>
            <ac:spMk id="4" creationId="{F8954241-A2E5-8823-EFAF-4931FDE7D34D}"/>
          </ac:spMkLst>
        </pc:spChg>
        <pc:spChg chg="add mod">
          <ac:chgData name="Allen Hsu" userId="60d91a9c-a42c-4cc8-ad01-70c31ac073b3" providerId="ADAL" clId="{0B6F0EAA-4E42-4E77-94D9-0AD6DEEEA417}" dt="2024-05-13T06:12:39.663" v="101213" actId="1076"/>
          <ac:spMkLst>
            <pc:docMk/>
            <pc:sldMk cId="2330044795" sldId="2147374873"/>
            <ac:spMk id="5" creationId="{27F95205-FDD1-52B9-94C7-17A300C65905}"/>
          </ac:spMkLst>
        </pc:spChg>
        <pc:spChg chg="add mod">
          <ac:chgData name="Allen Hsu" userId="60d91a9c-a42c-4cc8-ad01-70c31ac073b3" providerId="ADAL" clId="{0B6F0EAA-4E42-4E77-94D9-0AD6DEEEA417}" dt="2024-05-15T01:21:14.160" v="107185" actId="20577"/>
          <ac:spMkLst>
            <pc:docMk/>
            <pc:sldMk cId="2330044795" sldId="2147374873"/>
            <ac:spMk id="7" creationId="{5DAA94B9-985E-C165-A284-CC82F0937D81}"/>
          </ac:spMkLst>
        </pc:spChg>
      </pc:sldChg>
      <pc:sldChg chg="addSp delSp modSp new mod">
        <pc:chgData name="Allen Hsu" userId="60d91a9c-a42c-4cc8-ad01-70c31ac073b3" providerId="ADAL" clId="{0B6F0EAA-4E42-4E77-94D9-0AD6DEEEA417}" dt="2024-05-13T08:09:17.863" v="104185" actId="12"/>
        <pc:sldMkLst>
          <pc:docMk/>
          <pc:sldMk cId="3157260729" sldId="2147374874"/>
        </pc:sldMkLst>
        <pc:spChg chg="mod">
          <ac:chgData name="Allen Hsu" userId="60d91a9c-a42c-4cc8-ad01-70c31ac073b3" providerId="ADAL" clId="{0B6F0EAA-4E42-4E77-94D9-0AD6DEEEA417}" dt="2024-05-13T06:10:28.271" v="101152" actId="20577"/>
          <ac:spMkLst>
            <pc:docMk/>
            <pc:sldMk cId="3157260729" sldId="2147374874"/>
            <ac:spMk id="2" creationId="{D7E8E806-B616-7F7C-D456-23C3AF61DF6D}"/>
          </ac:spMkLst>
        </pc:spChg>
        <pc:spChg chg="del mod">
          <ac:chgData name="Allen Hsu" userId="60d91a9c-a42c-4cc8-ad01-70c31ac073b3" providerId="ADAL" clId="{0B6F0EAA-4E42-4E77-94D9-0AD6DEEEA417}" dt="2024-05-13T08:05:35.245" v="104136" actId="478"/>
          <ac:spMkLst>
            <pc:docMk/>
            <pc:sldMk cId="3157260729" sldId="2147374874"/>
            <ac:spMk id="4" creationId="{F26B19FB-5317-040A-FBBA-1F205E5315EB}"/>
          </ac:spMkLst>
        </pc:spChg>
        <pc:spChg chg="add mod">
          <ac:chgData name="Allen Hsu" userId="60d91a9c-a42c-4cc8-ad01-70c31ac073b3" providerId="ADAL" clId="{0B6F0EAA-4E42-4E77-94D9-0AD6DEEEA417}" dt="2024-05-13T06:12:14.372" v="101210" actId="1076"/>
          <ac:spMkLst>
            <pc:docMk/>
            <pc:sldMk cId="3157260729" sldId="2147374874"/>
            <ac:spMk id="5" creationId="{DDCEDDEA-41E2-21B9-5F3A-F08B8598B791}"/>
          </ac:spMkLst>
        </pc:spChg>
        <pc:spChg chg="add mod">
          <ac:chgData name="Allen Hsu" userId="60d91a9c-a42c-4cc8-ad01-70c31ac073b3" providerId="ADAL" clId="{0B6F0EAA-4E42-4E77-94D9-0AD6DEEEA417}" dt="2024-05-13T08:09:17.863" v="104185" actId="12"/>
          <ac:spMkLst>
            <pc:docMk/>
            <pc:sldMk cId="3157260729" sldId="2147374874"/>
            <ac:spMk id="7" creationId="{E43AD9F5-D086-56C7-594F-490AFB6CD81C}"/>
          </ac:spMkLst>
        </pc:spChg>
      </pc:sldChg>
      <pc:sldChg chg="addSp delSp modSp new mod">
        <pc:chgData name="Allen Hsu" userId="60d91a9c-a42c-4cc8-ad01-70c31ac073b3" providerId="ADAL" clId="{0B6F0EAA-4E42-4E77-94D9-0AD6DEEEA417}" dt="2024-05-13T08:09:11.137" v="104184" actId="12"/>
        <pc:sldMkLst>
          <pc:docMk/>
          <pc:sldMk cId="4201612083" sldId="2147374875"/>
        </pc:sldMkLst>
        <pc:spChg chg="mod">
          <ac:chgData name="Allen Hsu" userId="60d91a9c-a42c-4cc8-ad01-70c31ac073b3" providerId="ADAL" clId="{0B6F0EAA-4E42-4E77-94D9-0AD6DEEEA417}" dt="2024-05-13T06:10:23.977" v="101145" actId="20577"/>
          <ac:spMkLst>
            <pc:docMk/>
            <pc:sldMk cId="4201612083" sldId="2147374875"/>
            <ac:spMk id="2" creationId="{73BA38D9-4AD1-AC05-E3A0-BC17FCAF714B}"/>
          </ac:spMkLst>
        </pc:spChg>
        <pc:spChg chg="del mod">
          <ac:chgData name="Allen Hsu" userId="60d91a9c-a42c-4cc8-ad01-70c31ac073b3" providerId="ADAL" clId="{0B6F0EAA-4E42-4E77-94D9-0AD6DEEEA417}" dt="2024-05-13T08:08:22.079" v="104173" actId="478"/>
          <ac:spMkLst>
            <pc:docMk/>
            <pc:sldMk cId="4201612083" sldId="2147374875"/>
            <ac:spMk id="4" creationId="{12D59428-9FA3-9464-4629-8DE1C4A6A860}"/>
          </ac:spMkLst>
        </pc:spChg>
        <pc:spChg chg="add del">
          <ac:chgData name="Allen Hsu" userId="60d91a9c-a42c-4cc8-ad01-70c31ac073b3" providerId="ADAL" clId="{0B6F0EAA-4E42-4E77-94D9-0AD6DEEEA417}" dt="2024-05-13T06:09:37.257" v="101124" actId="22"/>
          <ac:spMkLst>
            <pc:docMk/>
            <pc:sldMk cId="4201612083" sldId="2147374875"/>
            <ac:spMk id="6" creationId="{40742059-C8BF-F39C-76A5-206A6FF63FD8}"/>
          </ac:spMkLst>
        </pc:spChg>
        <pc:spChg chg="add del">
          <ac:chgData name="Allen Hsu" userId="60d91a9c-a42c-4cc8-ad01-70c31ac073b3" providerId="ADAL" clId="{0B6F0EAA-4E42-4E77-94D9-0AD6DEEEA417}" dt="2024-05-13T06:09:42.467" v="101126" actId="22"/>
          <ac:spMkLst>
            <pc:docMk/>
            <pc:sldMk cId="4201612083" sldId="2147374875"/>
            <ac:spMk id="8" creationId="{548972F5-4AB4-01BD-5EDB-9D666A80074E}"/>
          </ac:spMkLst>
        </pc:spChg>
        <pc:spChg chg="add del">
          <ac:chgData name="Allen Hsu" userId="60d91a9c-a42c-4cc8-ad01-70c31ac073b3" providerId="ADAL" clId="{0B6F0EAA-4E42-4E77-94D9-0AD6DEEEA417}" dt="2024-05-13T06:09:51.882" v="101128" actId="22"/>
          <ac:spMkLst>
            <pc:docMk/>
            <pc:sldMk cId="4201612083" sldId="2147374875"/>
            <ac:spMk id="10" creationId="{C937E7DA-F413-BBE1-541A-A1CD837574BA}"/>
          </ac:spMkLst>
        </pc:spChg>
        <pc:spChg chg="add mod">
          <ac:chgData name="Allen Hsu" userId="60d91a9c-a42c-4cc8-ad01-70c31ac073b3" providerId="ADAL" clId="{0B6F0EAA-4E42-4E77-94D9-0AD6DEEEA417}" dt="2024-05-13T06:10:14.403" v="101132" actId="1076"/>
          <ac:spMkLst>
            <pc:docMk/>
            <pc:sldMk cId="4201612083" sldId="2147374875"/>
            <ac:spMk id="11" creationId="{7FDD8C9F-BC7B-D8AC-F63F-4BF8C319631A}"/>
          </ac:spMkLst>
        </pc:spChg>
        <pc:spChg chg="add mod">
          <ac:chgData name="Allen Hsu" userId="60d91a9c-a42c-4cc8-ad01-70c31ac073b3" providerId="ADAL" clId="{0B6F0EAA-4E42-4E77-94D9-0AD6DEEEA417}" dt="2024-05-13T08:09:11.137" v="104184" actId="12"/>
          <ac:spMkLst>
            <pc:docMk/>
            <pc:sldMk cId="4201612083" sldId="2147374875"/>
            <ac:spMk id="13" creationId="{6F0F0982-00B5-B62A-A3DD-2AB05A963216}"/>
          </ac:spMkLst>
        </pc:spChg>
      </pc:sldChg>
      <pc:sldChg chg="addSp delSp modSp new mod modShow">
        <pc:chgData name="Allen Hsu" userId="60d91a9c-a42c-4cc8-ad01-70c31ac073b3" providerId="ADAL" clId="{0B6F0EAA-4E42-4E77-94D9-0AD6DEEEA417}" dt="2024-05-13T08:47:12.730" v="106034" actId="729"/>
        <pc:sldMkLst>
          <pc:docMk/>
          <pc:sldMk cId="373132407" sldId="2147374876"/>
        </pc:sldMkLst>
        <pc:spChg chg="mod">
          <ac:chgData name="Allen Hsu" userId="60d91a9c-a42c-4cc8-ad01-70c31ac073b3" providerId="ADAL" clId="{0B6F0EAA-4E42-4E77-94D9-0AD6DEEEA417}" dt="2024-05-13T06:11:16.220" v="101202" actId="20577"/>
          <ac:spMkLst>
            <pc:docMk/>
            <pc:sldMk cId="373132407" sldId="2147374876"/>
            <ac:spMk id="2" creationId="{44EAAE24-F198-5F6E-6AB3-FAF9E5E6AD3A}"/>
          </ac:spMkLst>
        </pc:spChg>
        <pc:spChg chg="del">
          <ac:chgData name="Allen Hsu" userId="60d91a9c-a42c-4cc8-ad01-70c31ac073b3" providerId="ADAL" clId="{0B6F0EAA-4E42-4E77-94D9-0AD6DEEEA417}" dt="2024-05-13T08:09:35.671" v="104187" actId="478"/>
          <ac:spMkLst>
            <pc:docMk/>
            <pc:sldMk cId="373132407" sldId="2147374876"/>
            <ac:spMk id="4" creationId="{CFA0AB94-9EE4-0CA3-5072-08090C84F14B}"/>
          </ac:spMkLst>
        </pc:spChg>
        <pc:spChg chg="add mod">
          <ac:chgData name="Allen Hsu" userId="60d91a9c-a42c-4cc8-ad01-70c31ac073b3" providerId="ADAL" clId="{0B6F0EAA-4E42-4E77-94D9-0AD6DEEEA417}" dt="2024-05-13T06:11:47.597" v="101206" actId="1076"/>
          <ac:spMkLst>
            <pc:docMk/>
            <pc:sldMk cId="373132407" sldId="2147374876"/>
            <ac:spMk id="5" creationId="{E8CFA7FE-7E0B-7AA2-9B71-4B959C0DC9A7}"/>
          </ac:spMkLst>
        </pc:spChg>
        <pc:spChg chg="add mod">
          <ac:chgData name="Allen Hsu" userId="60d91a9c-a42c-4cc8-ad01-70c31ac073b3" providerId="ADAL" clId="{0B6F0EAA-4E42-4E77-94D9-0AD6DEEEA417}" dt="2024-05-13T08:15:32.312" v="104385" actId="20577"/>
          <ac:spMkLst>
            <pc:docMk/>
            <pc:sldMk cId="373132407" sldId="2147374876"/>
            <ac:spMk id="6" creationId="{A6F1495B-EA95-4797-8481-CAE4FB3AC2CE}"/>
          </ac:spMkLst>
        </pc:spChg>
      </pc:sldChg>
      <pc:sldChg chg="addSp delSp modSp new del mod">
        <pc:chgData name="Allen Hsu" userId="60d91a9c-a42c-4cc8-ad01-70c31ac073b3" providerId="ADAL" clId="{0B6F0EAA-4E42-4E77-94D9-0AD6DEEEA417}" dt="2024-05-13T08:20:43.607" v="104558" actId="2696"/>
        <pc:sldMkLst>
          <pc:docMk/>
          <pc:sldMk cId="610658603" sldId="2147374877"/>
        </pc:sldMkLst>
        <pc:spChg chg="mod">
          <ac:chgData name="Allen Hsu" userId="60d91a9c-a42c-4cc8-ad01-70c31ac073b3" providerId="ADAL" clId="{0B6F0EAA-4E42-4E77-94D9-0AD6DEEEA417}" dt="2024-05-13T08:18:09.921" v="104408" actId="20577"/>
          <ac:spMkLst>
            <pc:docMk/>
            <pc:sldMk cId="610658603" sldId="2147374877"/>
            <ac:spMk id="2" creationId="{B176D6F7-F19A-0FC2-0BF6-4FEF0374D7BE}"/>
          </ac:spMkLst>
        </pc:spChg>
        <pc:spChg chg="del">
          <ac:chgData name="Allen Hsu" userId="60d91a9c-a42c-4cc8-ad01-70c31ac073b3" providerId="ADAL" clId="{0B6F0EAA-4E42-4E77-94D9-0AD6DEEEA417}" dt="2024-05-13T08:18:12.485" v="104409" actId="478"/>
          <ac:spMkLst>
            <pc:docMk/>
            <pc:sldMk cId="610658603" sldId="2147374877"/>
            <ac:spMk id="4" creationId="{6DDFE631-D365-7F4E-1708-4BC88769B34E}"/>
          </ac:spMkLst>
        </pc:spChg>
        <pc:graphicFrameChg chg="add mod modGraphic">
          <ac:chgData name="Allen Hsu" userId="60d91a9c-a42c-4cc8-ad01-70c31ac073b3" providerId="ADAL" clId="{0B6F0EAA-4E42-4E77-94D9-0AD6DEEEA417}" dt="2024-05-13T08:20:35.346" v="104557" actId="14100"/>
          <ac:graphicFrameMkLst>
            <pc:docMk/>
            <pc:sldMk cId="610658603" sldId="2147374877"/>
            <ac:graphicFrameMk id="5" creationId="{FA017FFB-F538-F1B0-BA76-D479761A0F91}"/>
          </ac:graphicFrameMkLst>
        </pc:graphicFrameChg>
      </pc:sldChg>
      <pc:sldChg chg="modSp add mod ord">
        <pc:chgData name="Allen Hsu" userId="60d91a9c-a42c-4cc8-ad01-70c31ac073b3" providerId="ADAL" clId="{0B6F0EAA-4E42-4E77-94D9-0AD6DEEEA417}" dt="2024-05-17T01:56:59.171" v="109266"/>
        <pc:sldMkLst>
          <pc:docMk/>
          <pc:sldMk cId="2518792331" sldId="2147374877"/>
        </pc:sldMkLst>
        <pc:graphicFrameChg chg="mod modGraphic">
          <ac:chgData name="Allen Hsu" userId="60d91a9c-a42c-4cc8-ad01-70c31ac073b3" providerId="ADAL" clId="{0B6F0EAA-4E42-4E77-94D9-0AD6DEEEA417}" dt="2024-05-17T01:56:59.171" v="109266"/>
          <ac:graphicFrameMkLst>
            <pc:docMk/>
            <pc:sldMk cId="2518792331" sldId="2147374877"/>
            <ac:graphicFrameMk id="5" creationId="{FA017FFB-F538-F1B0-BA76-D479761A0F91}"/>
          </ac:graphicFrameMkLst>
        </pc:graphicFrameChg>
      </pc:sldChg>
      <pc:sldChg chg="addSp delSp modSp new mod ord">
        <pc:chgData name="Allen Hsu" userId="60d91a9c-a42c-4cc8-ad01-70c31ac073b3" providerId="ADAL" clId="{0B6F0EAA-4E42-4E77-94D9-0AD6DEEEA417}" dt="2024-05-15T01:44:14.004" v="107745" actId="404"/>
        <pc:sldMkLst>
          <pc:docMk/>
          <pc:sldMk cId="3575278003" sldId="2147374878"/>
        </pc:sldMkLst>
        <pc:spChg chg="mod">
          <ac:chgData name="Allen Hsu" userId="60d91a9c-a42c-4cc8-ad01-70c31ac073b3" providerId="ADAL" clId="{0B6F0EAA-4E42-4E77-94D9-0AD6DEEEA417}" dt="2024-05-14T01:23:33.317" v="106054" actId="27636"/>
          <ac:spMkLst>
            <pc:docMk/>
            <pc:sldMk cId="3575278003" sldId="2147374878"/>
            <ac:spMk id="2" creationId="{0965443C-3AA1-D663-D871-3162416CC722}"/>
          </ac:spMkLst>
        </pc:spChg>
        <pc:spChg chg="del">
          <ac:chgData name="Allen Hsu" userId="60d91a9c-a42c-4cc8-ad01-70c31ac073b3" providerId="ADAL" clId="{0B6F0EAA-4E42-4E77-94D9-0AD6DEEEA417}" dt="2024-05-14T01:23:36.183" v="106055" actId="478"/>
          <ac:spMkLst>
            <pc:docMk/>
            <pc:sldMk cId="3575278003" sldId="2147374878"/>
            <ac:spMk id="4" creationId="{ADB270BD-BCAF-AF73-F301-C6AAD2D99BF3}"/>
          </ac:spMkLst>
        </pc:spChg>
        <pc:spChg chg="add del mod">
          <ac:chgData name="Allen Hsu" userId="60d91a9c-a42c-4cc8-ad01-70c31ac073b3" providerId="ADAL" clId="{0B6F0EAA-4E42-4E77-94D9-0AD6DEEEA417}" dt="2024-05-15T01:15:42.731" v="107044"/>
          <ac:spMkLst>
            <pc:docMk/>
            <pc:sldMk cId="3575278003" sldId="2147374878"/>
            <ac:spMk id="6" creationId="{8CE68D45-A4C2-E756-AAAE-D7FD5FB91D47}"/>
          </ac:spMkLst>
        </pc:spChg>
        <pc:spChg chg="add del mod">
          <ac:chgData name="Allen Hsu" userId="60d91a9c-a42c-4cc8-ad01-70c31ac073b3" providerId="ADAL" clId="{0B6F0EAA-4E42-4E77-94D9-0AD6DEEEA417}" dt="2024-05-15T01:15:42.731" v="107042" actId="478"/>
          <ac:spMkLst>
            <pc:docMk/>
            <pc:sldMk cId="3575278003" sldId="2147374878"/>
            <ac:spMk id="8" creationId="{D2C8B116-DD05-4984-7D3F-E4988DE208ED}"/>
          </ac:spMkLst>
        </pc:spChg>
        <pc:graphicFrameChg chg="add mod modGraphic">
          <ac:chgData name="Allen Hsu" userId="60d91a9c-a42c-4cc8-ad01-70c31ac073b3" providerId="ADAL" clId="{0B6F0EAA-4E42-4E77-94D9-0AD6DEEEA417}" dt="2024-05-15T01:44:14.004" v="107745" actId="404"/>
          <ac:graphicFrameMkLst>
            <pc:docMk/>
            <pc:sldMk cId="3575278003" sldId="2147374878"/>
            <ac:graphicFrameMk id="5" creationId="{41B6BB25-2953-EF59-0838-4461FC02F379}"/>
          </ac:graphicFrameMkLst>
        </pc:graphicFrameChg>
      </pc:sldChg>
      <pc:sldChg chg="addSp delSp modSp new mod">
        <pc:chgData name="Allen Hsu" userId="60d91a9c-a42c-4cc8-ad01-70c31ac073b3" providerId="ADAL" clId="{0B6F0EAA-4E42-4E77-94D9-0AD6DEEEA417}" dt="2024-05-17T01:53:48.685" v="109236" actId="20577"/>
        <pc:sldMkLst>
          <pc:docMk/>
          <pc:sldMk cId="1737947970" sldId="2147374879"/>
        </pc:sldMkLst>
        <pc:spChg chg="mod">
          <ac:chgData name="Allen Hsu" userId="60d91a9c-a42c-4cc8-ad01-70c31ac073b3" providerId="ADAL" clId="{0B6F0EAA-4E42-4E77-94D9-0AD6DEEEA417}" dt="2024-05-17T01:29:09.849" v="108090" actId="20577"/>
          <ac:spMkLst>
            <pc:docMk/>
            <pc:sldMk cId="1737947970" sldId="2147374879"/>
            <ac:spMk id="2" creationId="{DDF14A0B-A57D-D4CD-A242-73AA172341C3}"/>
          </ac:spMkLst>
        </pc:spChg>
        <pc:spChg chg="mod">
          <ac:chgData name="Allen Hsu" userId="60d91a9c-a42c-4cc8-ad01-70c31ac073b3" providerId="ADAL" clId="{0B6F0EAA-4E42-4E77-94D9-0AD6DEEEA417}" dt="2024-05-17T01:53:48.685" v="109236" actId="20577"/>
          <ac:spMkLst>
            <pc:docMk/>
            <pc:sldMk cId="1737947970" sldId="2147374879"/>
            <ac:spMk id="4" creationId="{92A0A0EF-B02D-539A-4936-70857630848F}"/>
          </ac:spMkLst>
        </pc:spChg>
        <pc:spChg chg="add del">
          <ac:chgData name="Allen Hsu" userId="60d91a9c-a42c-4cc8-ad01-70c31ac073b3" providerId="ADAL" clId="{0B6F0EAA-4E42-4E77-94D9-0AD6DEEEA417}" dt="2024-05-17T01:46:29.503" v="108977" actId="22"/>
          <ac:spMkLst>
            <pc:docMk/>
            <pc:sldMk cId="1737947970" sldId="2147374879"/>
            <ac:spMk id="6" creationId="{5669C8B7-B03C-C1D3-E135-ED7EA8180991}"/>
          </ac:spMkLst>
        </pc:spChg>
        <pc:spChg chg="add del">
          <ac:chgData name="Allen Hsu" userId="60d91a9c-a42c-4cc8-ad01-70c31ac073b3" providerId="ADAL" clId="{0B6F0EAA-4E42-4E77-94D9-0AD6DEEEA417}" dt="2024-05-17T01:46:32.080" v="108979" actId="22"/>
          <ac:spMkLst>
            <pc:docMk/>
            <pc:sldMk cId="1737947970" sldId="2147374879"/>
            <ac:spMk id="8" creationId="{34E07CE3-7EAD-E1B1-7322-C039EC100F38}"/>
          </ac:spMkLst>
        </pc:spChg>
        <pc:spChg chg="add mod">
          <ac:chgData name="Allen Hsu" userId="60d91a9c-a42c-4cc8-ad01-70c31ac073b3" providerId="ADAL" clId="{0B6F0EAA-4E42-4E77-94D9-0AD6DEEEA417}" dt="2024-05-17T01:47:00.823" v="108982" actId="1076"/>
          <ac:spMkLst>
            <pc:docMk/>
            <pc:sldMk cId="1737947970" sldId="2147374879"/>
            <ac:spMk id="9" creationId="{CA7FFF23-7AAB-D12C-5216-767DCCFAABA8}"/>
          </ac:spMkLst>
        </pc:spChg>
      </pc:sldChg>
      <pc:sldChg chg="add">
        <pc:chgData name="Allen Hsu" userId="60d91a9c-a42c-4cc8-ad01-70c31ac073b3" providerId="ADAL" clId="{0B6F0EAA-4E42-4E77-94D9-0AD6DEEEA417}" dt="2024-05-20T01:45:47.160" v="109267" actId="2890"/>
        <pc:sldMkLst>
          <pc:docMk/>
          <pc:sldMk cId="3409621416" sldId="2147374880"/>
        </pc:sldMkLst>
      </pc:sldChg>
      <pc:sldMasterChg chg="addSp modSp del mod delSldLayout">
        <pc:chgData name="Allen Hsu" userId="60d91a9c-a42c-4cc8-ad01-70c31ac073b3" providerId="ADAL" clId="{0B6F0EAA-4E42-4E77-94D9-0AD6DEEEA417}" dt="2024-03-28T01:15:12.347" v="35" actId="700"/>
        <pc:sldMasterMkLst>
          <pc:docMk/>
          <pc:sldMasterMk cId="1289325068" sldId="2147483648"/>
        </pc:sldMasterMkLst>
        <pc:spChg chg="add mod ord modVis">
          <ac:chgData name="Allen Hsu" userId="60d91a9c-a42c-4cc8-ad01-70c31ac073b3" providerId="ADAL" clId="{0B6F0EAA-4E42-4E77-94D9-0AD6DEEEA417}" dt="2024-03-28T01:13:38.677" v="30"/>
          <ac:spMkLst>
            <pc:docMk/>
            <pc:sldMasterMk cId="1289325068" sldId="2147483648"/>
            <ac:spMk id="7" creationId="{ACFEC582-0DFD-B758-D121-4604F3624B43}"/>
          </ac:spMkLst>
        </pc:spChg>
        <pc:sldLayoutChg chg="del">
          <pc:chgData name="Allen Hsu" userId="60d91a9c-a42c-4cc8-ad01-70c31ac073b3" providerId="ADAL" clId="{0B6F0EAA-4E42-4E77-94D9-0AD6DEEEA417}" dt="2024-03-28T01:15:12.347" v="35" actId="700"/>
          <pc:sldLayoutMkLst>
            <pc:docMk/>
            <pc:sldMasterMk cId="1289325068" sldId="2147483648"/>
            <pc:sldLayoutMk cId="297860679" sldId="2147483649"/>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2612241101" sldId="2147483650"/>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2078914935" sldId="2147483651"/>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3368312677" sldId="2147483652"/>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4017678784" sldId="2147483653"/>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1348690081" sldId="2147483654"/>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1833821115" sldId="2147483655"/>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1558442842" sldId="2147483656"/>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2975404936" sldId="2147483657"/>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1221792411" sldId="2147483658"/>
          </pc:sldLayoutMkLst>
        </pc:sldLayoutChg>
        <pc:sldLayoutChg chg="del">
          <pc:chgData name="Allen Hsu" userId="60d91a9c-a42c-4cc8-ad01-70c31ac073b3" providerId="ADAL" clId="{0B6F0EAA-4E42-4E77-94D9-0AD6DEEEA417}" dt="2024-03-28T01:15:12.347" v="35" actId="700"/>
          <pc:sldLayoutMkLst>
            <pc:docMk/>
            <pc:sldMasterMk cId="1289325068" sldId="2147483648"/>
            <pc:sldLayoutMk cId="594631692" sldId="2147483659"/>
          </pc:sldLayoutMkLst>
        </pc:sldLayoutChg>
      </pc:sldMasterChg>
    </pc:docChg>
  </pc:docChgLst>
  <pc:docChgLst>
    <pc:chgData name="David Tzou" userId="S::david.tzou@liteon.com::b1cdc9c3-dce9-4357-a86d-fedbea479f55" providerId="AD" clId="Web-{7F3A661B-62D7-074D-A03C-A62D130CB73E}"/>
    <pc:docChg chg="addSld modSld modSection">
      <pc:chgData name="David Tzou" userId="S::david.tzou@liteon.com::b1cdc9c3-dce9-4357-a86d-fedbea479f55" providerId="AD" clId="Web-{7F3A661B-62D7-074D-A03C-A62D130CB73E}" dt="2024-04-19T05:49:50.296" v="9"/>
      <pc:docMkLst>
        <pc:docMk/>
      </pc:docMkLst>
      <pc:sldChg chg="modSp add">
        <pc:chgData name="David Tzou" userId="S::david.tzou@liteon.com::b1cdc9c3-dce9-4357-a86d-fedbea479f55" providerId="AD" clId="Web-{7F3A661B-62D7-074D-A03C-A62D130CB73E}" dt="2024-04-19T02:18:11.652" v="3" actId="20577"/>
        <pc:sldMkLst>
          <pc:docMk/>
          <pc:sldMk cId="0" sldId="257"/>
        </pc:sldMkLst>
        <pc:spChg chg="mod">
          <ac:chgData name="David Tzou" userId="S::david.tzou@liteon.com::b1cdc9c3-dce9-4357-a86d-fedbea479f55" providerId="AD" clId="Web-{7F3A661B-62D7-074D-A03C-A62D130CB73E}" dt="2024-04-19T02:18:11.652" v="3" actId="20577"/>
          <ac:spMkLst>
            <pc:docMk/>
            <pc:sldMk cId="0" sldId="257"/>
            <ac:spMk id="50" creationId="{00000000-0000-0000-0000-000000000000}"/>
          </ac:spMkLst>
        </pc:spChg>
      </pc:sldChg>
      <pc:sldChg chg="add">
        <pc:chgData name="David Tzou" userId="S::david.tzou@liteon.com::b1cdc9c3-dce9-4357-a86d-fedbea479f55" providerId="AD" clId="Web-{7F3A661B-62D7-074D-A03C-A62D130CB73E}" dt="2024-04-19T02:17:54.433" v="1"/>
        <pc:sldMkLst>
          <pc:docMk/>
          <pc:sldMk cId="0" sldId="258"/>
        </pc:sldMkLst>
      </pc:sldChg>
      <pc:sldChg chg="add">
        <pc:chgData name="David Tzou" userId="S::david.tzou@liteon.com::b1cdc9c3-dce9-4357-a86d-fedbea479f55" providerId="AD" clId="Web-{7F3A661B-62D7-074D-A03C-A62D130CB73E}" dt="2024-04-19T02:17:54.417" v="0"/>
        <pc:sldMkLst>
          <pc:docMk/>
          <pc:sldMk cId="0" sldId="259"/>
        </pc:sldMkLst>
      </pc:sldChg>
      <pc:sldChg chg="add">
        <pc:chgData name="David Tzou" userId="S::david.tzou@liteon.com::b1cdc9c3-dce9-4357-a86d-fedbea479f55" providerId="AD" clId="Web-{7F3A661B-62D7-074D-A03C-A62D130CB73E}" dt="2024-04-19T05:49:50.234" v="6"/>
        <pc:sldMkLst>
          <pc:docMk/>
          <pc:sldMk cId="0" sldId="260"/>
        </pc:sldMkLst>
      </pc:sldChg>
      <pc:sldChg chg="add">
        <pc:chgData name="David Tzou" userId="S::david.tzou@liteon.com::b1cdc9c3-dce9-4357-a86d-fedbea479f55" providerId="AD" clId="Web-{7F3A661B-62D7-074D-A03C-A62D130CB73E}" dt="2024-04-19T05:49:50.218" v="5"/>
        <pc:sldMkLst>
          <pc:docMk/>
          <pc:sldMk cId="0" sldId="261"/>
        </pc:sldMkLst>
      </pc:sldChg>
      <pc:sldChg chg="add">
        <pc:chgData name="David Tzou" userId="S::david.tzou@liteon.com::b1cdc9c3-dce9-4357-a86d-fedbea479f55" providerId="AD" clId="Web-{7F3A661B-62D7-074D-A03C-A62D130CB73E}" dt="2024-04-19T05:49:50.203" v="4"/>
        <pc:sldMkLst>
          <pc:docMk/>
          <pc:sldMk cId="3991547821" sldId="2147374782"/>
        </pc:sldMkLst>
      </pc:sldChg>
      <pc:sldChg chg="add">
        <pc:chgData name="David Tzou" userId="S::david.tzou@liteon.com::b1cdc9c3-dce9-4357-a86d-fedbea479f55" providerId="AD" clId="Web-{7F3A661B-62D7-074D-A03C-A62D130CB73E}" dt="2024-04-19T05:49:50.249" v="7"/>
        <pc:sldMkLst>
          <pc:docMk/>
          <pc:sldMk cId="3874167254" sldId="2147374783"/>
        </pc:sldMkLst>
      </pc:sldChg>
      <pc:sldChg chg="add">
        <pc:chgData name="David Tzou" userId="S::david.tzou@liteon.com::b1cdc9c3-dce9-4357-a86d-fedbea479f55" providerId="AD" clId="Web-{7F3A661B-62D7-074D-A03C-A62D130CB73E}" dt="2024-04-19T05:49:50.265" v="8"/>
        <pc:sldMkLst>
          <pc:docMk/>
          <pc:sldMk cId="2502427255" sldId="2147374784"/>
        </pc:sldMkLst>
      </pc:sldChg>
      <pc:sldChg chg="add">
        <pc:chgData name="David Tzou" userId="S::david.tzou@liteon.com::b1cdc9c3-dce9-4357-a86d-fedbea479f55" providerId="AD" clId="Web-{7F3A661B-62D7-074D-A03C-A62D130CB73E}" dt="2024-04-19T05:49:50.296" v="9"/>
        <pc:sldMkLst>
          <pc:docMk/>
          <pc:sldMk cId="3955250204" sldId="2147374785"/>
        </pc:sldMkLst>
      </pc:sldChg>
      <pc:sldMasterChg chg="addSldLayout">
        <pc:chgData name="David Tzou" userId="S::david.tzou@liteon.com::b1cdc9c3-dce9-4357-a86d-fedbea479f55" providerId="AD" clId="Web-{7F3A661B-62D7-074D-A03C-A62D130CB73E}" dt="2024-04-19T02:17:54.417" v="0"/>
        <pc:sldMasterMkLst>
          <pc:docMk/>
          <pc:sldMasterMk cId="3801978151" sldId="2147483660"/>
        </pc:sldMasterMkLst>
        <pc:sldLayoutChg chg="add replId">
          <pc:chgData name="David Tzou" userId="S::david.tzou@liteon.com::b1cdc9c3-dce9-4357-a86d-fedbea479f55" providerId="AD" clId="Web-{7F3A661B-62D7-074D-A03C-A62D130CB73E}" dt="2024-04-19T02:17:54.417" v="0"/>
          <pc:sldLayoutMkLst>
            <pc:docMk/>
            <pc:sldMasterMk cId="3801978151" sldId="2147483660"/>
            <pc:sldLayoutMk cId="2374863888" sldId="2147483700"/>
          </pc:sldLayoutMkLst>
        </pc:sldLayoutChg>
      </pc:sldMasterChg>
    </pc:docChg>
  </pc:docChgLst>
  <pc:docChgLst>
    <pc:chgData name="Waiting Wu" userId="S::waiting.wu@liteon.com::d8588a25-a0f2-4bcc-a798-365378ad6810" providerId="AD" clId="Web-{1092A84B-EAB6-4191-B385-A0F2890B1576}"/>
    <pc:docChg chg="modSld">
      <pc:chgData name="Waiting Wu" userId="S::waiting.wu@liteon.com::d8588a25-a0f2-4bcc-a798-365378ad6810" providerId="AD" clId="Web-{1092A84B-EAB6-4191-B385-A0F2890B1576}" dt="2024-05-03T05:31:12.465" v="2" actId="1076"/>
      <pc:docMkLst>
        <pc:docMk/>
      </pc:docMkLst>
      <pc:sldChg chg="addSp modSp">
        <pc:chgData name="Waiting Wu" userId="S::waiting.wu@liteon.com::d8588a25-a0f2-4bcc-a798-365378ad6810" providerId="AD" clId="Web-{1092A84B-EAB6-4191-B385-A0F2890B1576}" dt="2024-05-03T05:31:12.465" v="2" actId="1076"/>
        <pc:sldMkLst>
          <pc:docMk/>
          <pc:sldMk cId="2975954503" sldId="2147374850"/>
        </pc:sldMkLst>
        <pc:picChg chg="add mod">
          <ac:chgData name="Waiting Wu" userId="S::waiting.wu@liteon.com::d8588a25-a0f2-4bcc-a798-365378ad6810" providerId="AD" clId="Web-{1092A84B-EAB6-4191-B385-A0F2890B1576}" dt="2024-05-03T05:31:12.465" v="2" actId="1076"/>
          <ac:picMkLst>
            <pc:docMk/>
            <pc:sldMk cId="2975954503" sldId="2147374850"/>
            <ac:picMk id="5" creationId="{8A350603-C520-BBB6-D3CA-46B1C33D33EB}"/>
          </ac:picMkLst>
        </pc:picChg>
      </pc:sldChg>
    </pc:docChg>
  </pc:docChgLst>
  <pc:docChgLst>
    <pc:chgData name="Aaron Yeh" userId="1187d188-66f8-464d-81d0-bc323fae5837" providerId="ADAL" clId="{86580F2B-187E-4292-85E3-941E3543B171}"/>
    <pc:docChg chg="undo custSel addSld delSld modSld sldOrd modSection">
      <pc:chgData name="Aaron Yeh" userId="1187d188-66f8-464d-81d0-bc323fae5837" providerId="ADAL" clId="{86580F2B-187E-4292-85E3-941E3543B171}" dt="2024-05-09T01:09:02.097" v="23249" actId="14100"/>
      <pc:docMkLst>
        <pc:docMk/>
      </pc:docMkLst>
      <pc:sldChg chg="modSp mod">
        <pc:chgData name="Aaron Yeh" userId="1187d188-66f8-464d-81d0-bc323fae5837" providerId="ADAL" clId="{86580F2B-187E-4292-85E3-941E3543B171}" dt="2024-04-30T00:49:01.010" v="8935" actId="20577"/>
        <pc:sldMkLst>
          <pc:docMk/>
          <pc:sldMk cId="3018388873" sldId="256"/>
        </pc:sldMkLst>
        <pc:spChg chg="mod">
          <ac:chgData name="Aaron Yeh" userId="1187d188-66f8-464d-81d0-bc323fae5837" providerId="ADAL" clId="{86580F2B-187E-4292-85E3-941E3543B171}" dt="2024-04-30T00:49:01.010" v="8935" actId="20577"/>
          <ac:spMkLst>
            <pc:docMk/>
            <pc:sldMk cId="3018388873" sldId="256"/>
            <ac:spMk id="4" creationId="{8D39C2AB-BAB3-ACB8-064A-B9E15F56BF8A}"/>
          </ac:spMkLst>
        </pc:spChg>
        <pc:spChg chg="mod">
          <ac:chgData name="Aaron Yeh" userId="1187d188-66f8-464d-81d0-bc323fae5837" providerId="ADAL" clId="{86580F2B-187E-4292-85E3-941E3543B171}" dt="2024-04-30T00:48:54.900" v="8930" actId="20577"/>
          <ac:spMkLst>
            <pc:docMk/>
            <pc:sldMk cId="3018388873" sldId="256"/>
            <ac:spMk id="5" creationId="{7777AAFB-0214-28F1-F309-13D3525CD00B}"/>
          </ac:spMkLst>
        </pc:spChg>
      </pc:sldChg>
      <pc:sldChg chg="del">
        <pc:chgData name="Aaron Yeh" userId="1187d188-66f8-464d-81d0-bc323fae5837" providerId="ADAL" clId="{86580F2B-187E-4292-85E3-941E3543B171}" dt="2024-05-07T07:48:52.379" v="19128" actId="47"/>
        <pc:sldMkLst>
          <pc:docMk/>
          <pc:sldMk cId="0" sldId="266"/>
        </pc:sldMkLst>
      </pc:sldChg>
      <pc:sldChg chg="del">
        <pc:chgData name="Aaron Yeh" userId="1187d188-66f8-464d-81d0-bc323fae5837" providerId="ADAL" clId="{86580F2B-187E-4292-85E3-941E3543B171}" dt="2024-05-07T07:48:53.103" v="19129" actId="47"/>
        <pc:sldMkLst>
          <pc:docMk/>
          <pc:sldMk cId="0" sldId="267"/>
        </pc:sldMkLst>
      </pc:sldChg>
      <pc:sldChg chg="addSp delSp modSp mod ord">
        <pc:chgData name="Aaron Yeh" userId="1187d188-66f8-464d-81d0-bc323fae5837" providerId="ADAL" clId="{86580F2B-187E-4292-85E3-941E3543B171}" dt="2024-05-08T01:12:58.633" v="20156" actId="207"/>
        <pc:sldMkLst>
          <pc:docMk/>
          <pc:sldMk cId="1672393802" sldId="2585"/>
        </pc:sldMkLst>
        <pc:spChg chg="mod">
          <ac:chgData name="Aaron Yeh" userId="1187d188-66f8-464d-81d0-bc323fae5837" providerId="ADAL" clId="{86580F2B-187E-4292-85E3-941E3543B171}" dt="2024-05-08T00:44:22.992" v="19165" actId="6549"/>
          <ac:spMkLst>
            <pc:docMk/>
            <pc:sldMk cId="1672393802" sldId="2585"/>
            <ac:spMk id="3" creationId="{92B0523A-58F7-DE0C-72C8-007B07C5D3AE}"/>
          </ac:spMkLst>
        </pc:spChg>
        <pc:spChg chg="mod">
          <ac:chgData name="Aaron Yeh" userId="1187d188-66f8-464d-81d0-bc323fae5837" providerId="ADAL" clId="{86580F2B-187E-4292-85E3-941E3543B171}" dt="2024-05-08T01:12:58.633" v="20156" actId="207"/>
          <ac:spMkLst>
            <pc:docMk/>
            <pc:sldMk cId="1672393802" sldId="2585"/>
            <ac:spMk id="5" creationId="{5EAA93E5-23D0-8AFB-F8F7-7726B92756D6}"/>
          </ac:spMkLst>
        </pc:spChg>
        <pc:spChg chg="add mod">
          <ac:chgData name="Aaron Yeh" userId="1187d188-66f8-464d-81d0-bc323fae5837" providerId="ADAL" clId="{86580F2B-187E-4292-85E3-941E3543B171}" dt="2024-05-08T01:12:49.496" v="20134" actId="1076"/>
          <ac:spMkLst>
            <pc:docMk/>
            <pc:sldMk cId="1672393802" sldId="2585"/>
            <ac:spMk id="8" creationId="{8593AC78-352B-3C4A-6CCD-5DC694A99136}"/>
          </ac:spMkLst>
        </pc:spChg>
        <pc:picChg chg="add mod">
          <ac:chgData name="Aaron Yeh" userId="1187d188-66f8-464d-81d0-bc323fae5837" providerId="ADAL" clId="{86580F2B-187E-4292-85E3-941E3543B171}" dt="2024-05-08T01:12:49.496" v="20134" actId="1076"/>
          <ac:picMkLst>
            <pc:docMk/>
            <pc:sldMk cId="1672393802" sldId="2585"/>
            <ac:picMk id="6" creationId="{7715892D-C9FF-4C66-8E09-CCF1BDA9EE7A}"/>
          </ac:picMkLst>
        </pc:picChg>
        <pc:picChg chg="del">
          <ac:chgData name="Aaron Yeh" userId="1187d188-66f8-464d-81d0-bc323fae5837" providerId="ADAL" clId="{86580F2B-187E-4292-85E3-941E3543B171}" dt="2024-05-08T01:12:08.705" v="20126" actId="478"/>
          <ac:picMkLst>
            <pc:docMk/>
            <pc:sldMk cId="1672393802" sldId="2585"/>
            <ac:picMk id="7" creationId="{2FB59C97-503B-D369-A509-08C21377E419}"/>
          </ac:picMkLst>
        </pc:picChg>
        <pc:picChg chg="del">
          <ac:chgData name="Aaron Yeh" userId="1187d188-66f8-464d-81d0-bc323fae5837" providerId="ADAL" clId="{86580F2B-187E-4292-85E3-941E3543B171}" dt="2024-05-08T01:12:10.140" v="20127" actId="478"/>
          <ac:picMkLst>
            <pc:docMk/>
            <pc:sldMk cId="1672393802" sldId="2585"/>
            <ac:picMk id="19" creationId="{3A96482C-A9A2-372F-02D7-97BCE1C005C5}"/>
          </ac:picMkLst>
        </pc:picChg>
        <pc:picChg chg="add del">
          <ac:chgData name="Aaron Yeh" userId="1187d188-66f8-464d-81d0-bc323fae5837" providerId="ADAL" clId="{86580F2B-187E-4292-85E3-941E3543B171}" dt="2024-05-08T01:12:26.807" v="20131" actId="478"/>
          <ac:picMkLst>
            <pc:docMk/>
            <pc:sldMk cId="1672393802" sldId="2585"/>
            <ac:picMk id="4098" creationId="{4A8CE1D4-A28E-976C-10D9-F8B99B7ABB49}"/>
          </ac:picMkLst>
        </pc:picChg>
        <pc:cxnChg chg="del">
          <ac:chgData name="Aaron Yeh" userId="1187d188-66f8-464d-81d0-bc323fae5837" providerId="ADAL" clId="{86580F2B-187E-4292-85E3-941E3543B171}" dt="2024-05-08T01:12:14.906" v="20129" actId="478"/>
          <ac:cxnSpMkLst>
            <pc:docMk/>
            <pc:sldMk cId="1672393802" sldId="2585"/>
            <ac:cxnSpMk id="15" creationId="{DA43CDE6-B2DD-1488-2C7B-3676A35238EB}"/>
          </ac:cxnSpMkLst>
        </pc:cxnChg>
        <pc:cxnChg chg="del">
          <ac:chgData name="Aaron Yeh" userId="1187d188-66f8-464d-81d0-bc323fae5837" providerId="ADAL" clId="{86580F2B-187E-4292-85E3-941E3543B171}" dt="2024-05-08T01:12:12.250" v="20128" actId="478"/>
          <ac:cxnSpMkLst>
            <pc:docMk/>
            <pc:sldMk cId="1672393802" sldId="2585"/>
            <ac:cxnSpMk id="20" creationId="{BF009EBD-8C61-259F-376E-9EF4C9AF12AC}"/>
          </ac:cxnSpMkLst>
        </pc:cxnChg>
      </pc:sldChg>
      <pc:sldChg chg="add del">
        <pc:chgData name="Aaron Yeh" userId="1187d188-66f8-464d-81d0-bc323fae5837" providerId="ADAL" clId="{86580F2B-187E-4292-85E3-941E3543B171}" dt="2024-05-08T01:13:02.156" v="20157" actId="47"/>
        <pc:sldMkLst>
          <pc:docMk/>
          <pc:sldMk cId="1152254540" sldId="2586"/>
        </pc:sldMkLst>
      </pc:sldChg>
      <pc:sldChg chg="addSp delSp modSp mod">
        <pc:chgData name="Aaron Yeh" userId="1187d188-66f8-464d-81d0-bc323fae5837" providerId="ADAL" clId="{86580F2B-187E-4292-85E3-941E3543B171}" dt="2024-05-08T01:54:53.859" v="20776" actId="478"/>
        <pc:sldMkLst>
          <pc:docMk/>
          <pc:sldMk cId="921793564" sldId="2076138720"/>
        </pc:sldMkLst>
        <pc:spChg chg="del">
          <ac:chgData name="Aaron Yeh" userId="1187d188-66f8-464d-81d0-bc323fae5837" providerId="ADAL" clId="{86580F2B-187E-4292-85E3-941E3543B171}" dt="2024-05-08T01:04:58.521" v="19529" actId="478"/>
          <ac:spMkLst>
            <pc:docMk/>
            <pc:sldMk cId="921793564" sldId="2076138720"/>
            <ac:spMk id="3" creationId="{9B4900A0-FB93-584B-E1AE-CE859F0AE085}"/>
          </ac:spMkLst>
        </pc:spChg>
        <pc:spChg chg="mod">
          <ac:chgData name="Aaron Yeh" userId="1187d188-66f8-464d-81d0-bc323fae5837" providerId="ADAL" clId="{86580F2B-187E-4292-85E3-941E3543B171}" dt="2024-05-08T01:09:50.259" v="20086" actId="20577"/>
          <ac:spMkLst>
            <pc:docMk/>
            <pc:sldMk cId="921793564" sldId="2076138720"/>
            <ac:spMk id="4" creationId="{5D2E22A0-1630-C5DE-B979-CBAC3D77BCBB}"/>
          </ac:spMkLst>
        </pc:spChg>
        <pc:spChg chg="del">
          <ac:chgData name="Aaron Yeh" userId="1187d188-66f8-464d-81d0-bc323fae5837" providerId="ADAL" clId="{86580F2B-187E-4292-85E3-941E3543B171}" dt="2024-05-08T01:04:54.711" v="19527" actId="478"/>
          <ac:spMkLst>
            <pc:docMk/>
            <pc:sldMk cId="921793564" sldId="2076138720"/>
            <ac:spMk id="6" creationId="{DB7EB455-5E18-EFBE-2B19-152FD35D5A54}"/>
          </ac:spMkLst>
        </pc:spChg>
        <pc:spChg chg="add mod">
          <ac:chgData name="Aaron Yeh" userId="1187d188-66f8-464d-81d0-bc323fae5837" providerId="ADAL" clId="{86580F2B-187E-4292-85E3-941E3543B171}" dt="2024-05-08T01:10:23.246" v="20125" actId="20577"/>
          <ac:spMkLst>
            <pc:docMk/>
            <pc:sldMk cId="921793564" sldId="2076138720"/>
            <ac:spMk id="9" creationId="{A49209A7-7B36-6875-A471-D1F8A580451C}"/>
          </ac:spMkLst>
        </pc:spChg>
        <pc:spChg chg="add mod">
          <ac:chgData name="Aaron Yeh" userId="1187d188-66f8-464d-81d0-bc323fae5837" providerId="ADAL" clId="{86580F2B-187E-4292-85E3-941E3543B171}" dt="2024-05-08T01:09:14.920" v="20059" actId="20577"/>
          <ac:spMkLst>
            <pc:docMk/>
            <pc:sldMk cId="921793564" sldId="2076138720"/>
            <ac:spMk id="10" creationId="{D648B260-32AC-7BEF-E3AD-28077F23DF9B}"/>
          </ac:spMkLst>
        </pc:spChg>
        <pc:spChg chg="mod">
          <ac:chgData name="Aaron Yeh" userId="1187d188-66f8-464d-81d0-bc323fae5837" providerId="ADAL" clId="{86580F2B-187E-4292-85E3-941E3543B171}" dt="2024-05-08T01:05:28.259" v="19578" actId="1037"/>
          <ac:spMkLst>
            <pc:docMk/>
            <pc:sldMk cId="921793564" sldId="2076138720"/>
            <ac:spMk id="24" creationId="{333C348C-422B-DEF2-E508-05B1DB7B0EE2}"/>
          </ac:spMkLst>
        </pc:spChg>
        <pc:picChg chg="del">
          <ac:chgData name="Aaron Yeh" userId="1187d188-66f8-464d-81d0-bc323fae5837" providerId="ADAL" clId="{86580F2B-187E-4292-85E3-941E3543B171}" dt="2024-05-08T01:04:56.482" v="19528" actId="478"/>
          <ac:picMkLst>
            <pc:docMk/>
            <pc:sldMk cId="921793564" sldId="2076138720"/>
            <ac:picMk id="2" creationId="{35344E83-825D-F315-ADEF-517C2497115B}"/>
          </ac:picMkLst>
        </pc:picChg>
        <pc:picChg chg="add mod modCrop">
          <ac:chgData name="Aaron Yeh" userId="1187d188-66f8-464d-81d0-bc323fae5837" providerId="ADAL" clId="{86580F2B-187E-4292-85E3-941E3543B171}" dt="2024-05-08T01:05:18.192" v="19553" actId="1037"/>
          <ac:picMkLst>
            <pc:docMk/>
            <pc:sldMk cId="921793564" sldId="2076138720"/>
            <ac:picMk id="5" creationId="{0BDA0F27-DF23-40F1-A3FF-BA1ABC46CE64}"/>
          </ac:picMkLst>
        </pc:picChg>
        <pc:picChg chg="add mod">
          <ac:chgData name="Aaron Yeh" userId="1187d188-66f8-464d-81d0-bc323fae5837" providerId="ADAL" clId="{86580F2B-187E-4292-85E3-941E3543B171}" dt="2024-05-08T01:05:33.792" v="19579"/>
          <ac:picMkLst>
            <pc:docMk/>
            <pc:sldMk cId="921793564" sldId="2076138720"/>
            <ac:picMk id="7" creationId="{29377D1E-88A8-567A-7CBA-1766BCF760A0}"/>
          </ac:picMkLst>
        </pc:picChg>
        <pc:picChg chg="del">
          <ac:chgData name="Aaron Yeh" userId="1187d188-66f8-464d-81d0-bc323fae5837" providerId="ADAL" clId="{86580F2B-187E-4292-85E3-941E3543B171}" dt="2024-05-08T01:04:41.966" v="19522" actId="478"/>
          <ac:picMkLst>
            <pc:docMk/>
            <pc:sldMk cId="921793564" sldId="2076138720"/>
            <ac:picMk id="8" creationId="{CD6C04A0-A459-DFDC-B25E-9B99317F9714}"/>
          </ac:picMkLst>
        </pc:picChg>
        <pc:picChg chg="mod">
          <ac:chgData name="Aaron Yeh" userId="1187d188-66f8-464d-81d0-bc323fae5837" providerId="ADAL" clId="{86580F2B-187E-4292-85E3-941E3543B171}" dt="2024-05-08T01:05:24.806" v="19569" actId="14100"/>
          <ac:picMkLst>
            <pc:docMk/>
            <pc:sldMk cId="921793564" sldId="2076138720"/>
            <ac:picMk id="13" creationId="{5598D265-621E-510C-5C77-EFD5279FD5FD}"/>
          </ac:picMkLst>
        </pc:picChg>
        <pc:picChg chg="add del">
          <ac:chgData name="Aaron Yeh" userId="1187d188-66f8-464d-81d0-bc323fae5837" providerId="ADAL" clId="{86580F2B-187E-4292-85E3-941E3543B171}" dt="2024-05-08T01:54:53.859" v="20776" actId="478"/>
          <ac:picMkLst>
            <pc:docMk/>
            <pc:sldMk cId="921793564" sldId="2076138720"/>
            <ac:picMk id="7170" creationId="{D1BE8B65-6E6D-D5F3-B911-B149120727AD}"/>
          </ac:picMkLst>
        </pc:picChg>
        <pc:cxnChg chg="del">
          <ac:chgData name="Aaron Yeh" userId="1187d188-66f8-464d-81d0-bc323fae5837" providerId="ADAL" clId="{86580F2B-187E-4292-85E3-941E3543B171}" dt="2024-05-08T01:04:44.635" v="19523" actId="478"/>
          <ac:cxnSpMkLst>
            <pc:docMk/>
            <pc:sldMk cId="921793564" sldId="2076138720"/>
            <ac:cxnSpMk id="14" creationId="{1E57F449-030B-39EF-0027-D70F5A6488DF}"/>
          </ac:cxnSpMkLst>
        </pc:cxnChg>
        <pc:cxnChg chg="del">
          <ac:chgData name="Aaron Yeh" userId="1187d188-66f8-464d-81d0-bc323fae5837" providerId="ADAL" clId="{86580F2B-187E-4292-85E3-941E3543B171}" dt="2024-05-08T01:04:44.635" v="19523" actId="478"/>
          <ac:cxnSpMkLst>
            <pc:docMk/>
            <pc:sldMk cId="921793564" sldId="2076138720"/>
            <ac:cxnSpMk id="15" creationId="{868D473A-9D52-2024-D537-F5358C4F5BD3}"/>
          </ac:cxnSpMkLst>
        </pc:cxnChg>
        <pc:cxnChg chg="del">
          <ac:chgData name="Aaron Yeh" userId="1187d188-66f8-464d-81d0-bc323fae5837" providerId="ADAL" clId="{86580F2B-187E-4292-85E3-941E3543B171}" dt="2024-05-08T01:04:44.635" v="19523" actId="478"/>
          <ac:cxnSpMkLst>
            <pc:docMk/>
            <pc:sldMk cId="921793564" sldId="2076138720"/>
            <ac:cxnSpMk id="18" creationId="{547B8F05-0177-197F-685F-BB3374E5C06D}"/>
          </ac:cxnSpMkLst>
        </pc:cxnChg>
        <pc:cxnChg chg="del">
          <ac:chgData name="Aaron Yeh" userId="1187d188-66f8-464d-81d0-bc323fae5837" providerId="ADAL" clId="{86580F2B-187E-4292-85E3-941E3543B171}" dt="2024-05-08T01:04:44.635" v="19523" actId="478"/>
          <ac:cxnSpMkLst>
            <pc:docMk/>
            <pc:sldMk cId="921793564" sldId="2076138720"/>
            <ac:cxnSpMk id="19" creationId="{EDD715D8-EF49-C748-3BE7-64C3A63D770C}"/>
          </ac:cxnSpMkLst>
        </pc:cxnChg>
      </pc:sldChg>
      <pc:sldChg chg="modSp mod">
        <pc:chgData name="Aaron Yeh" userId="1187d188-66f8-464d-81d0-bc323fae5837" providerId="ADAL" clId="{86580F2B-187E-4292-85E3-941E3543B171}" dt="2024-05-08T01:55:19.498" v="20790" actId="20577"/>
        <pc:sldMkLst>
          <pc:docMk/>
          <pc:sldMk cId="708584918" sldId="2076138722"/>
        </pc:sldMkLst>
        <pc:spChg chg="mod">
          <ac:chgData name="Aaron Yeh" userId="1187d188-66f8-464d-81d0-bc323fae5837" providerId="ADAL" clId="{86580F2B-187E-4292-85E3-941E3543B171}" dt="2024-05-08T01:55:19.498" v="20790" actId="20577"/>
          <ac:spMkLst>
            <pc:docMk/>
            <pc:sldMk cId="708584918" sldId="2076138722"/>
            <ac:spMk id="3" creationId="{81705B98-3BF9-BCC8-329B-20126CD310A6}"/>
          </ac:spMkLst>
        </pc:spChg>
      </pc:sldChg>
      <pc:sldChg chg="modSp mod modShow">
        <pc:chgData name="Aaron Yeh" userId="1187d188-66f8-464d-81d0-bc323fae5837" providerId="ADAL" clId="{86580F2B-187E-4292-85E3-941E3543B171}" dt="2024-05-08T00:49:48.115" v="19277" actId="20577"/>
        <pc:sldMkLst>
          <pc:docMk/>
          <pc:sldMk cId="2118673186" sldId="2147374496"/>
        </pc:sldMkLst>
        <pc:spChg chg="mod">
          <ac:chgData name="Aaron Yeh" userId="1187d188-66f8-464d-81d0-bc323fae5837" providerId="ADAL" clId="{86580F2B-187E-4292-85E3-941E3543B171}" dt="2024-05-08T00:49:48.115" v="19277" actId="20577"/>
          <ac:spMkLst>
            <pc:docMk/>
            <pc:sldMk cId="2118673186" sldId="2147374496"/>
            <ac:spMk id="2" creationId="{17D5A2DD-5CBF-857E-8103-451A80749549}"/>
          </ac:spMkLst>
        </pc:spChg>
      </pc:sldChg>
      <pc:sldChg chg="add">
        <pc:chgData name="Aaron Yeh" userId="1187d188-66f8-464d-81d0-bc323fae5837" providerId="ADAL" clId="{86580F2B-187E-4292-85E3-941E3543B171}" dt="2024-05-03T01:24:15.643" v="13003"/>
        <pc:sldMkLst>
          <pc:docMk/>
          <pc:sldMk cId="2740445784" sldId="2147374610"/>
        </pc:sldMkLst>
      </pc:sldChg>
      <pc:sldChg chg="delSp modSp add mod">
        <pc:chgData name="Aaron Yeh" userId="1187d188-66f8-464d-81d0-bc323fae5837" providerId="ADAL" clId="{86580F2B-187E-4292-85E3-941E3543B171}" dt="2024-05-08T02:22:13.250" v="22319" actId="20577"/>
        <pc:sldMkLst>
          <pc:docMk/>
          <pc:sldMk cId="1107453573" sldId="2147374621"/>
        </pc:sldMkLst>
        <pc:spChg chg="mod">
          <ac:chgData name="Aaron Yeh" userId="1187d188-66f8-464d-81d0-bc323fae5837" providerId="ADAL" clId="{86580F2B-187E-4292-85E3-941E3543B171}" dt="2024-05-06T07:57:02.563" v="15357" actId="20577"/>
          <ac:spMkLst>
            <pc:docMk/>
            <pc:sldMk cId="1107453573" sldId="2147374621"/>
            <ac:spMk id="2" creationId="{DF6DEFBC-73AC-F11B-7C6E-A42F4EA7AAD2}"/>
          </ac:spMkLst>
        </pc:spChg>
        <pc:spChg chg="del">
          <ac:chgData name="Aaron Yeh" userId="1187d188-66f8-464d-81d0-bc323fae5837" providerId="ADAL" clId="{86580F2B-187E-4292-85E3-941E3543B171}" dt="2024-05-06T07:59:23.068" v="15390" actId="478"/>
          <ac:spMkLst>
            <pc:docMk/>
            <pc:sldMk cId="1107453573" sldId="2147374621"/>
            <ac:spMk id="3" creationId="{BCF8F1F0-7392-8963-D8B4-621CE1DF45AF}"/>
          </ac:spMkLst>
        </pc:spChg>
        <pc:spChg chg="del">
          <ac:chgData name="Aaron Yeh" userId="1187d188-66f8-464d-81d0-bc323fae5837" providerId="ADAL" clId="{86580F2B-187E-4292-85E3-941E3543B171}" dt="2024-05-06T07:59:34.192" v="15394" actId="478"/>
          <ac:spMkLst>
            <pc:docMk/>
            <pc:sldMk cId="1107453573" sldId="2147374621"/>
            <ac:spMk id="5" creationId="{EE28E560-1746-161C-DA1D-B6E7625CD850}"/>
          </ac:spMkLst>
        </pc:spChg>
        <pc:spChg chg="mod">
          <ac:chgData name="Aaron Yeh" userId="1187d188-66f8-464d-81d0-bc323fae5837" providerId="ADAL" clId="{86580F2B-187E-4292-85E3-941E3543B171}" dt="2024-05-08T02:22:13.250" v="22319" actId="20577"/>
          <ac:spMkLst>
            <pc:docMk/>
            <pc:sldMk cId="1107453573" sldId="2147374621"/>
            <ac:spMk id="7" creationId="{E795F7E9-0BCC-0F5A-3548-AF304BB2D70F}"/>
          </ac:spMkLst>
        </pc:spChg>
        <pc:spChg chg="del">
          <ac:chgData name="Aaron Yeh" userId="1187d188-66f8-464d-81d0-bc323fae5837" providerId="ADAL" clId="{86580F2B-187E-4292-85E3-941E3543B171}" dt="2024-05-06T07:59:23.068" v="15390" actId="478"/>
          <ac:spMkLst>
            <pc:docMk/>
            <pc:sldMk cId="1107453573" sldId="2147374621"/>
            <ac:spMk id="8" creationId="{D6396A35-AA36-E9D0-C0C7-120D168B3706}"/>
          </ac:spMkLst>
        </pc:spChg>
        <pc:graphicFrameChg chg="del">
          <ac:chgData name="Aaron Yeh" userId="1187d188-66f8-464d-81d0-bc323fae5837" providerId="ADAL" clId="{86580F2B-187E-4292-85E3-941E3543B171}" dt="2024-05-06T07:59:23.068" v="15390" actId="478"/>
          <ac:graphicFrameMkLst>
            <pc:docMk/>
            <pc:sldMk cId="1107453573" sldId="2147374621"/>
            <ac:graphicFrameMk id="9" creationId="{E6B4E679-BAAA-44D1-9CE3-D10399E0EA11}"/>
          </ac:graphicFrameMkLst>
        </pc:graphicFrameChg>
      </pc:sldChg>
      <pc:sldChg chg="del">
        <pc:chgData name="Aaron Yeh" userId="1187d188-66f8-464d-81d0-bc323fae5837" providerId="ADAL" clId="{86580F2B-187E-4292-85E3-941E3543B171}" dt="2024-05-07T07:45:02.960" v="19092" actId="47"/>
        <pc:sldMkLst>
          <pc:docMk/>
          <pc:sldMk cId="911865612" sldId="2147374624"/>
        </pc:sldMkLst>
      </pc:sldChg>
      <pc:sldChg chg="del">
        <pc:chgData name="Aaron Yeh" userId="1187d188-66f8-464d-81d0-bc323fae5837" providerId="ADAL" clId="{86580F2B-187E-4292-85E3-941E3543B171}" dt="2024-05-07T07:47:36.999" v="19126" actId="47"/>
        <pc:sldMkLst>
          <pc:docMk/>
          <pc:sldMk cId="2641549805" sldId="2147374631"/>
        </pc:sldMkLst>
      </pc:sldChg>
      <pc:sldChg chg="del">
        <pc:chgData name="Aaron Yeh" userId="1187d188-66f8-464d-81d0-bc323fae5837" providerId="ADAL" clId="{86580F2B-187E-4292-85E3-941E3543B171}" dt="2024-05-07T07:45:46.593" v="19103" actId="47"/>
        <pc:sldMkLst>
          <pc:docMk/>
          <pc:sldMk cId="1693294905" sldId="2147374632"/>
        </pc:sldMkLst>
      </pc:sldChg>
      <pc:sldChg chg="del">
        <pc:chgData name="Aaron Yeh" userId="1187d188-66f8-464d-81d0-bc323fae5837" providerId="ADAL" clId="{86580F2B-187E-4292-85E3-941E3543B171}" dt="2024-05-07T07:45:56.944" v="19111" actId="47"/>
        <pc:sldMkLst>
          <pc:docMk/>
          <pc:sldMk cId="2341884551" sldId="2147374635"/>
        </pc:sldMkLst>
      </pc:sldChg>
      <pc:sldChg chg="del">
        <pc:chgData name="Aaron Yeh" userId="1187d188-66f8-464d-81d0-bc323fae5837" providerId="ADAL" clId="{86580F2B-187E-4292-85E3-941E3543B171}" dt="2024-05-07T07:47:40.245" v="19127" actId="47"/>
        <pc:sldMkLst>
          <pc:docMk/>
          <pc:sldMk cId="1984679014" sldId="2147374638"/>
        </pc:sldMkLst>
      </pc:sldChg>
      <pc:sldChg chg="del">
        <pc:chgData name="Aaron Yeh" userId="1187d188-66f8-464d-81d0-bc323fae5837" providerId="ADAL" clId="{86580F2B-187E-4292-85E3-941E3543B171}" dt="2024-05-07T07:45:50.791" v="19104" actId="47"/>
        <pc:sldMkLst>
          <pc:docMk/>
          <pc:sldMk cId="2837187327" sldId="2147374640"/>
        </pc:sldMkLst>
      </pc:sldChg>
      <pc:sldChg chg="del">
        <pc:chgData name="Aaron Yeh" userId="1187d188-66f8-464d-81d0-bc323fae5837" providerId="ADAL" clId="{86580F2B-187E-4292-85E3-941E3543B171}" dt="2024-05-07T07:45:52.631" v="19106" actId="47"/>
        <pc:sldMkLst>
          <pc:docMk/>
          <pc:sldMk cId="3789830095" sldId="2147374641"/>
        </pc:sldMkLst>
      </pc:sldChg>
      <pc:sldChg chg="del">
        <pc:chgData name="Aaron Yeh" userId="1187d188-66f8-464d-81d0-bc323fae5837" providerId="ADAL" clId="{86580F2B-187E-4292-85E3-941E3543B171}" dt="2024-05-07T07:45:53.418" v="19107" actId="47"/>
        <pc:sldMkLst>
          <pc:docMk/>
          <pc:sldMk cId="4265660887" sldId="2147374642"/>
        </pc:sldMkLst>
      </pc:sldChg>
      <pc:sldChg chg="del">
        <pc:chgData name="Aaron Yeh" userId="1187d188-66f8-464d-81d0-bc323fae5837" providerId="ADAL" clId="{86580F2B-187E-4292-85E3-941E3543B171}" dt="2024-05-07T07:45:54.694" v="19108" actId="47"/>
        <pc:sldMkLst>
          <pc:docMk/>
          <pc:sldMk cId="2508890384" sldId="2147374643"/>
        </pc:sldMkLst>
      </pc:sldChg>
      <pc:sldChg chg="del">
        <pc:chgData name="Aaron Yeh" userId="1187d188-66f8-464d-81d0-bc323fae5837" providerId="ADAL" clId="{86580F2B-187E-4292-85E3-941E3543B171}" dt="2024-05-07T07:45:55.306" v="19109" actId="47"/>
        <pc:sldMkLst>
          <pc:docMk/>
          <pc:sldMk cId="2098195816" sldId="2147374644"/>
        </pc:sldMkLst>
      </pc:sldChg>
      <pc:sldChg chg="del">
        <pc:chgData name="Aaron Yeh" userId="1187d188-66f8-464d-81d0-bc323fae5837" providerId="ADAL" clId="{86580F2B-187E-4292-85E3-941E3543B171}" dt="2024-05-07T07:45:56.014" v="19110" actId="47"/>
        <pc:sldMkLst>
          <pc:docMk/>
          <pc:sldMk cId="2078802297" sldId="2147374645"/>
        </pc:sldMkLst>
      </pc:sldChg>
      <pc:sldChg chg="del">
        <pc:chgData name="Aaron Yeh" userId="1187d188-66f8-464d-81d0-bc323fae5837" providerId="ADAL" clId="{86580F2B-187E-4292-85E3-941E3543B171}" dt="2024-05-07T07:45:51.813" v="19105" actId="47"/>
        <pc:sldMkLst>
          <pc:docMk/>
          <pc:sldMk cId="720455811" sldId="2147374650"/>
        </pc:sldMkLst>
      </pc:sldChg>
      <pc:sldChg chg="del">
        <pc:chgData name="Aaron Yeh" userId="1187d188-66f8-464d-81d0-bc323fae5837" providerId="ADAL" clId="{86580F2B-187E-4292-85E3-941E3543B171}" dt="2024-05-07T07:45:37.611" v="19095" actId="47"/>
        <pc:sldMkLst>
          <pc:docMk/>
          <pc:sldMk cId="2860205270" sldId="2147374651"/>
        </pc:sldMkLst>
      </pc:sldChg>
      <pc:sldChg chg="del">
        <pc:chgData name="Aaron Yeh" userId="1187d188-66f8-464d-81d0-bc323fae5837" providerId="ADAL" clId="{86580F2B-187E-4292-85E3-941E3543B171}" dt="2024-04-29T06:02:34.693" v="6672" actId="47"/>
        <pc:sldMkLst>
          <pc:docMk/>
          <pc:sldMk cId="1772650496" sldId="2147374653"/>
        </pc:sldMkLst>
      </pc:sldChg>
      <pc:sldChg chg="modSp mod">
        <pc:chgData name="Aaron Yeh" userId="1187d188-66f8-464d-81d0-bc323fae5837" providerId="ADAL" clId="{86580F2B-187E-4292-85E3-941E3543B171}" dt="2024-05-07T07:44:37.766" v="19088" actId="20577"/>
        <pc:sldMkLst>
          <pc:docMk/>
          <pc:sldMk cId="3389394804" sldId="2147374654"/>
        </pc:sldMkLst>
        <pc:spChg chg="mod">
          <ac:chgData name="Aaron Yeh" userId="1187d188-66f8-464d-81d0-bc323fae5837" providerId="ADAL" clId="{86580F2B-187E-4292-85E3-941E3543B171}" dt="2024-05-07T07:44:37.766" v="19088" actId="20577"/>
          <ac:spMkLst>
            <pc:docMk/>
            <pc:sldMk cId="3389394804" sldId="2147374654"/>
            <ac:spMk id="2" creationId="{4D0C1D03-DCAC-B954-6FB9-190EFE327FF9}"/>
          </ac:spMkLst>
        </pc:spChg>
      </pc:sldChg>
      <pc:sldChg chg="addSp modSp mod">
        <pc:chgData name="Aaron Yeh" userId="1187d188-66f8-464d-81d0-bc323fae5837" providerId="ADAL" clId="{86580F2B-187E-4292-85E3-941E3543B171}" dt="2024-05-08T01:16:16.570" v="20162" actId="1582"/>
        <pc:sldMkLst>
          <pc:docMk/>
          <pc:sldMk cId="914659715" sldId="2147374680"/>
        </pc:sldMkLst>
        <pc:spChg chg="mod">
          <ac:chgData name="Aaron Yeh" userId="1187d188-66f8-464d-81d0-bc323fae5837" providerId="ADAL" clId="{86580F2B-187E-4292-85E3-941E3543B171}" dt="2024-04-29T06:16:00.510" v="6676" actId="20577"/>
          <ac:spMkLst>
            <pc:docMk/>
            <pc:sldMk cId="914659715" sldId="2147374680"/>
            <ac:spMk id="2" creationId="{4B9F7597-BAF5-DD5B-5765-05C45D0940F1}"/>
          </ac:spMkLst>
        </pc:spChg>
        <pc:spChg chg="add mod">
          <ac:chgData name="Aaron Yeh" userId="1187d188-66f8-464d-81d0-bc323fae5837" providerId="ADAL" clId="{86580F2B-187E-4292-85E3-941E3543B171}" dt="2024-05-08T01:16:16.570" v="20162" actId="1582"/>
          <ac:spMkLst>
            <pc:docMk/>
            <pc:sldMk cId="914659715" sldId="2147374680"/>
            <ac:spMk id="7" creationId="{E3EC0A63-AE32-2A44-E633-F429DED2B1A6}"/>
          </ac:spMkLst>
        </pc:spChg>
      </pc:sldChg>
      <pc:sldChg chg="del">
        <pc:chgData name="Aaron Yeh" userId="1187d188-66f8-464d-81d0-bc323fae5837" providerId="ADAL" clId="{86580F2B-187E-4292-85E3-941E3543B171}" dt="2024-05-07T07:45:09.410" v="19093" actId="47"/>
        <pc:sldMkLst>
          <pc:docMk/>
          <pc:sldMk cId="3298105921" sldId="2147374693"/>
        </pc:sldMkLst>
      </pc:sldChg>
      <pc:sldChg chg="del">
        <pc:chgData name="Aaron Yeh" userId="1187d188-66f8-464d-81d0-bc323fae5837" providerId="ADAL" clId="{86580F2B-187E-4292-85E3-941E3543B171}" dt="2024-05-07T07:45:10.105" v="19094" actId="47"/>
        <pc:sldMkLst>
          <pc:docMk/>
          <pc:sldMk cId="2031337174" sldId="2147374694"/>
        </pc:sldMkLst>
      </pc:sldChg>
      <pc:sldChg chg="modSp mod">
        <pc:chgData name="Aaron Yeh" userId="1187d188-66f8-464d-81d0-bc323fae5837" providerId="ADAL" clId="{86580F2B-187E-4292-85E3-941E3543B171}" dt="2024-05-08T02:16:31.749" v="22003" actId="20577"/>
        <pc:sldMkLst>
          <pc:docMk/>
          <pc:sldMk cId="3957721694" sldId="2147374696"/>
        </pc:sldMkLst>
        <pc:spChg chg="mod">
          <ac:chgData name="Aaron Yeh" userId="1187d188-66f8-464d-81d0-bc323fae5837" providerId="ADAL" clId="{86580F2B-187E-4292-85E3-941E3543B171}" dt="2024-05-06T03:49:01.973" v="13123" actId="207"/>
          <ac:spMkLst>
            <pc:docMk/>
            <pc:sldMk cId="3957721694" sldId="2147374696"/>
            <ac:spMk id="2" creationId="{90A0108D-F9C5-61DF-C2AD-942524866C8F}"/>
          </ac:spMkLst>
        </pc:spChg>
        <pc:graphicFrameChg chg="modGraphic">
          <ac:chgData name="Aaron Yeh" userId="1187d188-66f8-464d-81d0-bc323fae5837" providerId="ADAL" clId="{86580F2B-187E-4292-85E3-941E3543B171}" dt="2024-05-08T02:16:31.749" v="22003" actId="20577"/>
          <ac:graphicFrameMkLst>
            <pc:docMk/>
            <pc:sldMk cId="3957721694" sldId="2147374696"/>
            <ac:graphicFrameMk id="5" creationId="{897B8ABD-0D06-EB1F-C48C-7F6DBC70F5AA}"/>
          </ac:graphicFrameMkLst>
        </pc:graphicFrameChg>
      </pc:sldChg>
      <pc:sldChg chg="del">
        <pc:chgData name="Aaron Yeh" userId="1187d188-66f8-464d-81d0-bc323fae5837" providerId="ADAL" clId="{86580F2B-187E-4292-85E3-941E3543B171}" dt="2024-05-07T07:45:39.875" v="19096" actId="47"/>
        <pc:sldMkLst>
          <pc:docMk/>
          <pc:sldMk cId="3509847030" sldId="2147374697"/>
        </pc:sldMkLst>
      </pc:sldChg>
      <pc:sldChg chg="del">
        <pc:chgData name="Aaron Yeh" userId="1187d188-66f8-464d-81d0-bc323fae5837" providerId="ADAL" clId="{86580F2B-187E-4292-85E3-941E3543B171}" dt="2024-05-07T07:45:40.739" v="19097" actId="47"/>
        <pc:sldMkLst>
          <pc:docMk/>
          <pc:sldMk cId="128018237" sldId="2147374698"/>
        </pc:sldMkLst>
      </pc:sldChg>
      <pc:sldChg chg="del">
        <pc:chgData name="Aaron Yeh" userId="1187d188-66f8-464d-81d0-bc323fae5837" providerId="ADAL" clId="{86580F2B-187E-4292-85E3-941E3543B171}" dt="2024-05-07T07:45:41.446" v="19098" actId="47"/>
        <pc:sldMkLst>
          <pc:docMk/>
          <pc:sldMk cId="2617799188" sldId="2147374699"/>
        </pc:sldMkLst>
      </pc:sldChg>
      <pc:sldChg chg="del">
        <pc:chgData name="Aaron Yeh" userId="1187d188-66f8-464d-81d0-bc323fae5837" providerId="ADAL" clId="{86580F2B-187E-4292-85E3-941E3543B171}" dt="2024-05-07T07:45:42.264" v="19099" actId="47"/>
        <pc:sldMkLst>
          <pc:docMk/>
          <pc:sldMk cId="115856374" sldId="2147374700"/>
        </pc:sldMkLst>
      </pc:sldChg>
      <pc:sldChg chg="del">
        <pc:chgData name="Aaron Yeh" userId="1187d188-66f8-464d-81d0-bc323fae5837" providerId="ADAL" clId="{86580F2B-187E-4292-85E3-941E3543B171}" dt="2024-05-07T07:45:43.224" v="19100" actId="47"/>
        <pc:sldMkLst>
          <pc:docMk/>
          <pc:sldMk cId="3576906440" sldId="2147374701"/>
        </pc:sldMkLst>
      </pc:sldChg>
      <pc:sldChg chg="del">
        <pc:chgData name="Aaron Yeh" userId="1187d188-66f8-464d-81d0-bc323fae5837" providerId="ADAL" clId="{86580F2B-187E-4292-85E3-941E3543B171}" dt="2024-05-07T07:45:44.152" v="19101" actId="47"/>
        <pc:sldMkLst>
          <pc:docMk/>
          <pc:sldMk cId="3329408025" sldId="2147374702"/>
        </pc:sldMkLst>
      </pc:sldChg>
      <pc:sldChg chg="del">
        <pc:chgData name="Aaron Yeh" userId="1187d188-66f8-464d-81d0-bc323fae5837" providerId="ADAL" clId="{86580F2B-187E-4292-85E3-941E3543B171}" dt="2024-05-07T07:45:45.226" v="19102" actId="47"/>
        <pc:sldMkLst>
          <pc:docMk/>
          <pc:sldMk cId="506776167" sldId="2147374703"/>
        </pc:sldMkLst>
      </pc:sldChg>
      <pc:sldChg chg="del">
        <pc:chgData name="Aaron Yeh" userId="1187d188-66f8-464d-81d0-bc323fae5837" providerId="ADAL" clId="{86580F2B-187E-4292-85E3-941E3543B171}" dt="2024-05-07T07:45:00.057" v="19090" actId="47"/>
        <pc:sldMkLst>
          <pc:docMk/>
          <pc:sldMk cId="4088860579" sldId="2147374704"/>
        </pc:sldMkLst>
      </pc:sldChg>
      <pc:sldChg chg="del">
        <pc:chgData name="Aaron Yeh" userId="1187d188-66f8-464d-81d0-bc323fae5837" providerId="ADAL" clId="{86580F2B-187E-4292-85E3-941E3543B171}" dt="2024-05-07T07:45:00.984" v="19091" actId="47"/>
        <pc:sldMkLst>
          <pc:docMk/>
          <pc:sldMk cId="2053314503" sldId="2147374705"/>
        </pc:sldMkLst>
      </pc:sldChg>
      <pc:sldChg chg="addSp delSp modSp mod">
        <pc:chgData name="Aaron Yeh" userId="1187d188-66f8-464d-81d0-bc323fae5837" providerId="ADAL" clId="{86580F2B-187E-4292-85E3-941E3543B171}" dt="2024-05-08T01:27:19.985" v="20659" actId="20577"/>
        <pc:sldMkLst>
          <pc:docMk/>
          <pc:sldMk cId="768820106" sldId="2147374713"/>
        </pc:sldMkLst>
        <pc:spChg chg="mod">
          <ac:chgData name="Aaron Yeh" userId="1187d188-66f8-464d-81d0-bc323fae5837" providerId="ADAL" clId="{86580F2B-187E-4292-85E3-941E3543B171}" dt="2024-04-30T05:48:53.335" v="11338" actId="1036"/>
          <ac:spMkLst>
            <pc:docMk/>
            <pc:sldMk cId="768820106" sldId="2147374713"/>
            <ac:spMk id="10" creationId="{BE52E616-1D98-E33F-B017-53D3CEE06B20}"/>
          </ac:spMkLst>
        </pc:spChg>
        <pc:spChg chg="mod">
          <ac:chgData name="Aaron Yeh" userId="1187d188-66f8-464d-81d0-bc323fae5837" providerId="ADAL" clId="{86580F2B-187E-4292-85E3-941E3543B171}" dt="2024-05-02T09:20:10.421" v="12265" actId="1035"/>
          <ac:spMkLst>
            <pc:docMk/>
            <pc:sldMk cId="768820106" sldId="2147374713"/>
            <ac:spMk id="11" creationId="{4269DAA7-8371-CDAB-80CF-D0490C756B3F}"/>
          </ac:spMkLst>
        </pc:spChg>
        <pc:spChg chg="mod">
          <ac:chgData name="Aaron Yeh" userId="1187d188-66f8-464d-81d0-bc323fae5837" providerId="ADAL" clId="{86580F2B-187E-4292-85E3-941E3543B171}" dt="2024-04-30T05:48:02.538" v="11245" actId="1036"/>
          <ac:spMkLst>
            <pc:docMk/>
            <pc:sldMk cId="768820106" sldId="2147374713"/>
            <ac:spMk id="12" creationId="{D731690E-22D2-1C76-85AA-2270A7F95E74}"/>
          </ac:spMkLst>
        </pc:spChg>
        <pc:spChg chg="mod">
          <ac:chgData name="Aaron Yeh" userId="1187d188-66f8-464d-81d0-bc323fae5837" providerId="ADAL" clId="{86580F2B-187E-4292-85E3-941E3543B171}" dt="2024-04-30T05:46:56.274" v="11195" actId="20577"/>
          <ac:spMkLst>
            <pc:docMk/>
            <pc:sldMk cId="768820106" sldId="2147374713"/>
            <ac:spMk id="13" creationId="{A0109F3E-4230-9495-223A-28BE328F9BCD}"/>
          </ac:spMkLst>
        </pc:spChg>
        <pc:spChg chg="add mod">
          <ac:chgData name="Aaron Yeh" userId="1187d188-66f8-464d-81d0-bc323fae5837" providerId="ADAL" clId="{86580F2B-187E-4292-85E3-941E3543B171}" dt="2024-05-08T01:27:19.985" v="20659" actId="20577"/>
          <ac:spMkLst>
            <pc:docMk/>
            <pc:sldMk cId="768820106" sldId="2147374713"/>
            <ac:spMk id="14" creationId="{4712262B-F249-3114-BB1C-D2EAB1477127}"/>
          </ac:spMkLst>
        </pc:spChg>
        <pc:spChg chg="del">
          <ac:chgData name="Aaron Yeh" userId="1187d188-66f8-464d-81d0-bc323fae5837" providerId="ADAL" clId="{86580F2B-187E-4292-85E3-941E3543B171}" dt="2024-04-30T05:48:41.167" v="11304" actId="478"/>
          <ac:spMkLst>
            <pc:docMk/>
            <pc:sldMk cId="768820106" sldId="2147374713"/>
            <ac:spMk id="14" creationId="{C1C30EBD-5176-DEAB-11E3-C2BFE9989180}"/>
          </ac:spMkLst>
        </pc:spChg>
        <pc:spChg chg="mod">
          <ac:chgData name="Aaron Yeh" userId="1187d188-66f8-464d-81d0-bc323fae5837" providerId="ADAL" clId="{86580F2B-187E-4292-85E3-941E3543B171}" dt="2024-05-02T09:20:16.070" v="12274" actId="1035"/>
          <ac:spMkLst>
            <pc:docMk/>
            <pc:sldMk cId="768820106" sldId="2147374713"/>
            <ac:spMk id="16" creationId="{999D017F-47A8-C2B9-833B-5C80B0C33E92}"/>
          </ac:spMkLst>
        </pc:spChg>
        <pc:spChg chg="mod">
          <ac:chgData name="Aaron Yeh" userId="1187d188-66f8-464d-81d0-bc323fae5837" providerId="ADAL" clId="{86580F2B-187E-4292-85E3-941E3543B171}" dt="2024-05-02T09:20:10.421" v="12265" actId="1035"/>
          <ac:spMkLst>
            <pc:docMk/>
            <pc:sldMk cId="768820106" sldId="2147374713"/>
            <ac:spMk id="17" creationId="{1B7A55D5-20E1-0F6D-97BB-90D8F6CA93D3}"/>
          </ac:spMkLst>
        </pc:spChg>
        <pc:spChg chg="del mod">
          <ac:chgData name="Aaron Yeh" userId="1187d188-66f8-464d-81d0-bc323fae5837" providerId="ADAL" clId="{86580F2B-187E-4292-85E3-941E3543B171}" dt="2024-05-02T09:26:12.738" v="12278" actId="478"/>
          <ac:spMkLst>
            <pc:docMk/>
            <pc:sldMk cId="768820106" sldId="2147374713"/>
            <ac:spMk id="20" creationId="{2A495C8E-CF91-C60A-FC9A-DC7898D91C2A}"/>
          </ac:spMkLst>
        </pc:spChg>
        <pc:spChg chg="mod">
          <ac:chgData name="Aaron Yeh" userId="1187d188-66f8-464d-81d0-bc323fae5837" providerId="ADAL" clId="{86580F2B-187E-4292-85E3-941E3543B171}" dt="2024-05-06T09:37:49.256" v="16092" actId="20577"/>
          <ac:spMkLst>
            <pc:docMk/>
            <pc:sldMk cId="768820106" sldId="2147374713"/>
            <ac:spMk id="21" creationId="{262622B2-B84F-4D68-4DDB-5E0870433219}"/>
          </ac:spMkLst>
        </pc:spChg>
        <pc:spChg chg="mod">
          <ac:chgData name="Aaron Yeh" userId="1187d188-66f8-464d-81d0-bc323fae5837" providerId="ADAL" clId="{86580F2B-187E-4292-85E3-941E3543B171}" dt="2024-05-08T00:52:45.521" v="19409" actId="13926"/>
          <ac:spMkLst>
            <pc:docMk/>
            <pc:sldMk cId="768820106" sldId="2147374713"/>
            <ac:spMk id="22" creationId="{CA039A22-1904-23BE-C53D-AD5C88AB5740}"/>
          </ac:spMkLst>
        </pc:spChg>
        <pc:spChg chg="mod">
          <ac:chgData name="Aaron Yeh" userId="1187d188-66f8-464d-81d0-bc323fae5837" providerId="ADAL" clId="{86580F2B-187E-4292-85E3-941E3543B171}" dt="2024-04-29T06:34:16.951" v="6901" actId="1038"/>
          <ac:spMkLst>
            <pc:docMk/>
            <pc:sldMk cId="768820106" sldId="2147374713"/>
            <ac:spMk id="24" creationId="{A3456E1D-BF09-41F7-B2E4-67EDBB5F56F8}"/>
          </ac:spMkLst>
        </pc:spChg>
        <pc:spChg chg="mod">
          <ac:chgData name="Aaron Yeh" userId="1187d188-66f8-464d-81d0-bc323fae5837" providerId="ADAL" clId="{86580F2B-187E-4292-85E3-941E3543B171}" dt="2024-04-30T05:48:53.335" v="11338" actId="1036"/>
          <ac:spMkLst>
            <pc:docMk/>
            <pc:sldMk cId="768820106" sldId="2147374713"/>
            <ac:spMk id="25" creationId="{B624ACFA-49CA-5A9F-6C00-38E699FC1699}"/>
          </ac:spMkLst>
        </pc:spChg>
        <pc:spChg chg="mod">
          <ac:chgData name="Aaron Yeh" userId="1187d188-66f8-464d-81d0-bc323fae5837" providerId="ADAL" clId="{86580F2B-187E-4292-85E3-941E3543B171}" dt="2024-04-30T05:49:13.515" v="11365" actId="1037"/>
          <ac:spMkLst>
            <pc:docMk/>
            <pc:sldMk cId="768820106" sldId="2147374713"/>
            <ac:spMk id="26" creationId="{0EC411B0-6B04-87EF-2DFE-4B112AAE5F92}"/>
          </ac:spMkLst>
        </pc:spChg>
        <pc:spChg chg="mod">
          <ac:chgData name="Aaron Yeh" userId="1187d188-66f8-464d-81d0-bc323fae5837" providerId="ADAL" clId="{86580F2B-187E-4292-85E3-941E3543B171}" dt="2024-04-30T05:49:01.132" v="11350" actId="1038"/>
          <ac:spMkLst>
            <pc:docMk/>
            <pc:sldMk cId="768820106" sldId="2147374713"/>
            <ac:spMk id="27" creationId="{6B6DB89C-94A7-45A8-FF1B-C50FA86E61C0}"/>
          </ac:spMkLst>
        </pc:spChg>
        <pc:spChg chg="add mod">
          <ac:chgData name="Aaron Yeh" userId="1187d188-66f8-464d-81d0-bc323fae5837" providerId="ADAL" clId="{86580F2B-187E-4292-85E3-941E3543B171}" dt="2024-05-06T03:51:37.230" v="13276" actId="1037"/>
          <ac:spMkLst>
            <pc:docMk/>
            <pc:sldMk cId="768820106" sldId="2147374713"/>
            <ac:spMk id="33" creationId="{55DC61B9-0FD5-9BDD-310D-646EB5A2EDBF}"/>
          </ac:spMkLst>
        </pc:spChg>
        <pc:spChg chg="del">
          <ac:chgData name="Aaron Yeh" userId="1187d188-66f8-464d-81d0-bc323fae5837" providerId="ADAL" clId="{86580F2B-187E-4292-85E3-941E3543B171}" dt="2024-04-30T05:45:54.975" v="11113" actId="478"/>
          <ac:spMkLst>
            <pc:docMk/>
            <pc:sldMk cId="768820106" sldId="2147374713"/>
            <ac:spMk id="35" creationId="{91A12862-1E79-7DC1-5AF7-A806C3125772}"/>
          </ac:spMkLst>
        </pc:spChg>
        <pc:spChg chg="mod">
          <ac:chgData name="Aaron Yeh" userId="1187d188-66f8-464d-81d0-bc323fae5837" providerId="ADAL" clId="{86580F2B-187E-4292-85E3-941E3543B171}" dt="2024-04-29T00:40:00.288" v="2550" actId="20577"/>
          <ac:spMkLst>
            <pc:docMk/>
            <pc:sldMk cId="768820106" sldId="2147374713"/>
            <ac:spMk id="36" creationId="{D1D13B38-4B02-C766-48E5-97821CD2F7BB}"/>
          </ac:spMkLst>
        </pc:spChg>
        <pc:spChg chg="mod">
          <ac:chgData name="Aaron Yeh" userId="1187d188-66f8-464d-81d0-bc323fae5837" providerId="ADAL" clId="{86580F2B-187E-4292-85E3-941E3543B171}" dt="2024-04-30T05:47:58.878" v="11241" actId="14100"/>
          <ac:spMkLst>
            <pc:docMk/>
            <pc:sldMk cId="768820106" sldId="2147374713"/>
            <ac:spMk id="37" creationId="{D212614F-58F2-DD5F-0DE9-0E97AF562BAF}"/>
          </ac:spMkLst>
        </pc:spChg>
        <pc:spChg chg="mod">
          <ac:chgData name="Aaron Yeh" userId="1187d188-66f8-464d-81d0-bc323fae5837" providerId="ADAL" clId="{86580F2B-187E-4292-85E3-941E3543B171}" dt="2024-04-29T00:39:55.177" v="2546" actId="20577"/>
          <ac:spMkLst>
            <pc:docMk/>
            <pc:sldMk cId="768820106" sldId="2147374713"/>
            <ac:spMk id="43" creationId="{F6E97045-8AA2-1E0E-9418-1D8390ADB7CF}"/>
          </ac:spMkLst>
        </pc:spChg>
        <pc:spChg chg="mod">
          <ac:chgData name="Aaron Yeh" userId="1187d188-66f8-464d-81d0-bc323fae5837" providerId="ADAL" clId="{86580F2B-187E-4292-85E3-941E3543B171}" dt="2024-04-30T01:20:08.261" v="10327" actId="5793"/>
          <ac:spMkLst>
            <pc:docMk/>
            <pc:sldMk cId="768820106" sldId="2147374713"/>
            <ac:spMk id="44" creationId="{22BB880E-4856-9EB6-E9ED-E957661E5AA8}"/>
          </ac:spMkLst>
        </pc:spChg>
        <pc:spChg chg="mod">
          <ac:chgData name="Aaron Yeh" userId="1187d188-66f8-464d-81d0-bc323fae5837" providerId="ADAL" clId="{86580F2B-187E-4292-85E3-941E3543B171}" dt="2024-04-30T05:48:39.102" v="11303" actId="1076"/>
          <ac:spMkLst>
            <pc:docMk/>
            <pc:sldMk cId="768820106" sldId="2147374713"/>
            <ac:spMk id="46" creationId="{AAB21E03-B8CD-D9EC-AF5D-F288AFCCBAF9}"/>
          </ac:spMkLst>
        </pc:spChg>
        <pc:spChg chg="mod">
          <ac:chgData name="Aaron Yeh" userId="1187d188-66f8-464d-81d0-bc323fae5837" providerId="ADAL" clId="{86580F2B-187E-4292-85E3-941E3543B171}" dt="2024-04-30T05:48:53.335" v="11338" actId="1036"/>
          <ac:spMkLst>
            <pc:docMk/>
            <pc:sldMk cId="768820106" sldId="2147374713"/>
            <ac:spMk id="49" creationId="{9CB7DC5C-8CB6-5465-3C52-4B65317C09CA}"/>
          </ac:spMkLst>
        </pc:spChg>
        <pc:grpChg chg="add mod">
          <ac:chgData name="Aaron Yeh" userId="1187d188-66f8-464d-81d0-bc323fae5837" providerId="ADAL" clId="{86580F2B-187E-4292-85E3-941E3543B171}" dt="2024-04-30T05:47:52.771" v="11232" actId="1076"/>
          <ac:grpSpMkLst>
            <pc:docMk/>
            <pc:sldMk cId="768820106" sldId="2147374713"/>
            <ac:grpSpMk id="28" creationId="{9598B6C0-C926-74A8-C854-D4F8B21DFCE2}"/>
          </ac:grpSpMkLst>
        </pc:grpChg>
        <pc:picChg chg="mod">
          <ac:chgData name="Aaron Yeh" userId="1187d188-66f8-464d-81d0-bc323fae5837" providerId="ADAL" clId="{86580F2B-187E-4292-85E3-941E3543B171}" dt="2024-04-30T05:47:52.771" v="11232" actId="1076"/>
          <ac:picMkLst>
            <pc:docMk/>
            <pc:sldMk cId="768820106" sldId="2147374713"/>
            <ac:picMk id="6" creationId="{C18C216F-32CD-DEB7-84A3-9327A251E5B5}"/>
          </ac:picMkLst>
        </pc:picChg>
        <pc:picChg chg="del mod">
          <ac:chgData name="Aaron Yeh" userId="1187d188-66f8-464d-81d0-bc323fae5837" providerId="ADAL" clId="{86580F2B-187E-4292-85E3-941E3543B171}" dt="2024-05-07T03:16:10.124" v="16414" actId="478"/>
          <ac:picMkLst>
            <pc:docMk/>
            <pc:sldMk cId="768820106" sldId="2147374713"/>
            <ac:picMk id="15" creationId="{4DE45295-3F48-D839-04CD-9CA529FDA500}"/>
          </ac:picMkLst>
        </pc:picChg>
        <pc:picChg chg="add mod">
          <ac:chgData name="Aaron Yeh" userId="1187d188-66f8-464d-81d0-bc323fae5837" providerId="ADAL" clId="{86580F2B-187E-4292-85E3-941E3543B171}" dt="2024-05-06T09:38:12.112" v="16122" actId="1038"/>
          <ac:picMkLst>
            <pc:docMk/>
            <pc:sldMk cId="768820106" sldId="2147374713"/>
            <ac:picMk id="20" creationId="{2751197B-0F1C-67B1-42BE-A8E02797726F}"/>
          </ac:picMkLst>
        </pc:picChg>
        <pc:picChg chg="mod">
          <ac:chgData name="Aaron Yeh" userId="1187d188-66f8-464d-81d0-bc323fae5837" providerId="ADAL" clId="{86580F2B-187E-4292-85E3-941E3543B171}" dt="2024-04-29T06:23:51.938" v="6702" actId="14100"/>
          <ac:picMkLst>
            <pc:docMk/>
            <pc:sldMk cId="768820106" sldId="2147374713"/>
            <ac:picMk id="23" creationId="{FB723B94-EDFA-F72A-3551-6823C148AE17}"/>
          </ac:picMkLst>
        </pc:picChg>
        <pc:picChg chg="del">
          <ac:chgData name="Aaron Yeh" userId="1187d188-66f8-464d-81d0-bc323fae5837" providerId="ADAL" clId="{86580F2B-187E-4292-85E3-941E3543B171}" dt="2024-04-29T06:23:44.402" v="6700" actId="478"/>
          <ac:picMkLst>
            <pc:docMk/>
            <pc:sldMk cId="768820106" sldId="2147374713"/>
            <ac:picMk id="28" creationId="{488C1CA2-34F5-41C5-6BA2-508FF150933A}"/>
          </ac:picMkLst>
        </pc:picChg>
        <pc:picChg chg="mod">
          <ac:chgData name="Aaron Yeh" userId="1187d188-66f8-464d-81d0-bc323fae5837" providerId="ADAL" clId="{86580F2B-187E-4292-85E3-941E3543B171}" dt="2024-04-30T05:47:52.771" v="11232" actId="1076"/>
          <ac:picMkLst>
            <pc:docMk/>
            <pc:sldMk cId="768820106" sldId="2147374713"/>
            <ac:picMk id="32" creationId="{95002565-DCB4-D3F6-E0FC-D40D468B537E}"/>
          </ac:picMkLst>
        </pc:picChg>
        <pc:picChg chg="mod">
          <ac:chgData name="Aaron Yeh" userId="1187d188-66f8-464d-81d0-bc323fae5837" providerId="ADAL" clId="{86580F2B-187E-4292-85E3-941E3543B171}" dt="2024-04-30T05:47:07.901" v="11204" actId="1038"/>
          <ac:picMkLst>
            <pc:docMk/>
            <pc:sldMk cId="768820106" sldId="2147374713"/>
            <ac:picMk id="50" creationId="{2CB7A83B-943E-CC4E-20A1-868256C3A312}"/>
          </ac:picMkLst>
        </pc:picChg>
        <pc:picChg chg="add del mod">
          <ac:chgData name="Aaron Yeh" userId="1187d188-66f8-464d-81d0-bc323fae5837" providerId="ADAL" clId="{86580F2B-187E-4292-85E3-941E3543B171}" dt="2024-05-07T03:16:43.691" v="16419" actId="478"/>
          <ac:picMkLst>
            <pc:docMk/>
            <pc:sldMk cId="768820106" sldId="2147374713"/>
            <ac:picMk id="1026" creationId="{6AE7D632-6A0E-79CD-EB93-2B848E98B58A}"/>
          </ac:picMkLst>
        </pc:picChg>
        <pc:picChg chg="add del mod">
          <ac:chgData name="Aaron Yeh" userId="1187d188-66f8-464d-81d0-bc323fae5837" providerId="ADAL" clId="{86580F2B-187E-4292-85E3-941E3543B171}" dt="2024-05-06T09:37:01.030" v="16083" actId="478"/>
          <ac:picMkLst>
            <pc:docMk/>
            <pc:sldMk cId="768820106" sldId="2147374713"/>
            <ac:picMk id="1026" creationId="{9D5185FE-3858-54A9-FA8A-218774706E93}"/>
          </ac:picMkLst>
        </pc:picChg>
        <pc:picChg chg="add mod">
          <ac:chgData name="Aaron Yeh" userId="1187d188-66f8-464d-81d0-bc323fae5837" providerId="ADAL" clId="{86580F2B-187E-4292-85E3-941E3543B171}" dt="2024-05-07T03:17:12.321" v="16430" actId="1037"/>
          <ac:picMkLst>
            <pc:docMk/>
            <pc:sldMk cId="768820106" sldId="2147374713"/>
            <ac:picMk id="1028" creationId="{6626FE67-42C4-6405-9938-9EC70DA66980}"/>
          </ac:picMkLst>
        </pc:picChg>
      </pc:sldChg>
      <pc:sldChg chg="add">
        <pc:chgData name="Aaron Yeh" userId="1187d188-66f8-464d-81d0-bc323fae5837" providerId="ADAL" clId="{86580F2B-187E-4292-85E3-941E3543B171}" dt="2024-04-29T05:39:57.771" v="5423"/>
        <pc:sldMkLst>
          <pc:docMk/>
          <pc:sldMk cId="2256291473" sldId="2147374714"/>
        </pc:sldMkLst>
      </pc:sldChg>
      <pc:sldChg chg="del">
        <pc:chgData name="Aaron Yeh" userId="1187d188-66f8-464d-81d0-bc323fae5837" providerId="ADAL" clId="{86580F2B-187E-4292-85E3-941E3543B171}" dt="2024-04-29T05:39:33.188" v="5422" actId="2696"/>
        <pc:sldMkLst>
          <pc:docMk/>
          <pc:sldMk cId="3360650087" sldId="2147374714"/>
        </pc:sldMkLst>
      </pc:sldChg>
      <pc:sldChg chg="del">
        <pc:chgData name="Aaron Yeh" userId="1187d188-66f8-464d-81d0-bc323fae5837" providerId="ADAL" clId="{86580F2B-187E-4292-85E3-941E3543B171}" dt="2024-05-07T07:44:59.360" v="19089" actId="47"/>
        <pc:sldMkLst>
          <pc:docMk/>
          <pc:sldMk cId="3875994297" sldId="2147374716"/>
        </pc:sldMkLst>
      </pc:sldChg>
      <pc:sldChg chg="add del">
        <pc:chgData name="Aaron Yeh" userId="1187d188-66f8-464d-81d0-bc323fae5837" providerId="ADAL" clId="{86580F2B-187E-4292-85E3-941E3543B171}" dt="2024-05-07T07:46:29.631" v="19125" actId="47"/>
        <pc:sldMkLst>
          <pc:docMk/>
          <pc:sldMk cId="236766030" sldId="2147374724"/>
        </pc:sldMkLst>
      </pc:sldChg>
      <pc:sldChg chg="del">
        <pc:chgData name="Aaron Yeh" userId="1187d188-66f8-464d-81d0-bc323fae5837" providerId="ADAL" clId="{86580F2B-187E-4292-85E3-941E3543B171}" dt="2024-05-07T07:46:19.317" v="19121" actId="47"/>
        <pc:sldMkLst>
          <pc:docMk/>
          <pc:sldMk cId="4236927687" sldId="2147374729"/>
        </pc:sldMkLst>
      </pc:sldChg>
      <pc:sldChg chg="add del">
        <pc:chgData name="Aaron Yeh" userId="1187d188-66f8-464d-81d0-bc323fae5837" providerId="ADAL" clId="{86580F2B-187E-4292-85E3-941E3543B171}" dt="2024-05-07T07:46:21.460" v="19123" actId="47"/>
        <pc:sldMkLst>
          <pc:docMk/>
          <pc:sldMk cId="118542679" sldId="2147374734"/>
        </pc:sldMkLst>
      </pc:sldChg>
      <pc:sldChg chg="del">
        <pc:chgData name="Aaron Yeh" userId="1187d188-66f8-464d-81d0-bc323fae5837" providerId="ADAL" clId="{86580F2B-187E-4292-85E3-941E3543B171}" dt="2024-05-07T07:46:17.807" v="19120" actId="47"/>
        <pc:sldMkLst>
          <pc:docMk/>
          <pc:sldMk cId="3296400351" sldId="2147374735"/>
        </pc:sldMkLst>
      </pc:sldChg>
      <pc:sldChg chg="del">
        <pc:chgData name="Aaron Yeh" userId="1187d188-66f8-464d-81d0-bc323fae5837" providerId="ADAL" clId="{86580F2B-187E-4292-85E3-941E3543B171}" dt="2024-05-07T07:46:15.806" v="19119" actId="47"/>
        <pc:sldMkLst>
          <pc:docMk/>
          <pc:sldMk cId="547355607" sldId="2147374739"/>
        </pc:sldMkLst>
      </pc:sldChg>
      <pc:sldChg chg="del">
        <pc:chgData name="Aaron Yeh" userId="1187d188-66f8-464d-81d0-bc323fae5837" providerId="ADAL" clId="{86580F2B-187E-4292-85E3-941E3543B171}" dt="2024-05-07T07:46:02.673" v="19113" actId="47"/>
        <pc:sldMkLst>
          <pc:docMk/>
          <pc:sldMk cId="3424842877" sldId="2147374740"/>
        </pc:sldMkLst>
      </pc:sldChg>
      <pc:sldChg chg="del">
        <pc:chgData name="Aaron Yeh" userId="1187d188-66f8-464d-81d0-bc323fae5837" providerId="ADAL" clId="{86580F2B-187E-4292-85E3-941E3543B171}" dt="2024-05-07T07:46:04.513" v="19114" actId="47"/>
        <pc:sldMkLst>
          <pc:docMk/>
          <pc:sldMk cId="2103526350" sldId="2147374741"/>
        </pc:sldMkLst>
      </pc:sldChg>
      <pc:sldChg chg="del">
        <pc:chgData name="Aaron Yeh" userId="1187d188-66f8-464d-81d0-bc323fae5837" providerId="ADAL" clId="{86580F2B-187E-4292-85E3-941E3543B171}" dt="2024-04-29T05:46:21.948" v="5424" actId="47"/>
        <pc:sldMkLst>
          <pc:docMk/>
          <pc:sldMk cId="513900830" sldId="2147374742"/>
        </pc:sldMkLst>
      </pc:sldChg>
      <pc:sldChg chg="del">
        <pc:chgData name="Aaron Yeh" userId="1187d188-66f8-464d-81d0-bc323fae5837" providerId="ADAL" clId="{86580F2B-187E-4292-85E3-941E3543B171}" dt="2024-05-07T07:46:09.199" v="19115" actId="47"/>
        <pc:sldMkLst>
          <pc:docMk/>
          <pc:sldMk cId="3199638067" sldId="2147374743"/>
        </pc:sldMkLst>
      </pc:sldChg>
      <pc:sldChg chg="del">
        <pc:chgData name="Aaron Yeh" userId="1187d188-66f8-464d-81d0-bc323fae5837" providerId="ADAL" clId="{86580F2B-187E-4292-85E3-941E3543B171}" dt="2024-05-07T07:46:10.060" v="19116" actId="47"/>
        <pc:sldMkLst>
          <pc:docMk/>
          <pc:sldMk cId="2730721604" sldId="2147374744"/>
        </pc:sldMkLst>
      </pc:sldChg>
      <pc:sldChg chg="del">
        <pc:chgData name="Aaron Yeh" userId="1187d188-66f8-464d-81d0-bc323fae5837" providerId="ADAL" clId="{86580F2B-187E-4292-85E3-941E3543B171}" dt="2024-05-07T07:46:10.501" v="19117" actId="47"/>
        <pc:sldMkLst>
          <pc:docMk/>
          <pc:sldMk cId="1784171021" sldId="2147374745"/>
        </pc:sldMkLst>
      </pc:sldChg>
      <pc:sldChg chg="del">
        <pc:chgData name="Aaron Yeh" userId="1187d188-66f8-464d-81d0-bc323fae5837" providerId="ADAL" clId="{86580F2B-187E-4292-85E3-941E3543B171}" dt="2024-05-07T07:46:14.828" v="19118" actId="47"/>
        <pc:sldMkLst>
          <pc:docMk/>
          <pc:sldMk cId="491286865" sldId="2147374747"/>
        </pc:sldMkLst>
      </pc:sldChg>
      <pc:sldChg chg="del">
        <pc:chgData name="Aaron Yeh" userId="1187d188-66f8-464d-81d0-bc323fae5837" providerId="ADAL" clId="{86580F2B-187E-4292-85E3-941E3543B171}" dt="2024-05-07T07:45:57.402" v="19112" actId="47"/>
        <pc:sldMkLst>
          <pc:docMk/>
          <pc:sldMk cId="1945003098" sldId="2147374750"/>
        </pc:sldMkLst>
      </pc:sldChg>
      <pc:sldChg chg="addSp delSp modSp mod ord modNotesTx">
        <pc:chgData name="Aaron Yeh" userId="1187d188-66f8-464d-81d0-bc323fae5837" providerId="ADAL" clId="{86580F2B-187E-4292-85E3-941E3543B171}" dt="2024-05-08T02:39:33.068" v="22589"/>
        <pc:sldMkLst>
          <pc:docMk/>
          <pc:sldMk cId="4245545519" sldId="2147374754"/>
        </pc:sldMkLst>
        <pc:spChg chg="mod">
          <ac:chgData name="Aaron Yeh" userId="1187d188-66f8-464d-81d0-bc323fae5837" providerId="ADAL" clId="{86580F2B-187E-4292-85E3-941E3543B171}" dt="2024-04-30T05:40:23.023" v="10953" actId="20577"/>
          <ac:spMkLst>
            <pc:docMk/>
            <pc:sldMk cId="4245545519" sldId="2147374754"/>
            <ac:spMk id="2" creationId="{56C96835-C1EA-8615-6441-2A3ECC582CE4}"/>
          </ac:spMkLst>
        </pc:spChg>
        <pc:spChg chg="del">
          <ac:chgData name="Aaron Yeh" userId="1187d188-66f8-464d-81d0-bc323fae5837" providerId="ADAL" clId="{86580F2B-187E-4292-85E3-941E3543B171}" dt="2024-05-08T01:19:01.253" v="20265" actId="478"/>
          <ac:spMkLst>
            <pc:docMk/>
            <pc:sldMk cId="4245545519" sldId="2147374754"/>
            <ac:spMk id="12" creationId="{CDB53314-7147-F911-E234-D3CA253D2EEA}"/>
          </ac:spMkLst>
        </pc:spChg>
        <pc:spChg chg="add del mod">
          <ac:chgData name="Aaron Yeh" userId="1187d188-66f8-464d-81d0-bc323fae5837" providerId="ADAL" clId="{86580F2B-187E-4292-85E3-941E3543B171}" dt="2024-04-29T07:14:44.202" v="8455" actId="478"/>
          <ac:spMkLst>
            <pc:docMk/>
            <pc:sldMk cId="4245545519" sldId="2147374754"/>
            <ac:spMk id="17" creationId="{BE2BCF94-F8DE-84C3-3BDD-2323032F0FF0}"/>
          </ac:spMkLst>
        </pc:spChg>
        <pc:spChg chg="del">
          <ac:chgData name="Aaron Yeh" userId="1187d188-66f8-464d-81d0-bc323fae5837" providerId="ADAL" clId="{86580F2B-187E-4292-85E3-941E3543B171}" dt="2024-04-29T07:14:35.133" v="8451" actId="21"/>
          <ac:spMkLst>
            <pc:docMk/>
            <pc:sldMk cId="4245545519" sldId="2147374754"/>
            <ac:spMk id="24" creationId="{BE2BCF94-F8DE-84C3-3BDD-2323032F0FF0}"/>
          </ac:spMkLst>
        </pc:spChg>
        <pc:graphicFrameChg chg="mod modGraphic">
          <ac:chgData name="Aaron Yeh" userId="1187d188-66f8-464d-81d0-bc323fae5837" providerId="ADAL" clId="{86580F2B-187E-4292-85E3-941E3543B171}" dt="2024-05-07T05:21:10.139" v="18535" actId="207"/>
          <ac:graphicFrameMkLst>
            <pc:docMk/>
            <pc:sldMk cId="4245545519" sldId="2147374754"/>
            <ac:graphicFrameMk id="16" creationId="{D7AA7F28-57E3-CD4E-D508-5C124683319F}"/>
          </ac:graphicFrameMkLst>
        </pc:graphicFrameChg>
        <pc:graphicFrameChg chg="add mod modGraphic">
          <ac:chgData name="Aaron Yeh" userId="1187d188-66f8-464d-81d0-bc323fae5837" providerId="ADAL" clId="{86580F2B-187E-4292-85E3-941E3543B171}" dt="2024-05-06T09:43:22.248" v="16315" actId="1035"/>
          <ac:graphicFrameMkLst>
            <pc:docMk/>
            <pc:sldMk cId="4245545519" sldId="2147374754"/>
            <ac:graphicFrameMk id="17" creationId="{0B2DB812-03D7-4562-F707-E6BC0970737B}"/>
          </ac:graphicFrameMkLst>
        </pc:graphicFrameChg>
      </pc:sldChg>
      <pc:sldChg chg="delSp modSp mod modNotesTx">
        <pc:chgData name="Aaron Yeh" userId="1187d188-66f8-464d-81d0-bc323fae5837" providerId="ADAL" clId="{86580F2B-187E-4292-85E3-941E3543B171}" dt="2024-04-29T09:28:04.083" v="8858" actId="20577"/>
        <pc:sldMkLst>
          <pc:docMk/>
          <pc:sldMk cId="2400571735" sldId="2147374755"/>
        </pc:sldMkLst>
        <pc:spChg chg="mod">
          <ac:chgData name="Aaron Yeh" userId="1187d188-66f8-464d-81d0-bc323fae5837" providerId="ADAL" clId="{86580F2B-187E-4292-85E3-941E3543B171}" dt="2024-04-29T00:49:35.590" v="3245" actId="20577"/>
          <ac:spMkLst>
            <pc:docMk/>
            <pc:sldMk cId="2400571735" sldId="2147374755"/>
            <ac:spMk id="2" creationId="{538E97B2-42D7-78D2-879E-C734F3D536C6}"/>
          </ac:spMkLst>
        </pc:spChg>
        <pc:spChg chg="mod">
          <ac:chgData name="Aaron Yeh" userId="1187d188-66f8-464d-81d0-bc323fae5837" providerId="ADAL" clId="{86580F2B-187E-4292-85E3-941E3543B171}" dt="2024-04-29T09:28:04.083" v="8858" actId="20577"/>
          <ac:spMkLst>
            <pc:docMk/>
            <pc:sldMk cId="2400571735" sldId="2147374755"/>
            <ac:spMk id="10" creationId="{AECF5F3B-B302-0575-98BD-FFF0225C16EB}"/>
          </ac:spMkLst>
        </pc:spChg>
        <pc:spChg chg="del mod">
          <ac:chgData name="Aaron Yeh" userId="1187d188-66f8-464d-81d0-bc323fae5837" providerId="ADAL" clId="{86580F2B-187E-4292-85E3-941E3543B171}" dt="2024-04-29T06:26:04.955" v="6804" actId="478"/>
          <ac:spMkLst>
            <pc:docMk/>
            <pc:sldMk cId="2400571735" sldId="2147374755"/>
            <ac:spMk id="23" creationId="{E05B5840-0EBF-D39E-84BD-675D2F0C6119}"/>
          </ac:spMkLst>
        </pc:spChg>
        <pc:graphicFrameChg chg="modGraphic">
          <ac:chgData name="Aaron Yeh" userId="1187d188-66f8-464d-81d0-bc323fae5837" providerId="ADAL" clId="{86580F2B-187E-4292-85E3-941E3543B171}" dt="2024-04-29T00:49:09.143" v="3166" actId="122"/>
          <ac:graphicFrameMkLst>
            <pc:docMk/>
            <pc:sldMk cId="2400571735" sldId="2147374755"/>
            <ac:graphicFrameMk id="22" creationId="{4422508B-0050-0806-E6BA-AA8C7938459B}"/>
          </ac:graphicFrameMkLst>
        </pc:graphicFrameChg>
      </pc:sldChg>
      <pc:sldChg chg="mod modShow">
        <pc:chgData name="Aaron Yeh" userId="1187d188-66f8-464d-81d0-bc323fae5837" providerId="ADAL" clId="{86580F2B-187E-4292-85E3-941E3543B171}" dt="2024-05-07T08:30:14.603" v="19130" actId="729"/>
        <pc:sldMkLst>
          <pc:docMk/>
          <pc:sldMk cId="1553712151" sldId="2147374760"/>
        </pc:sldMkLst>
      </pc:sldChg>
      <pc:sldChg chg="modSp mod">
        <pc:chgData name="Aaron Yeh" userId="1187d188-66f8-464d-81d0-bc323fae5837" providerId="ADAL" clId="{86580F2B-187E-4292-85E3-941E3543B171}" dt="2024-05-08T02:16:49.324" v="22005" actId="20577"/>
        <pc:sldMkLst>
          <pc:docMk/>
          <pc:sldMk cId="736214665" sldId="2147374763"/>
        </pc:sldMkLst>
        <pc:spChg chg="mod">
          <ac:chgData name="Aaron Yeh" userId="1187d188-66f8-464d-81d0-bc323fae5837" providerId="ADAL" clId="{86580F2B-187E-4292-85E3-941E3543B171}" dt="2024-05-08T02:16:49.324" v="22005" actId="20577"/>
          <ac:spMkLst>
            <pc:docMk/>
            <pc:sldMk cId="736214665" sldId="2147374763"/>
            <ac:spMk id="4" creationId="{21824169-BF97-E47C-23C8-BC68D0A992CC}"/>
          </ac:spMkLst>
        </pc:spChg>
      </pc:sldChg>
      <pc:sldChg chg="modSp mod">
        <pc:chgData name="Aaron Yeh" userId="1187d188-66f8-464d-81d0-bc323fae5837" providerId="ADAL" clId="{86580F2B-187E-4292-85E3-941E3543B171}" dt="2024-04-30T00:51:33.604" v="9015" actId="20577"/>
        <pc:sldMkLst>
          <pc:docMk/>
          <pc:sldMk cId="3493898709" sldId="2147374766"/>
        </pc:sldMkLst>
        <pc:spChg chg="mod">
          <ac:chgData name="Aaron Yeh" userId="1187d188-66f8-464d-81d0-bc323fae5837" providerId="ADAL" clId="{86580F2B-187E-4292-85E3-941E3543B171}" dt="2024-04-29T06:56:21.828" v="7746" actId="20577"/>
          <ac:spMkLst>
            <pc:docMk/>
            <pc:sldMk cId="3493898709" sldId="2147374766"/>
            <ac:spMk id="13" creationId="{AB85C7F4-4F76-973D-83C0-862C0E99C5E0}"/>
          </ac:spMkLst>
        </pc:spChg>
        <pc:spChg chg="mod">
          <ac:chgData name="Aaron Yeh" userId="1187d188-66f8-464d-81d0-bc323fae5837" providerId="ADAL" clId="{86580F2B-187E-4292-85E3-941E3543B171}" dt="2024-04-29T06:56:18.089" v="7740" actId="20577"/>
          <ac:spMkLst>
            <pc:docMk/>
            <pc:sldMk cId="3493898709" sldId="2147374766"/>
            <ac:spMk id="15" creationId="{B1B8AF1F-3A4A-164F-93FB-8CC578ED3201}"/>
          </ac:spMkLst>
        </pc:spChg>
        <pc:spChg chg="mod">
          <ac:chgData name="Aaron Yeh" userId="1187d188-66f8-464d-81d0-bc323fae5837" providerId="ADAL" clId="{86580F2B-187E-4292-85E3-941E3543B171}" dt="2024-04-30T00:51:33.604" v="9015" actId="20577"/>
          <ac:spMkLst>
            <pc:docMk/>
            <pc:sldMk cId="3493898709" sldId="2147374766"/>
            <ac:spMk id="17" creationId="{4C89A81A-B866-F5A9-05CC-5191A23D754D}"/>
          </ac:spMkLst>
        </pc:spChg>
        <pc:spChg chg="mod">
          <ac:chgData name="Aaron Yeh" userId="1187d188-66f8-464d-81d0-bc323fae5837" providerId="ADAL" clId="{86580F2B-187E-4292-85E3-941E3543B171}" dt="2024-04-30T00:51:17.160" v="8982" actId="27636"/>
          <ac:spMkLst>
            <pc:docMk/>
            <pc:sldMk cId="3493898709" sldId="2147374766"/>
            <ac:spMk id="29" creationId="{B8F39B5F-89D7-4EB4-4E95-1269589A7F30}"/>
          </ac:spMkLst>
        </pc:spChg>
      </pc:sldChg>
      <pc:sldChg chg="addSp delSp modSp mod">
        <pc:chgData name="Aaron Yeh" userId="1187d188-66f8-464d-81d0-bc323fae5837" providerId="ADAL" clId="{86580F2B-187E-4292-85E3-941E3543B171}" dt="2024-04-30T05:55:32.553" v="11602" actId="1076"/>
        <pc:sldMkLst>
          <pc:docMk/>
          <pc:sldMk cId="49225352" sldId="2147374767"/>
        </pc:sldMkLst>
        <pc:spChg chg="mod">
          <ac:chgData name="Aaron Yeh" userId="1187d188-66f8-464d-81d0-bc323fae5837" providerId="ADAL" clId="{86580F2B-187E-4292-85E3-941E3543B171}" dt="2024-04-29T06:26:40.510" v="6863" actId="20577"/>
          <ac:spMkLst>
            <pc:docMk/>
            <pc:sldMk cId="49225352" sldId="2147374767"/>
            <ac:spMk id="2" creationId="{51FB480E-CA6B-9F42-FB21-7880682D8782}"/>
          </ac:spMkLst>
        </pc:spChg>
        <pc:spChg chg="del">
          <ac:chgData name="Aaron Yeh" userId="1187d188-66f8-464d-81d0-bc323fae5837" providerId="ADAL" clId="{86580F2B-187E-4292-85E3-941E3543B171}" dt="2024-04-29T01:00:13.791" v="3717" actId="478"/>
          <ac:spMkLst>
            <pc:docMk/>
            <pc:sldMk cId="49225352" sldId="2147374767"/>
            <ac:spMk id="5" creationId="{FB842884-F1EE-DB9F-77AF-7F9C03B0F500}"/>
          </ac:spMkLst>
        </pc:spChg>
        <pc:spChg chg="mod">
          <ac:chgData name="Aaron Yeh" userId="1187d188-66f8-464d-81d0-bc323fae5837" providerId="ADAL" clId="{86580F2B-187E-4292-85E3-941E3543B171}" dt="2024-04-29T00:54:39.299" v="3574" actId="20577"/>
          <ac:spMkLst>
            <pc:docMk/>
            <pc:sldMk cId="49225352" sldId="2147374767"/>
            <ac:spMk id="7" creationId="{723A96D7-9DAD-D32C-441D-7C9558C24B90}"/>
          </ac:spMkLst>
        </pc:spChg>
        <pc:spChg chg="add mod">
          <ac:chgData name="Aaron Yeh" userId="1187d188-66f8-464d-81d0-bc323fae5837" providerId="ADAL" clId="{86580F2B-187E-4292-85E3-941E3543B171}" dt="2024-04-30T05:55:14.184" v="11595" actId="1076"/>
          <ac:spMkLst>
            <pc:docMk/>
            <pc:sldMk cId="49225352" sldId="2147374767"/>
            <ac:spMk id="8" creationId="{D3E86D52-C217-45D4-7353-7BC677C74762}"/>
          </ac:spMkLst>
        </pc:spChg>
        <pc:spChg chg="del">
          <ac:chgData name="Aaron Yeh" userId="1187d188-66f8-464d-81d0-bc323fae5837" providerId="ADAL" clId="{86580F2B-187E-4292-85E3-941E3543B171}" dt="2024-04-29T00:59:52.765" v="3714" actId="478"/>
          <ac:spMkLst>
            <pc:docMk/>
            <pc:sldMk cId="49225352" sldId="2147374767"/>
            <ac:spMk id="10" creationId="{09B7CA5A-A6C2-843B-ED70-4322CD30DBFA}"/>
          </ac:spMkLst>
        </pc:spChg>
        <pc:spChg chg="del">
          <ac:chgData name="Aaron Yeh" userId="1187d188-66f8-464d-81d0-bc323fae5837" providerId="ADAL" clId="{86580F2B-187E-4292-85E3-941E3543B171}" dt="2024-04-29T00:59:50.031" v="3713" actId="478"/>
          <ac:spMkLst>
            <pc:docMk/>
            <pc:sldMk cId="49225352" sldId="2147374767"/>
            <ac:spMk id="17" creationId="{95A3A4F0-85B9-CDC9-35E1-CF2615E8035C}"/>
          </ac:spMkLst>
        </pc:spChg>
        <pc:spChg chg="mod">
          <ac:chgData name="Aaron Yeh" userId="1187d188-66f8-464d-81d0-bc323fae5837" providerId="ADAL" clId="{86580F2B-187E-4292-85E3-941E3543B171}" dt="2024-04-30T05:55:29.209" v="11601" actId="20577"/>
          <ac:spMkLst>
            <pc:docMk/>
            <pc:sldMk cId="49225352" sldId="2147374767"/>
            <ac:spMk id="21" creationId="{14408218-D964-1ECE-2077-66CD1A5486AE}"/>
          </ac:spMkLst>
        </pc:spChg>
        <pc:spChg chg="add mod">
          <ac:chgData name="Aaron Yeh" userId="1187d188-66f8-464d-81d0-bc323fae5837" providerId="ADAL" clId="{86580F2B-187E-4292-85E3-941E3543B171}" dt="2024-04-30T05:55:09.823" v="11594" actId="1076"/>
          <ac:spMkLst>
            <pc:docMk/>
            <pc:sldMk cId="49225352" sldId="2147374767"/>
            <ac:spMk id="25" creationId="{D9A51CC4-C95E-7D27-335F-02BA86C8BCF1}"/>
          </ac:spMkLst>
        </pc:spChg>
        <pc:spChg chg="mod">
          <ac:chgData name="Aaron Yeh" userId="1187d188-66f8-464d-81d0-bc323fae5837" providerId="ADAL" clId="{86580F2B-187E-4292-85E3-941E3543B171}" dt="2024-04-29T00:59:35.325" v="3711" actId="1036"/>
          <ac:spMkLst>
            <pc:docMk/>
            <pc:sldMk cId="49225352" sldId="2147374767"/>
            <ac:spMk id="35" creationId="{6016950E-68FD-9EB3-8CCD-3E186C9615EB}"/>
          </ac:spMkLst>
        </pc:spChg>
        <pc:graphicFrameChg chg="mod">
          <ac:chgData name="Aaron Yeh" userId="1187d188-66f8-464d-81d0-bc323fae5837" providerId="ADAL" clId="{86580F2B-187E-4292-85E3-941E3543B171}" dt="2024-04-30T05:54:47.187" v="11587" actId="1035"/>
          <ac:graphicFrameMkLst>
            <pc:docMk/>
            <pc:sldMk cId="49225352" sldId="2147374767"/>
            <ac:graphicFrameMk id="6" creationId="{DD80E784-1EAE-54EC-2B91-2F6D122D38A0}"/>
          </ac:graphicFrameMkLst>
        </pc:graphicFrameChg>
        <pc:picChg chg="mod">
          <ac:chgData name="Aaron Yeh" userId="1187d188-66f8-464d-81d0-bc323fae5837" providerId="ADAL" clId="{86580F2B-187E-4292-85E3-941E3543B171}" dt="2024-04-30T05:55:32.553" v="11602" actId="1076"/>
          <ac:picMkLst>
            <pc:docMk/>
            <pc:sldMk cId="49225352" sldId="2147374767"/>
            <ac:picMk id="9" creationId="{E7971C48-7DA6-7FB6-14F4-45E4C48707B6}"/>
          </ac:picMkLst>
        </pc:picChg>
        <pc:cxnChg chg="del mod">
          <ac:chgData name="Aaron Yeh" userId="1187d188-66f8-464d-81d0-bc323fae5837" providerId="ADAL" clId="{86580F2B-187E-4292-85E3-941E3543B171}" dt="2024-04-29T01:00:16.260" v="3718" actId="478"/>
          <ac:cxnSpMkLst>
            <pc:docMk/>
            <pc:sldMk cId="49225352" sldId="2147374767"/>
            <ac:cxnSpMk id="8" creationId="{1F5196DE-CA65-6385-BB7F-5DDF50184DAD}"/>
          </ac:cxnSpMkLst>
        </pc:cxnChg>
        <pc:cxnChg chg="mod">
          <ac:chgData name="Aaron Yeh" userId="1187d188-66f8-464d-81d0-bc323fae5837" providerId="ADAL" clId="{86580F2B-187E-4292-85E3-941E3543B171}" dt="2024-04-29T00:59:52.765" v="3714" actId="478"/>
          <ac:cxnSpMkLst>
            <pc:docMk/>
            <pc:sldMk cId="49225352" sldId="2147374767"/>
            <ac:cxnSpMk id="15" creationId="{9E84AB4D-AFA8-57C4-91BC-0966C31A7B7C}"/>
          </ac:cxnSpMkLst>
        </pc:cxnChg>
      </pc:sldChg>
      <pc:sldChg chg="addSp delSp modSp mod">
        <pc:chgData name="Aaron Yeh" userId="1187d188-66f8-464d-81d0-bc323fae5837" providerId="ADAL" clId="{86580F2B-187E-4292-85E3-941E3543B171}" dt="2024-05-07T03:17:34.848" v="16461" actId="20577"/>
        <pc:sldMkLst>
          <pc:docMk/>
          <pc:sldMk cId="1197138287" sldId="2147374770"/>
        </pc:sldMkLst>
        <pc:spChg chg="mod">
          <ac:chgData name="Aaron Yeh" userId="1187d188-66f8-464d-81d0-bc323fae5837" providerId="ADAL" clId="{86580F2B-187E-4292-85E3-941E3543B171}" dt="2024-04-29T00:43:40.899" v="2964" actId="20577"/>
          <ac:spMkLst>
            <pc:docMk/>
            <pc:sldMk cId="1197138287" sldId="2147374770"/>
            <ac:spMk id="2" creationId="{B07A9939-4764-21E0-EF8C-5211F1908B19}"/>
          </ac:spMkLst>
        </pc:spChg>
        <pc:spChg chg="del">
          <ac:chgData name="Aaron Yeh" userId="1187d188-66f8-464d-81d0-bc323fae5837" providerId="ADAL" clId="{86580F2B-187E-4292-85E3-941E3543B171}" dt="2024-04-29T00:43:50.185" v="2965" actId="478"/>
          <ac:spMkLst>
            <pc:docMk/>
            <pc:sldMk cId="1197138287" sldId="2147374770"/>
            <ac:spMk id="4" creationId="{90F01A42-2AEF-773A-A2FC-81AC8CFE7338}"/>
          </ac:spMkLst>
        </pc:spChg>
        <pc:spChg chg="mod">
          <ac:chgData name="Aaron Yeh" userId="1187d188-66f8-464d-81d0-bc323fae5837" providerId="ADAL" clId="{86580F2B-187E-4292-85E3-941E3543B171}" dt="2024-05-07T03:17:34.848" v="16461" actId="20577"/>
          <ac:spMkLst>
            <pc:docMk/>
            <pc:sldMk cId="1197138287" sldId="2147374770"/>
            <ac:spMk id="13" creationId="{D15C7899-70DB-57BB-B364-0E817A622720}"/>
          </ac:spMkLst>
        </pc:spChg>
        <pc:spChg chg="mod">
          <ac:chgData name="Aaron Yeh" userId="1187d188-66f8-464d-81d0-bc323fae5837" providerId="ADAL" clId="{86580F2B-187E-4292-85E3-941E3543B171}" dt="2024-04-29T06:24:17.219" v="6731" actId="20577"/>
          <ac:spMkLst>
            <pc:docMk/>
            <pc:sldMk cId="1197138287" sldId="2147374770"/>
            <ac:spMk id="33" creationId="{3F1E2B0C-F1B4-3F72-8AA8-EB19F0B8A461}"/>
          </ac:spMkLst>
        </pc:spChg>
        <pc:spChg chg="del">
          <ac:chgData name="Aaron Yeh" userId="1187d188-66f8-464d-81d0-bc323fae5837" providerId="ADAL" clId="{86580F2B-187E-4292-85E3-941E3543B171}" dt="2024-04-29T06:25:07.955" v="6793" actId="478"/>
          <ac:spMkLst>
            <pc:docMk/>
            <pc:sldMk cId="1197138287" sldId="2147374770"/>
            <ac:spMk id="35" creationId="{5B2A16E3-F808-23F0-0386-FE699D6368BC}"/>
          </ac:spMkLst>
        </pc:spChg>
        <pc:spChg chg="mod">
          <ac:chgData name="Aaron Yeh" userId="1187d188-66f8-464d-81d0-bc323fae5837" providerId="ADAL" clId="{86580F2B-187E-4292-85E3-941E3543B171}" dt="2024-04-29T06:25:29.542" v="6803" actId="1036"/>
          <ac:spMkLst>
            <pc:docMk/>
            <pc:sldMk cId="1197138287" sldId="2147374770"/>
            <ac:spMk id="67" creationId="{34BC15C9-2F14-128E-60C2-432F655DBE18}"/>
          </ac:spMkLst>
        </pc:spChg>
        <pc:picChg chg="add mod">
          <ac:chgData name="Aaron Yeh" userId="1187d188-66f8-464d-81d0-bc323fae5837" providerId="ADAL" clId="{86580F2B-187E-4292-85E3-941E3543B171}" dt="2024-04-29T06:25:23.151" v="6797" actId="14100"/>
          <ac:picMkLst>
            <pc:docMk/>
            <pc:sldMk cId="1197138287" sldId="2147374770"/>
            <ac:picMk id="5" creationId="{A9D91890-BD61-B7C0-7C7E-B21AD4A259F9}"/>
          </ac:picMkLst>
        </pc:picChg>
      </pc:sldChg>
      <pc:sldChg chg="delSp modSp mod">
        <pc:chgData name="Aaron Yeh" userId="1187d188-66f8-464d-81d0-bc323fae5837" providerId="ADAL" clId="{86580F2B-187E-4292-85E3-941E3543B171}" dt="2024-05-06T07:30:04.766" v="14199" actId="478"/>
        <pc:sldMkLst>
          <pc:docMk/>
          <pc:sldMk cId="2465489532" sldId="2147374772"/>
        </pc:sldMkLst>
        <pc:spChg chg="del">
          <ac:chgData name="Aaron Yeh" userId="1187d188-66f8-464d-81d0-bc323fae5837" providerId="ADAL" clId="{86580F2B-187E-4292-85E3-941E3543B171}" dt="2024-05-06T07:30:04.766" v="14199" actId="478"/>
          <ac:spMkLst>
            <pc:docMk/>
            <pc:sldMk cId="2465489532" sldId="2147374772"/>
            <ac:spMk id="4" creationId="{B6C09C95-3E4C-7E16-EAE9-6B4ED9C04B14}"/>
          </ac:spMkLst>
        </pc:spChg>
        <pc:spChg chg="del">
          <ac:chgData name="Aaron Yeh" userId="1187d188-66f8-464d-81d0-bc323fae5837" providerId="ADAL" clId="{86580F2B-187E-4292-85E3-941E3543B171}" dt="2024-04-29T00:45:20.698" v="3000" actId="21"/>
          <ac:spMkLst>
            <pc:docMk/>
            <pc:sldMk cId="2465489532" sldId="2147374772"/>
            <ac:spMk id="6" creationId="{4E4F1DCE-F435-91F2-9EAC-F3504ED5A666}"/>
          </ac:spMkLst>
        </pc:spChg>
        <pc:spChg chg="del">
          <ac:chgData name="Aaron Yeh" userId="1187d188-66f8-464d-81d0-bc323fae5837" providerId="ADAL" clId="{86580F2B-187E-4292-85E3-941E3543B171}" dt="2024-04-29T00:45:20.698" v="3000" actId="21"/>
          <ac:spMkLst>
            <pc:docMk/>
            <pc:sldMk cId="2465489532" sldId="2147374772"/>
            <ac:spMk id="8" creationId="{0B8D0ED2-4CE4-C76C-AF13-A39BEF042127}"/>
          </ac:spMkLst>
        </pc:spChg>
        <pc:graphicFrameChg chg="del">
          <ac:chgData name="Aaron Yeh" userId="1187d188-66f8-464d-81d0-bc323fae5837" providerId="ADAL" clId="{86580F2B-187E-4292-85E3-941E3543B171}" dt="2024-04-29T00:45:20.698" v="3000" actId="21"/>
          <ac:graphicFrameMkLst>
            <pc:docMk/>
            <pc:sldMk cId="2465489532" sldId="2147374772"/>
            <ac:graphicFrameMk id="4" creationId="{13334D8F-734F-1C09-666C-61C956F8BAA7}"/>
          </ac:graphicFrameMkLst>
        </pc:graphicFrameChg>
        <pc:graphicFrameChg chg="modGraphic">
          <ac:chgData name="Aaron Yeh" userId="1187d188-66f8-464d-81d0-bc323fae5837" providerId="ADAL" clId="{86580F2B-187E-4292-85E3-941E3543B171}" dt="2024-04-30T05:50:30.730" v="11373" actId="20577"/>
          <ac:graphicFrameMkLst>
            <pc:docMk/>
            <pc:sldMk cId="2465489532" sldId="2147374772"/>
            <ac:graphicFrameMk id="5" creationId="{DDB247FD-47A3-F430-E65C-1A24111D618B}"/>
          </ac:graphicFrameMkLst>
        </pc:graphicFrameChg>
        <pc:picChg chg="del">
          <ac:chgData name="Aaron Yeh" userId="1187d188-66f8-464d-81d0-bc323fae5837" providerId="ADAL" clId="{86580F2B-187E-4292-85E3-941E3543B171}" dt="2024-04-29T00:45:20.698" v="3000" actId="21"/>
          <ac:picMkLst>
            <pc:docMk/>
            <pc:sldMk cId="2465489532" sldId="2147374772"/>
            <ac:picMk id="5122" creationId="{75C8BA30-D8FA-449F-E5FA-2C4FFB0ADD34}"/>
          </ac:picMkLst>
        </pc:picChg>
      </pc:sldChg>
      <pc:sldChg chg="modSp mod">
        <pc:chgData name="Aaron Yeh" userId="1187d188-66f8-464d-81d0-bc323fae5837" providerId="ADAL" clId="{86580F2B-187E-4292-85E3-941E3543B171}" dt="2024-04-29T05:56:11.226" v="5867" actId="27636"/>
        <pc:sldMkLst>
          <pc:docMk/>
          <pc:sldMk cId="3332587023" sldId="2147374774"/>
        </pc:sldMkLst>
        <pc:spChg chg="mod">
          <ac:chgData name="Aaron Yeh" userId="1187d188-66f8-464d-81d0-bc323fae5837" providerId="ADAL" clId="{86580F2B-187E-4292-85E3-941E3543B171}" dt="2024-04-29T05:56:11.226" v="5867" actId="27636"/>
          <ac:spMkLst>
            <pc:docMk/>
            <pc:sldMk cId="3332587023" sldId="2147374774"/>
            <ac:spMk id="2" creationId="{B07A9939-4764-21E0-EF8C-5211F1908B19}"/>
          </ac:spMkLst>
        </pc:spChg>
      </pc:sldChg>
      <pc:sldChg chg="del">
        <pc:chgData name="Aaron Yeh" userId="1187d188-66f8-464d-81d0-bc323fae5837" providerId="ADAL" clId="{86580F2B-187E-4292-85E3-941E3543B171}" dt="2024-04-29T05:55:59.458" v="5846" actId="47"/>
        <pc:sldMkLst>
          <pc:docMk/>
          <pc:sldMk cId="3435872086" sldId="2147374775"/>
        </pc:sldMkLst>
      </pc:sldChg>
      <pc:sldChg chg="modSp mod ord">
        <pc:chgData name="Aaron Yeh" userId="1187d188-66f8-464d-81d0-bc323fae5837" providerId="ADAL" clId="{86580F2B-187E-4292-85E3-941E3543B171}" dt="2024-04-30T00:59:15.709" v="9369" actId="20577"/>
        <pc:sldMkLst>
          <pc:docMk/>
          <pc:sldMk cId="3247770637" sldId="2147374776"/>
        </pc:sldMkLst>
        <pc:spChg chg="mod">
          <ac:chgData name="Aaron Yeh" userId="1187d188-66f8-464d-81d0-bc323fae5837" providerId="ADAL" clId="{86580F2B-187E-4292-85E3-941E3543B171}" dt="2024-04-30T00:59:15.709" v="9369" actId="20577"/>
          <ac:spMkLst>
            <pc:docMk/>
            <pc:sldMk cId="3247770637" sldId="2147374776"/>
            <ac:spMk id="2" creationId="{B07A9939-4764-21E0-EF8C-5211F1908B19}"/>
          </ac:spMkLst>
        </pc:spChg>
      </pc:sldChg>
      <pc:sldChg chg="del">
        <pc:chgData name="Aaron Yeh" userId="1187d188-66f8-464d-81d0-bc323fae5837" providerId="ADAL" clId="{86580F2B-187E-4292-85E3-941E3543B171}" dt="2024-05-07T07:35:15.521" v="19013" actId="47"/>
        <pc:sldMkLst>
          <pc:docMk/>
          <pc:sldMk cId="7567840" sldId="2147374777"/>
        </pc:sldMkLst>
      </pc:sldChg>
      <pc:sldChg chg="delSp modSp mod modShow">
        <pc:chgData name="Aaron Yeh" userId="1187d188-66f8-464d-81d0-bc323fae5837" providerId="ADAL" clId="{86580F2B-187E-4292-85E3-941E3543B171}" dt="2024-04-30T01:02:58.805" v="9700" actId="21"/>
        <pc:sldMkLst>
          <pc:docMk/>
          <pc:sldMk cId="2730978699" sldId="2147374789"/>
        </pc:sldMkLst>
        <pc:spChg chg="mod">
          <ac:chgData name="Aaron Yeh" userId="1187d188-66f8-464d-81d0-bc323fae5837" providerId="ADAL" clId="{86580F2B-187E-4292-85E3-941E3543B171}" dt="2024-04-29T00:17:14.866" v="793" actId="27636"/>
          <ac:spMkLst>
            <pc:docMk/>
            <pc:sldMk cId="2730978699" sldId="2147374789"/>
            <ac:spMk id="2" creationId="{C6D15819-CA61-B5AC-B454-861A8C9AA58D}"/>
          </ac:spMkLst>
        </pc:spChg>
        <pc:spChg chg="mod">
          <ac:chgData name="Aaron Yeh" userId="1187d188-66f8-464d-81d0-bc323fae5837" providerId="ADAL" clId="{86580F2B-187E-4292-85E3-941E3543B171}" dt="2024-04-29T00:20:17.133" v="799" actId="14100"/>
          <ac:spMkLst>
            <pc:docMk/>
            <pc:sldMk cId="2730978699" sldId="2147374789"/>
            <ac:spMk id="5" creationId="{D0626B13-2439-A2F6-80FC-A5E54389C380}"/>
          </ac:spMkLst>
        </pc:spChg>
        <pc:spChg chg="del">
          <ac:chgData name="Aaron Yeh" userId="1187d188-66f8-464d-81d0-bc323fae5837" providerId="ADAL" clId="{86580F2B-187E-4292-85E3-941E3543B171}" dt="2024-04-29T00:20:01.698" v="796" actId="478"/>
          <ac:spMkLst>
            <pc:docMk/>
            <pc:sldMk cId="2730978699" sldId="2147374789"/>
            <ac:spMk id="14" creationId="{5B754A20-3E7E-155C-5E89-F14AFAD88983}"/>
          </ac:spMkLst>
        </pc:spChg>
        <pc:spChg chg="del">
          <ac:chgData name="Aaron Yeh" userId="1187d188-66f8-464d-81d0-bc323fae5837" providerId="ADAL" clId="{86580F2B-187E-4292-85E3-941E3543B171}" dt="2024-04-29T00:19:58.886" v="795" actId="478"/>
          <ac:spMkLst>
            <pc:docMk/>
            <pc:sldMk cId="2730978699" sldId="2147374789"/>
            <ac:spMk id="15" creationId="{28E6EE8E-4788-3CB8-0F97-211427961E98}"/>
          </ac:spMkLst>
        </pc:spChg>
        <pc:picChg chg="del">
          <ac:chgData name="Aaron Yeh" userId="1187d188-66f8-464d-81d0-bc323fae5837" providerId="ADAL" clId="{86580F2B-187E-4292-85E3-941E3543B171}" dt="2024-04-30T01:02:58.805" v="9700" actId="21"/>
          <ac:picMkLst>
            <pc:docMk/>
            <pc:sldMk cId="2730978699" sldId="2147374789"/>
            <ac:picMk id="9" creationId="{4C6839CC-87CD-1801-0574-04EBBACDAEFF}"/>
          </ac:picMkLst>
        </pc:picChg>
      </pc:sldChg>
      <pc:sldChg chg="delSp modSp mod">
        <pc:chgData name="Aaron Yeh" userId="1187d188-66f8-464d-81d0-bc323fae5837" providerId="ADAL" clId="{86580F2B-187E-4292-85E3-941E3543B171}" dt="2024-05-08T01:15:13.464" v="20158" actId="207"/>
        <pc:sldMkLst>
          <pc:docMk/>
          <pc:sldMk cId="294987008" sldId="2147374790"/>
        </pc:sldMkLst>
        <pc:spChg chg="mod">
          <ac:chgData name="Aaron Yeh" userId="1187d188-66f8-464d-81d0-bc323fae5837" providerId="ADAL" clId="{86580F2B-187E-4292-85E3-941E3543B171}" dt="2024-04-29T07:13:25.697" v="8434" actId="20577"/>
          <ac:spMkLst>
            <pc:docMk/>
            <pc:sldMk cId="294987008" sldId="2147374790"/>
            <ac:spMk id="2" creationId="{0B9E91F4-60A6-9129-81C3-73C9138F145C}"/>
          </ac:spMkLst>
        </pc:spChg>
        <pc:spChg chg="del">
          <ac:chgData name="Aaron Yeh" userId="1187d188-66f8-464d-81d0-bc323fae5837" providerId="ADAL" clId="{86580F2B-187E-4292-85E3-941E3543B171}" dt="2024-04-29T00:13:45.193" v="337" actId="478"/>
          <ac:spMkLst>
            <pc:docMk/>
            <pc:sldMk cId="294987008" sldId="2147374790"/>
            <ac:spMk id="3" creationId="{93442142-D662-5DE8-16C3-E29FD36E94DE}"/>
          </ac:spMkLst>
        </pc:spChg>
        <pc:spChg chg="mod">
          <ac:chgData name="Aaron Yeh" userId="1187d188-66f8-464d-81d0-bc323fae5837" providerId="ADAL" clId="{86580F2B-187E-4292-85E3-941E3543B171}" dt="2024-05-08T01:15:13.464" v="20158" actId="207"/>
          <ac:spMkLst>
            <pc:docMk/>
            <pc:sldMk cId="294987008" sldId="2147374790"/>
            <ac:spMk id="7" creationId="{06969335-CD99-B535-F469-A23406FDE852}"/>
          </ac:spMkLst>
        </pc:spChg>
        <pc:spChg chg="del">
          <ac:chgData name="Aaron Yeh" userId="1187d188-66f8-464d-81d0-bc323fae5837" providerId="ADAL" clId="{86580F2B-187E-4292-85E3-941E3543B171}" dt="2024-04-29T00:13:45.193" v="337" actId="478"/>
          <ac:spMkLst>
            <pc:docMk/>
            <pc:sldMk cId="294987008" sldId="2147374790"/>
            <ac:spMk id="17" creationId="{C33E871A-141C-1465-375C-C524257F5720}"/>
          </ac:spMkLst>
        </pc:spChg>
        <pc:spChg chg="del">
          <ac:chgData name="Aaron Yeh" userId="1187d188-66f8-464d-81d0-bc323fae5837" providerId="ADAL" clId="{86580F2B-187E-4292-85E3-941E3543B171}" dt="2024-04-29T00:13:45.193" v="337" actId="478"/>
          <ac:spMkLst>
            <pc:docMk/>
            <pc:sldMk cId="294987008" sldId="2147374790"/>
            <ac:spMk id="19" creationId="{98EE4011-160E-BF5B-CAEF-F174BB1C43D9}"/>
          </ac:spMkLst>
        </pc:spChg>
        <pc:spChg chg="del">
          <ac:chgData name="Aaron Yeh" userId="1187d188-66f8-464d-81d0-bc323fae5837" providerId="ADAL" clId="{86580F2B-187E-4292-85E3-941E3543B171}" dt="2024-04-29T00:13:45.193" v="337" actId="478"/>
          <ac:spMkLst>
            <pc:docMk/>
            <pc:sldMk cId="294987008" sldId="2147374790"/>
            <ac:spMk id="21" creationId="{28E15A99-1BC0-0E45-D891-524404802BD2}"/>
          </ac:spMkLst>
        </pc:spChg>
        <pc:grpChg chg="del">
          <ac:chgData name="Aaron Yeh" userId="1187d188-66f8-464d-81d0-bc323fae5837" providerId="ADAL" clId="{86580F2B-187E-4292-85E3-941E3543B171}" dt="2024-04-29T00:13:45.193" v="337" actId="478"/>
          <ac:grpSpMkLst>
            <pc:docMk/>
            <pc:sldMk cId="294987008" sldId="2147374790"/>
            <ac:grpSpMk id="23" creationId="{ACD79C6D-E0D8-2C4C-B045-933D191A8CF3}"/>
          </ac:grpSpMkLst>
        </pc:grpChg>
        <pc:grpChg chg="del">
          <ac:chgData name="Aaron Yeh" userId="1187d188-66f8-464d-81d0-bc323fae5837" providerId="ADAL" clId="{86580F2B-187E-4292-85E3-941E3543B171}" dt="2024-04-29T00:13:45.193" v="337" actId="478"/>
          <ac:grpSpMkLst>
            <pc:docMk/>
            <pc:sldMk cId="294987008" sldId="2147374790"/>
            <ac:grpSpMk id="24" creationId="{1D6F8E89-9B05-F58F-A5F7-678854750F95}"/>
          </ac:grpSpMkLst>
        </pc:grpChg>
        <pc:grpChg chg="del">
          <ac:chgData name="Aaron Yeh" userId="1187d188-66f8-464d-81d0-bc323fae5837" providerId="ADAL" clId="{86580F2B-187E-4292-85E3-941E3543B171}" dt="2024-04-29T00:13:45.193" v="337" actId="478"/>
          <ac:grpSpMkLst>
            <pc:docMk/>
            <pc:sldMk cId="294987008" sldId="2147374790"/>
            <ac:grpSpMk id="25" creationId="{FB3D084A-6B8F-60DE-AB50-9D06A147436C}"/>
          </ac:grpSpMkLst>
        </pc:grpChg>
      </pc:sldChg>
      <pc:sldChg chg="addSp delSp modSp mod">
        <pc:chgData name="Aaron Yeh" userId="1187d188-66f8-464d-81d0-bc323fae5837" providerId="ADAL" clId="{86580F2B-187E-4292-85E3-941E3543B171}" dt="2024-04-30T05:53:23.036" v="11510" actId="1036"/>
        <pc:sldMkLst>
          <pc:docMk/>
          <pc:sldMk cId="64773288" sldId="2147374791"/>
        </pc:sldMkLst>
        <pc:spChg chg="mod">
          <ac:chgData name="Aaron Yeh" userId="1187d188-66f8-464d-81d0-bc323fae5837" providerId="ADAL" clId="{86580F2B-187E-4292-85E3-941E3543B171}" dt="2024-04-29T06:26:29.706" v="6846" actId="20577"/>
          <ac:spMkLst>
            <pc:docMk/>
            <pc:sldMk cId="64773288" sldId="2147374791"/>
            <ac:spMk id="2" creationId="{89589508-7BB0-CBBF-210E-39DC225B3FA8}"/>
          </ac:spMkLst>
        </pc:spChg>
        <pc:spChg chg="mod">
          <ac:chgData name="Aaron Yeh" userId="1187d188-66f8-464d-81d0-bc323fae5837" providerId="ADAL" clId="{86580F2B-187E-4292-85E3-941E3543B171}" dt="2024-04-30T05:51:35.560" v="11387" actId="20577"/>
          <ac:spMkLst>
            <pc:docMk/>
            <pc:sldMk cId="64773288" sldId="2147374791"/>
            <ac:spMk id="5" creationId="{68D4845A-DBD7-16FD-1436-5279677FE772}"/>
          </ac:spMkLst>
        </pc:spChg>
        <pc:spChg chg="mod">
          <ac:chgData name="Aaron Yeh" userId="1187d188-66f8-464d-81d0-bc323fae5837" providerId="ADAL" clId="{86580F2B-187E-4292-85E3-941E3543B171}" dt="2024-04-29T06:36:21.833" v="6978" actId="1036"/>
          <ac:spMkLst>
            <pc:docMk/>
            <pc:sldMk cId="64773288" sldId="2147374791"/>
            <ac:spMk id="9" creationId="{8AEEC955-A328-420A-1D18-258D6A4CCC5E}"/>
          </ac:spMkLst>
        </pc:spChg>
        <pc:spChg chg="mod">
          <ac:chgData name="Aaron Yeh" userId="1187d188-66f8-464d-81d0-bc323fae5837" providerId="ADAL" clId="{86580F2B-187E-4292-85E3-941E3543B171}" dt="2024-04-30T05:51:56.299" v="11400" actId="20577"/>
          <ac:spMkLst>
            <pc:docMk/>
            <pc:sldMk cId="64773288" sldId="2147374791"/>
            <ac:spMk id="10" creationId="{AB5A5290-EA55-3DD4-4F66-E379592BDDA1}"/>
          </ac:spMkLst>
        </pc:spChg>
        <pc:spChg chg="mod">
          <ac:chgData name="Aaron Yeh" userId="1187d188-66f8-464d-81d0-bc323fae5837" providerId="ADAL" clId="{86580F2B-187E-4292-85E3-941E3543B171}" dt="2024-04-29T00:53:50.604" v="3549" actId="1036"/>
          <ac:spMkLst>
            <pc:docMk/>
            <pc:sldMk cId="64773288" sldId="2147374791"/>
            <ac:spMk id="16" creationId="{E05AA7CE-9B7F-18D6-6E90-639141C7273D}"/>
          </ac:spMkLst>
        </pc:spChg>
        <pc:spChg chg="add del mod">
          <ac:chgData name="Aaron Yeh" userId="1187d188-66f8-464d-81d0-bc323fae5837" providerId="ADAL" clId="{86580F2B-187E-4292-85E3-941E3543B171}" dt="2024-04-30T05:52:25.176" v="11402" actId="478"/>
          <ac:spMkLst>
            <pc:docMk/>
            <pc:sldMk cId="64773288" sldId="2147374791"/>
            <ac:spMk id="20" creationId="{7C978B0B-B43C-AE83-2FBA-A98C31168DBB}"/>
          </ac:spMkLst>
        </pc:spChg>
        <pc:spChg chg="add mod">
          <ac:chgData name="Aaron Yeh" userId="1187d188-66f8-464d-81d0-bc323fae5837" providerId="ADAL" clId="{86580F2B-187E-4292-85E3-941E3543B171}" dt="2024-04-30T05:53:23.036" v="11510" actId="1036"/>
          <ac:spMkLst>
            <pc:docMk/>
            <pc:sldMk cId="64773288" sldId="2147374791"/>
            <ac:spMk id="21" creationId="{688492C6-F31C-3CD3-0EEA-527D9B83E8A0}"/>
          </ac:spMkLst>
        </pc:spChg>
        <pc:graphicFrameChg chg="add del modGraphic">
          <ac:chgData name="Aaron Yeh" userId="1187d188-66f8-464d-81d0-bc323fae5837" providerId="ADAL" clId="{86580F2B-187E-4292-85E3-941E3543B171}" dt="2024-04-30T05:51:40.900" v="11393" actId="20577"/>
          <ac:graphicFrameMkLst>
            <pc:docMk/>
            <pc:sldMk cId="64773288" sldId="2147374791"/>
            <ac:graphicFrameMk id="6" creationId="{9BE1B411-B42A-CA60-CFB3-1973B22E4FCE}"/>
          </ac:graphicFrameMkLst>
        </pc:graphicFrameChg>
        <pc:cxnChg chg="mod">
          <ac:chgData name="Aaron Yeh" userId="1187d188-66f8-464d-81d0-bc323fae5837" providerId="ADAL" clId="{86580F2B-187E-4292-85E3-941E3543B171}" dt="2024-04-29T00:53:50.604" v="3549" actId="1036"/>
          <ac:cxnSpMkLst>
            <pc:docMk/>
            <pc:sldMk cId="64773288" sldId="2147374791"/>
            <ac:cxnSpMk id="15" creationId="{71A83B1B-D218-1178-4A30-7341FC92D571}"/>
          </ac:cxnSpMkLst>
        </pc:cxnChg>
      </pc:sldChg>
      <pc:sldChg chg="modSp mod">
        <pc:chgData name="Aaron Yeh" userId="1187d188-66f8-464d-81d0-bc323fae5837" providerId="ADAL" clId="{86580F2B-187E-4292-85E3-941E3543B171}" dt="2024-04-30T05:55:47.078" v="11614" actId="20577"/>
        <pc:sldMkLst>
          <pc:docMk/>
          <pc:sldMk cId="444759707" sldId="2147374792"/>
        </pc:sldMkLst>
        <pc:spChg chg="mod">
          <ac:chgData name="Aaron Yeh" userId="1187d188-66f8-464d-81d0-bc323fae5837" providerId="ADAL" clId="{86580F2B-187E-4292-85E3-941E3543B171}" dt="2024-04-30T05:55:47.078" v="11614" actId="20577"/>
          <ac:spMkLst>
            <pc:docMk/>
            <pc:sldMk cId="444759707" sldId="2147374792"/>
            <ac:spMk id="2" creationId="{4327040E-50D2-F8A8-B582-B87F9EFF5742}"/>
          </ac:spMkLst>
        </pc:spChg>
        <pc:spChg chg="mod">
          <ac:chgData name="Aaron Yeh" userId="1187d188-66f8-464d-81d0-bc323fae5837" providerId="ADAL" clId="{86580F2B-187E-4292-85E3-941E3543B171}" dt="2024-04-29T06:37:49.192" v="7079" actId="20577"/>
          <ac:spMkLst>
            <pc:docMk/>
            <pc:sldMk cId="444759707" sldId="2147374792"/>
            <ac:spMk id="7" creationId="{D6F1C50F-19F3-9FAD-92FA-31EB4F5CBF5A}"/>
          </ac:spMkLst>
        </pc:spChg>
        <pc:graphicFrameChg chg="mod">
          <ac:chgData name="Aaron Yeh" userId="1187d188-66f8-464d-81d0-bc323fae5837" providerId="ADAL" clId="{86580F2B-187E-4292-85E3-941E3543B171}" dt="2024-04-29T06:37:39.414" v="7054" actId="1036"/>
          <ac:graphicFrameMkLst>
            <pc:docMk/>
            <pc:sldMk cId="444759707" sldId="2147374792"/>
            <ac:graphicFrameMk id="8" creationId="{922020B7-743A-69BE-C137-658786BC4064}"/>
          </ac:graphicFrameMkLst>
        </pc:graphicFrameChg>
      </pc:sldChg>
      <pc:sldChg chg="modSp mod">
        <pc:chgData name="Aaron Yeh" userId="1187d188-66f8-464d-81d0-bc323fae5837" providerId="ADAL" clId="{86580F2B-187E-4292-85E3-941E3543B171}" dt="2024-05-07T03:08:14.621" v="16413" actId="13926"/>
        <pc:sldMkLst>
          <pc:docMk/>
          <pc:sldMk cId="737811168" sldId="2147374793"/>
        </pc:sldMkLst>
        <pc:spChg chg="mod">
          <ac:chgData name="Aaron Yeh" userId="1187d188-66f8-464d-81d0-bc323fae5837" providerId="ADAL" clId="{86580F2B-187E-4292-85E3-941E3543B171}" dt="2024-04-29T06:38:07.305" v="7083" actId="20577"/>
          <ac:spMkLst>
            <pc:docMk/>
            <pc:sldMk cId="737811168" sldId="2147374793"/>
            <ac:spMk id="2" creationId="{E31281B9-AFA5-0F6A-C4CA-C71F9602884E}"/>
          </ac:spMkLst>
        </pc:spChg>
        <pc:spChg chg="mod">
          <ac:chgData name="Aaron Yeh" userId="1187d188-66f8-464d-81d0-bc323fae5837" providerId="ADAL" clId="{86580F2B-187E-4292-85E3-941E3543B171}" dt="2024-05-07T03:08:14.621" v="16413" actId="13926"/>
          <ac:spMkLst>
            <pc:docMk/>
            <pc:sldMk cId="737811168" sldId="2147374793"/>
            <ac:spMk id="18" creationId="{C879AB3D-457A-FB74-EAC1-11F6F4AE384B}"/>
          </ac:spMkLst>
        </pc:spChg>
        <pc:graphicFrameChg chg="mod modGraphic">
          <ac:chgData name="Aaron Yeh" userId="1187d188-66f8-464d-81d0-bc323fae5837" providerId="ADAL" clId="{86580F2B-187E-4292-85E3-941E3543B171}" dt="2024-04-30T05:56:42.248" v="11703" actId="20577"/>
          <ac:graphicFrameMkLst>
            <pc:docMk/>
            <pc:sldMk cId="737811168" sldId="2147374793"/>
            <ac:graphicFrameMk id="5" creationId="{BD9CBE2F-B3C3-AAAB-9FE3-BE76E4B2CDC7}"/>
          </ac:graphicFrameMkLst>
        </pc:graphicFrameChg>
      </pc:sldChg>
      <pc:sldChg chg="modSp mod">
        <pc:chgData name="Aaron Yeh" userId="1187d188-66f8-464d-81d0-bc323fae5837" providerId="ADAL" clId="{86580F2B-187E-4292-85E3-941E3543B171}" dt="2024-04-29T01:11:06.240" v="4590" actId="20577"/>
        <pc:sldMkLst>
          <pc:docMk/>
          <pc:sldMk cId="1410790101" sldId="2147374794"/>
        </pc:sldMkLst>
        <pc:spChg chg="mod">
          <ac:chgData name="Aaron Yeh" userId="1187d188-66f8-464d-81d0-bc323fae5837" providerId="ADAL" clId="{86580F2B-187E-4292-85E3-941E3543B171}" dt="2024-04-29T01:11:06.240" v="4590" actId="20577"/>
          <ac:spMkLst>
            <pc:docMk/>
            <pc:sldMk cId="1410790101" sldId="2147374794"/>
            <ac:spMk id="2" creationId="{6D54BF18-4196-3F2C-B8DD-7F2EBB6AAE61}"/>
          </ac:spMkLst>
        </pc:spChg>
      </pc:sldChg>
      <pc:sldChg chg="addSp modSp mod">
        <pc:chgData name="Aaron Yeh" userId="1187d188-66f8-464d-81d0-bc323fae5837" providerId="ADAL" clId="{86580F2B-187E-4292-85E3-941E3543B171}" dt="2024-05-06T07:34:19.464" v="14491" actId="20577"/>
        <pc:sldMkLst>
          <pc:docMk/>
          <pc:sldMk cId="3410551147" sldId="2147374796"/>
        </pc:sldMkLst>
        <pc:spChg chg="mod">
          <ac:chgData name="Aaron Yeh" userId="1187d188-66f8-464d-81d0-bc323fae5837" providerId="ADAL" clId="{86580F2B-187E-4292-85E3-941E3543B171}" dt="2024-05-06T07:34:19.464" v="14491" actId="20577"/>
          <ac:spMkLst>
            <pc:docMk/>
            <pc:sldMk cId="3410551147" sldId="2147374796"/>
            <ac:spMk id="2" creationId="{DD1324E0-0340-C1F9-097D-14FFEF05DDB4}"/>
          </ac:spMkLst>
        </pc:spChg>
        <pc:spChg chg="add mod">
          <ac:chgData name="Aaron Yeh" userId="1187d188-66f8-464d-81d0-bc323fae5837" providerId="ADAL" clId="{86580F2B-187E-4292-85E3-941E3543B171}" dt="2024-04-29T01:21:45.286" v="4696" actId="1076"/>
          <ac:spMkLst>
            <pc:docMk/>
            <pc:sldMk cId="3410551147" sldId="2147374796"/>
            <ac:spMk id="15" creationId="{3C9BC81F-E079-98D6-11E0-A1FE27513CB2}"/>
          </ac:spMkLst>
        </pc:spChg>
        <pc:spChg chg="add mod">
          <ac:chgData name="Aaron Yeh" userId="1187d188-66f8-464d-81d0-bc323fae5837" providerId="ADAL" clId="{86580F2B-187E-4292-85E3-941E3543B171}" dt="2024-04-30T00:50:39.610" v="8944" actId="1036"/>
          <ac:spMkLst>
            <pc:docMk/>
            <pc:sldMk cId="3410551147" sldId="2147374796"/>
            <ac:spMk id="18" creationId="{DA9D34C2-B49B-8911-7485-879D06E15781}"/>
          </ac:spMkLst>
        </pc:spChg>
        <pc:spChg chg="mod">
          <ac:chgData name="Aaron Yeh" userId="1187d188-66f8-464d-81d0-bc323fae5837" providerId="ADAL" clId="{86580F2B-187E-4292-85E3-941E3543B171}" dt="2024-04-29T01:22:21.788" v="4700" actId="14100"/>
          <ac:spMkLst>
            <pc:docMk/>
            <pc:sldMk cId="3410551147" sldId="2147374796"/>
            <ac:spMk id="51" creationId="{3D8DBFD5-FB36-26D8-74C7-B2CA9FF00CBB}"/>
          </ac:spMkLst>
        </pc:spChg>
      </pc:sldChg>
      <pc:sldChg chg="modSp mod">
        <pc:chgData name="Aaron Yeh" userId="1187d188-66f8-464d-81d0-bc323fae5837" providerId="ADAL" clId="{86580F2B-187E-4292-85E3-941E3543B171}" dt="2024-05-06T07:51:39.340" v="15272" actId="20577"/>
        <pc:sldMkLst>
          <pc:docMk/>
          <pc:sldMk cId="2627944321" sldId="2147374797"/>
        </pc:sldMkLst>
        <pc:spChg chg="mod">
          <ac:chgData name="Aaron Yeh" userId="1187d188-66f8-464d-81d0-bc323fae5837" providerId="ADAL" clId="{86580F2B-187E-4292-85E3-941E3543B171}" dt="2024-04-29T07:40:01.392" v="8766" actId="20577"/>
          <ac:spMkLst>
            <pc:docMk/>
            <pc:sldMk cId="2627944321" sldId="2147374797"/>
            <ac:spMk id="2" creationId="{44D41D7D-84C4-CBC9-F3D6-12BABC02A39D}"/>
          </ac:spMkLst>
        </pc:spChg>
        <pc:graphicFrameChg chg="modGraphic">
          <ac:chgData name="Aaron Yeh" userId="1187d188-66f8-464d-81d0-bc323fae5837" providerId="ADAL" clId="{86580F2B-187E-4292-85E3-941E3543B171}" dt="2024-05-06T07:51:39.340" v="15272" actId="20577"/>
          <ac:graphicFrameMkLst>
            <pc:docMk/>
            <pc:sldMk cId="2627944321" sldId="2147374797"/>
            <ac:graphicFrameMk id="42" creationId="{4CDA6DFD-FBEC-02FB-FB94-EADC6170D039}"/>
          </ac:graphicFrameMkLst>
        </pc:graphicFrameChg>
        <pc:picChg chg="mod">
          <ac:chgData name="Aaron Yeh" userId="1187d188-66f8-464d-81d0-bc323fae5837" providerId="ADAL" clId="{86580F2B-187E-4292-85E3-941E3543B171}" dt="2024-04-29T07:40:14.425" v="8775" actId="1036"/>
          <ac:picMkLst>
            <pc:docMk/>
            <pc:sldMk cId="2627944321" sldId="2147374797"/>
            <ac:picMk id="43" creationId="{D7A55A8C-A8FC-5F0C-A850-737EF48B30FB}"/>
          </ac:picMkLst>
        </pc:picChg>
        <pc:picChg chg="mod">
          <ac:chgData name="Aaron Yeh" userId="1187d188-66f8-464d-81d0-bc323fae5837" providerId="ADAL" clId="{86580F2B-187E-4292-85E3-941E3543B171}" dt="2024-04-29T07:40:12.002" v="8770" actId="1036"/>
          <ac:picMkLst>
            <pc:docMk/>
            <pc:sldMk cId="2627944321" sldId="2147374797"/>
            <ac:picMk id="44" creationId="{C2317875-D917-8A71-3BD0-E14C840F32D2}"/>
          </ac:picMkLst>
        </pc:picChg>
      </pc:sldChg>
      <pc:sldChg chg="modSp add mod ord">
        <pc:chgData name="Aaron Yeh" userId="1187d188-66f8-464d-81d0-bc323fae5837" providerId="ADAL" clId="{86580F2B-187E-4292-85E3-941E3543B171}" dt="2024-04-29T07:03:30.515" v="8003" actId="20577"/>
        <pc:sldMkLst>
          <pc:docMk/>
          <pc:sldMk cId="1572379334" sldId="2147374798"/>
        </pc:sldMkLst>
        <pc:spChg chg="mod">
          <ac:chgData name="Aaron Yeh" userId="1187d188-66f8-464d-81d0-bc323fae5837" providerId="ADAL" clId="{86580F2B-187E-4292-85E3-941E3543B171}" dt="2024-04-29T07:03:30.515" v="8003" actId="20577"/>
          <ac:spMkLst>
            <pc:docMk/>
            <pc:sldMk cId="1572379334" sldId="2147374798"/>
            <ac:spMk id="2" creationId="{F8C34331-6C5D-8274-818F-4109F798CB37}"/>
          </ac:spMkLst>
        </pc:spChg>
        <pc:picChg chg="mod">
          <ac:chgData name="Aaron Yeh" userId="1187d188-66f8-464d-81d0-bc323fae5837" providerId="ADAL" clId="{86580F2B-187E-4292-85E3-941E3543B171}" dt="2024-04-29T05:55:24.266" v="5839" actId="14100"/>
          <ac:picMkLst>
            <pc:docMk/>
            <pc:sldMk cId="1572379334" sldId="2147374798"/>
            <ac:picMk id="8" creationId="{1EDF058F-A56C-06E0-23A4-5D290F70266D}"/>
          </ac:picMkLst>
        </pc:picChg>
      </pc:sldChg>
      <pc:sldChg chg="del">
        <pc:chgData name="Aaron Yeh" userId="1187d188-66f8-464d-81d0-bc323fae5837" providerId="ADAL" clId="{86580F2B-187E-4292-85E3-941E3543B171}" dt="2024-04-29T05:52:37.835" v="5566" actId="2696"/>
        <pc:sldMkLst>
          <pc:docMk/>
          <pc:sldMk cId="2751534174" sldId="2147374798"/>
        </pc:sldMkLst>
      </pc:sldChg>
      <pc:sldChg chg="del">
        <pc:chgData name="Aaron Yeh" userId="1187d188-66f8-464d-81d0-bc323fae5837" providerId="ADAL" clId="{86580F2B-187E-4292-85E3-941E3543B171}" dt="2024-04-29T05:39:33.188" v="5422" actId="2696"/>
        <pc:sldMkLst>
          <pc:docMk/>
          <pc:sldMk cId="1811506901" sldId="2147374799"/>
        </pc:sldMkLst>
      </pc:sldChg>
      <pc:sldChg chg="add">
        <pc:chgData name="Aaron Yeh" userId="1187d188-66f8-464d-81d0-bc323fae5837" providerId="ADAL" clId="{86580F2B-187E-4292-85E3-941E3543B171}" dt="2024-04-29T05:39:57.771" v="5423"/>
        <pc:sldMkLst>
          <pc:docMk/>
          <pc:sldMk cId="2316058860" sldId="2147374799"/>
        </pc:sldMkLst>
      </pc:sldChg>
      <pc:sldChg chg="add">
        <pc:chgData name="Aaron Yeh" userId="1187d188-66f8-464d-81d0-bc323fae5837" providerId="ADAL" clId="{86580F2B-187E-4292-85E3-941E3543B171}" dt="2024-04-29T05:39:57.771" v="5423"/>
        <pc:sldMkLst>
          <pc:docMk/>
          <pc:sldMk cId="850626049" sldId="2147374800"/>
        </pc:sldMkLst>
      </pc:sldChg>
      <pc:sldChg chg="del">
        <pc:chgData name="Aaron Yeh" userId="1187d188-66f8-464d-81d0-bc323fae5837" providerId="ADAL" clId="{86580F2B-187E-4292-85E3-941E3543B171}" dt="2024-04-29T05:39:33.188" v="5422" actId="2696"/>
        <pc:sldMkLst>
          <pc:docMk/>
          <pc:sldMk cId="2545914657" sldId="2147374800"/>
        </pc:sldMkLst>
      </pc:sldChg>
      <pc:sldChg chg="modSp mod">
        <pc:chgData name="Aaron Yeh" userId="1187d188-66f8-464d-81d0-bc323fae5837" providerId="ADAL" clId="{86580F2B-187E-4292-85E3-941E3543B171}" dt="2024-05-07T07:22:28.281" v="18647" actId="20577"/>
        <pc:sldMkLst>
          <pc:docMk/>
          <pc:sldMk cId="2633610263" sldId="2147374801"/>
        </pc:sldMkLst>
        <pc:spChg chg="mod">
          <ac:chgData name="Aaron Yeh" userId="1187d188-66f8-464d-81d0-bc323fae5837" providerId="ADAL" clId="{86580F2B-187E-4292-85E3-941E3543B171}" dt="2024-04-29T05:47:18.643" v="5435" actId="20577"/>
          <ac:spMkLst>
            <pc:docMk/>
            <pc:sldMk cId="2633610263" sldId="2147374801"/>
            <ac:spMk id="2" creationId="{AD8AB8E0-B0F9-4C1E-4DE1-8A78B8B5A94B}"/>
          </ac:spMkLst>
        </pc:spChg>
        <pc:spChg chg="mod">
          <ac:chgData name="Aaron Yeh" userId="1187d188-66f8-464d-81d0-bc323fae5837" providerId="ADAL" clId="{86580F2B-187E-4292-85E3-941E3543B171}" dt="2024-05-07T07:22:28.281" v="18647" actId="20577"/>
          <ac:spMkLst>
            <pc:docMk/>
            <pc:sldMk cId="2633610263" sldId="2147374801"/>
            <ac:spMk id="12" creationId="{D3894338-985F-FA04-E68C-593AA68EB37D}"/>
          </ac:spMkLst>
        </pc:spChg>
      </pc:sldChg>
      <pc:sldChg chg="modSp mod">
        <pc:chgData name="Aaron Yeh" userId="1187d188-66f8-464d-81d0-bc323fae5837" providerId="ADAL" clId="{86580F2B-187E-4292-85E3-941E3543B171}" dt="2024-05-06T07:39:34.378" v="15242" actId="20577"/>
        <pc:sldMkLst>
          <pc:docMk/>
          <pc:sldMk cId="2432413669" sldId="2147374804"/>
        </pc:sldMkLst>
        <pc:spChg chg="mod">
          <ac:chgData name="Aaron Yeh" userId="1187d188-66f8-464d-81d0-bc323fae5837" providerId="ADAL" clId="{86580F2B-187E-4292-85E3-941E3543B171}" dt="2024-05-06T07:39:15.894" v="15220" actId="21"/>
          <ac:spMkLst>
            <pc:docMk/>
            <pc:sldMk cId="2432413669" sldId="2147374804"/>
            <ac:spMk id="2" creationId="{FCC505CE-0AC0-46A3-E717-74D7E9B97B4C}"/>
          </ac:spMkLst>
        </pc:spChg>
        <pc:spChg chg="mod">
          <ac:chgData name="Aaron Yeh" userId="1187d188-66f8-464d-81d0-bc323fae5837" providerId="ADAL" clId="{86580F2B-187E-4292-85E3-941E3543B171}" dt="2024-05-06T07:39:02.891" v="15201" actId="20577"/>
          <ac:spMkLst>
            <pc:docMk/>
            <pc:sldMk cId="2432413669" sldId="2147374804"/>
            <ac:spMk id="12" creationId="{FE99040B-C106-E900-6CAC-BBAA7AADDD4F}"/>
          </ac:spMkLst>
        </pc:spChg>
        <pc:spChg chg="mod">
          <ac:chgData name="Aaron Yeh" userId="1187d188-66f8-464d-81d0-bc323fae5837" providerId="ADAL" clId="{86580F2B-187E-4292-85E3-941E3543B171}" dt="2024-05-06T05:46:30.372" v="14074" actId="21"/>
          <ac:spMkLst>
            <pc:docMk/>
            <pc:sldMk cId="2432413669" sldId="2147374804"/>
            <ac:spMk id="13" creationId="{B39592FB-0D76-D851-60CD-337245F2E609}"/>
          </ac:spMkLst>
        </pc:spChg>
        <pc:graphicFrameChg chg="modGraphic">
          <ac:chgData name="Aaron Yeh" userId="1187d188-66f8-464d-81d0-bc323fae5837" providerId="ADAL" clId="{86580F2B-187E-4292-85E3-941E3543B171}" dt="2024-05-06T07:39:34.378" v="15242" actId="20577"/>
          <ac:graphicFrameMkLst>
            <pc:docMk/>
            <pc:sldMk cId="2432413669" sldId="2147374804"/>
            <ac:graphicFrameMk id="5" creationId="{4287EDCF-2435-75E9-1D92-80F619DC8895}"/>
          </ac:graphicFrameMkLst>
        </pc:graphicFrameChg>
      </pc:sldChg>
      <pc:sldChg chg="modSp mod">
        <pc:chgData name="Aaron Yeh" userId="1187d188-66f8-464d-81d0-bc323fae5837" providerId="ADAL" clId="{86580F2B-187E-4292-85E3-941E3543B171}" dt="2024-05-08T02:18:44.228" v="22056" actId="20577"/>
        <pc:sldMkLst>
          <pc:docMk/>
          <pc:sldMk cId="1345683727" sldId="2147374808"/>
        </pc:sldMkLst>
        <pc:spChg chg="mod">
          <ac:chgData name="Aaron Yeh" userId="1187d188-66f8-464d-81d0-bc323fae5837" providerId="ADAL" clId="{86580F2B-187E-4292-85E3-941E3543B171}" dt="2024-05-08T02:18:44.228" v="22056" actId="20577"/>
          <ac:spMkLst>
            <pc:docMk/>
            <pc:sldMk cId="1345683727" sldId="2147374808"/>
            <ac:spMk id="2" creationId="{46E87BAA-494F-1E74-531C-007696BBCB34}"/>
          </ac:spMkLst>
        </pc:spChg>
      </pc:sldChg>
      <pc:sldChg chg="modSp mod">
        <pc:chgData name="Aaron Yeh" userId="1187d188-66f8-464d-81d0-bc323fae5837" providerId="ADAL" clId="{86580F2B-187E-4292-85E3-941E3543B171}" dt="2024-05-08T02:19:17.822" v="22070" actId="20577"/>
        <pc:sldMkLst>
          <pc:docMk/>
          <pc:sldMk cId="4180083450" sldId="2147374809"/>
        </pc:sldMkLst>
        <pc:spChg chg="mod">
          <ac:chgData name="Aaron Yeh" userId="1187d188-66f8-464d-81d0-bc323fae5837" providerId="ADAL" clId="{86580F2B-187E-4292-85E3-941E3543B171}" dt="2024-05-08T02:19:17.822" v="22070" actId="20577"/>
          <ac:spMkLst>
            <pc:docMk/>
            <pc:sldMk cId="4180083450" sldId="2147374809"/>
            <ac:spMk id="2" creationId="{0E48C3BF-60EF-9428-62B6-5AA477284517}"/>
          </ac:spMkLst>
        </pc:spChg>
        <pc:spChg chg="mod">
          <ac:chgData name="Aaron Yeh" userId="1187d188-66f8-464d-81d0-bc323fae5837" providerId="ADAL" clId="{86580F2B-187E-4292-85E3-941E3543B171}" dt="2024-04-30T00:53:35.940" v="9123" actId="20577"/>
          <ac:spMkLst>
            <pc:docMk/>
            <pc:sldMk cId="4180083450" sldId="2147374809"/>
            <ac:spMk id="30" creationId="{41D99078-0D91-4E99-DF5A-DE5B97DEA55D}"/>
          </ac:spMkLst>
        </pc:spChg>
      </pc:sldChg>
      <pc:sldChg chg="modSp mod">
        <pc:chgData name="Aaron Yeh" userId="1187d188-66f8-464d-81d0-bc323fae5837" providerId="ADAL" clId="{86580F2B-187E-4292-85E3-941E3543B171}" dt="2024-05-08T02:19:11.771" v="22063" actId="20577"/>
        <pc:sldMkLst>
          <pc:docMk/>
          <pc:sldMk cId="3449991664" sldId="2147374811"/>
        </pc:sldMkLst>
        <pc:spChg chg="mod">
          <ac:chgData name="Aaron Yeh" userId="1187d188-66f8-464d-81d0-bc323fae5837" providerId="ADAL" clId="{86580F2B-187E-4292-85E3-941E3543B171}" dt="2024-05-08T02:19:11.771" v="22063" actId="20577"/>
          <ac:spMkLst>
            <pc:docMk/>
            <pc:sldMk cId="3449991664" sldId="2147374811"/>
            <ac:spMk id="2" creationId="{46E87BAA-494F-1E74-531C-007696BBCB34}"/>
          </ac:spMkLst>
        </pc:spChg>
      </pc:sldChg>
      <pc:sldChg chg="delSp modSp add mod">
        <pc:chgData name="Aaron Yeh" userId="1187d188-66f8-464d-81d0-bc323fae5837" providerId="ADAL" clId="{86580F2B-187E-4292-85E3-941E3543B171}" dt="2024-05-08T02:18:10.828" v="22050" actId="1038"/>
        <pc:sldMkLst>
          <pc:docMk/>
          <pc:sldMk cId="304298277" sldId="2147374812"/>
        </pc:sldMkLst>
        <pc:spChg chg="mod">
          <ac:chgData name="Aaron Yeh" userId="1187d188-66f8-464d-81d0-bc323fae5837" providerId="ADAL" clId="{86580F2B-187E-4292-85E3-941E3543B171}" dt="2024-05-08T02:18:10.828" v="22050" actId="1038"/>
          <ac:spMkLst>
            <pc:docMk/>
            <pc:sldMk cId="304298277" sldId="2147374812"/>
            <ac:spMk id="3" creationId="{4BF48810-F1B3-9BC9-C5CC-4143D74C02F9}"/>
          </ac:spMkLst>
        </pc:spChg>
        <pc:picChg chg="del">
          <ac:chgData name="Aaron Yeh" userId="1187d188-66f8-464d-81d0-bc323fae5837" providerId="ADAL" clId="{86580F2B-187E-4292-85E3-941E3543B171}" dt="2024-05-08T02:17:54.022" v="22009" actId="478"/>
          <ac:picMkLst>
            <pc:docMk/>
            <pc:sldMk cId="304298277" sldId="2147374812"/>
            <ac:picMk id="128" creationId="{6C114621-7929-CEEA-95ED-D3B02394B4F6}"/>
          </ac:picMkLst>
        </pc:picChg>
        <pc:picChg chg="del">
          <ac:chgData name="Aaron Yeh" userId="1187d188-66f8-464d-81d0-bc323fae5837" providerId="ADAL" clId="{86580F2B-187E-4292-85E3-941E3543B171}" dt="2024-05-08T02:17:55.760" v="22010" actId="478"/>
          <ac:picMkLst>
            <pc:docMk/>
            <pc:sldMk cId="304298277" sldId="2147374812"/>
            <ac:picMk id="132" creationId="{E966F503-E19A-BF71-D320-1122C0ABFA37}"/>
          </ac:picMkLst>
        </pc:picChg>
        <pc:cxnChg chg="mod">
          <ac:chgData name="Aaron Yeh" userId="1187d188-66f8-464d-81d0-bc323fae5837" providerId="ADAL" clId="{86580F2B-187E-4292-85E3-941E3543B171}" dt="2024-05-08T02:17:55.760" v="22010" actId="478"/>
          <ac:cxnSpMkLst>
            <pc:docMk/>
            <pc:sldMk cId="304298277" sldId="2147374812"/>
            <ac:cxnSpMk id="137" creationId="{749AC567-8516-B825-33EF-A4BE047206F3}"/>
          </ac:cxnSpMkLst>
        </pc:cxnChg>
      </pc:sldChg>
      <pc:sldChg chg="addSp modSp del mod">
        <pc:chgData name="Aaron Yeh" userId="1187d188-66f8-464d-81d0-bc323fae5837" providerId="ADAL" clId="{86580F2B-187E-4292-85E3-941E3543B171}" dt="2024-05-08T02:17:40.422" v="22007" actId="2696"/>
        <pc:sldMkLst>
          <pc:docMk/>
          <pc:sldMk cId="2579227363" sldId="2147374812"/>
        </pc:sldMkLst>
        <pc:spChg chg="mod">
          <ac:chgData name="Aaron Yeh" userId="1187d188-66f8-464d-81d0-bc323fae5837" providerId="ADAL" clId="{86580F2B-187E-4292-85E3-941E3543B171}" dt="2024-04-29T05:49:55.713" v="5538" actId="20577"/>
          <ac:spMkLst>
            <pc:docMk/>
            <pc:sldMk cId="2579227363" sldId="2147374812"/>
            <ac:spMk id="2" creationId="{E9B77C38-B029-BDF6-545F-F703B48DD32C}"/>
          </ac:spMkLst>
        </pc:spChg>
        <pc:spChg chg="add mod">
          <ac:chgData name="Aaron Yeh" userId="1187d188-66f8-464d-81d0-bc323fae5837" providerId="ADAL" clId="{86580F2B-187E-4292-85E3-941E3543B171}" dt="2024-05-07T04:02:14.049" v="18437" actId="20577"/>
          <ac:spMkLst>
            <pc:docMk/>
            <pc:sldMk cId="2579227363" sldId="2147374812"/>
            <ac:spMk id="3" creationId="{4BF48810-F1B3-9BC9-C5CC-4143D74C02F9}"/>
          </ac:spMkLst>
        </pc:spChg>
        <pc:picChg chg="add mod">
          <ac:chgData name="Aaron Yeh" userId="1187d188-66f8-464d-81d0-bc323fae5837" providerId="ADAL" clId="{86580F2B-187E-4292-85E3-941E3543B171}" dt="2024-04-29T06:59:10.500" v="7967" actId="1035"/>
          <ac:picMkLst>
            <pc:docMk/>
            <pc:sldMk cId="2579227363" sldId="2147374812"/>
            <ac:picMk id="128" creationId="{6C114621-7929-CEEA-95ED-D3B02394B4F6}"/>
          </ac:picMkLst>
        </pc:picChg>
      </pc:sldChg>
      <pc:sldChg chg="del">
        <pc:chgData name="Aaron Yeh" userId="1187d188-66f8-464d-81d0-bc323fae5837" providerId="ADAL" clId="{86580F2B-187E-4292-85E3-941E3543B171}" dt="2024-04-29T05:52:37.835" v="5566" actId="2696"/>
        <pc:sldMkLst>
          <pc:docMk/>
          <pc:sldMk cId="1582551653" sldId="2147374813"/>
        </pc:sldMkLst>
      </pc:sldChg>
      <pc:sldChg chg="modSp add mod ord">
        <pc:chgData name="Aaron Yeh" userId="1187d188-66f8-464d-81d0-bc323fae5837" providerId="ADAL" clId="{86580F2B-187E-4292-85E3-941E3543B171}" dt="2024-05-08T02:19:21.955" v="22071" actId="20577"/>
        <pc:sldMkLst>
          <pc:docMk/>
          <pc:sldMk cId="3924634885" sldId="2147374813"/>
        </pc:sldMkLst>
        <pc:spChg chg="mod">
          <ac:chgData name="Aaron Yeh" userId="1187d188-66f8-464d-81d0-bc323fae5837" providerId="ADAL" clId="{86580F2B-187E-4292-85E3-941E3543B171}" dt="2024-05-08T02:19:21.955" v="22071" actId="20577"/>
          <ac:spMkLst>
            <pc:docMk/>
            <pc:sldMk cId="3924634885" sldId="2147374813"/>
            <ac:spMk id="2" creationId="{B0BC0A04-94F2-584B-4851-03E40F42FF85}"/>
          </ac:spMkLst>
        </pc:spChg>
        <pc:spChg chg="mod">
          <ac:chgData name="Aaron Yeh" userId="1187d188-66f8-464d-81d0-bc323fae5837" providerId="ADAL" clId="{86580F2B-187E-4292-85E3-941E3543B171}" dt="2024-04-29T05:53:47.476" v="5715" actId="1038"/>
          <ac:spMkLst>
            <pc:docMk/>
            <pc:sldMk cId="3924634885" sldId="2147374813"/>
            <ac:spMk id="8" creationId="{4E8A980C-C48F-2767-06F0-539F7917089D}"/>
          </ac:spMkLst>
        </pc:spChg>
        <pc:spChg chg="mod">
          <ac:chgData name="Aaron Yeh" userId="1187d188-66f8-464d-81d0-bc323fae5837" providerId="ADAL" clId="{86580F2B-187E-4292-85E3-941E3543B171}" dt="2024-04-29T05:53:47.476" v="5715" actId="1038"/>
          <ac:spMkLst>
            <pc:docMk/>
            <pc:sldMk cId="3924634885" sldId="2147374813"/>
            <ac:spMk id="12" creationId="{37EA7D02-FBEF-FCCA-B523-7F8A659F87C2}"/>
          </ac:spMkLst>
        </pc:spChg>
        <pc:spChg chg="mod">
          <ac:chgData name="Aaron Yeh" userId="1187d188-66f8-464d-81d0-bc323fae5837" providerId="ADAL" clId="{86580F2B-187E-4292-85E3-941E3543B171}" dt="2024-04-29T05:54:09.338" v="5729" actId="20577"/>
          <ac:spMkLst>
            <pc:docMk/>
            <pc:sldMk cId="3924634885" sldId="2147374813"/>
            <ac:spMk id="13" creationId="{D20F6845-4476-8A17-D635-02351EF02B62}"/>
          </ac:spMkLst>
        </pc:spChg>
        <pc:spChg chg="mod">
          <ac:chgData name="Aaron Yeh" userId="1187d188-66f8-464d-81d0-bc323fae5837" providerId="ADAL" clId="{86580F2B-187E-4292-85E3-941E3543B171}" dt="2024-04-29T05:53:47.476" v="5715" actId="1038"/>
          <ac:spMkLst>
            <pc:docMk/>
            <pc:sldMk cId="3924634885" sldId="2147374813"/>
            <ac:spMk id="15" creationId="{207A7FDB-EF61-1FC4-C18F-E9700C7CAF70}"/>
          </ac:spMkLst>
        </pc:spChg>
        <pc:spChg chg="mod">
          <ac:chgData name="Aaron Yeh" userId="1187d188-66f8-464d-81d0-bc323fae5837" providerId="ADAL" clId="{86580F2B-187E-4292-85E3-941E3543B171}" dt="2024-04-29T05:55:10.849" v="5838" actId="20577"/>
          <ac:spMkLst>
            <pc:docMk/>
            <pc:sldMk cId="3924634885" sldId="2147374813"/>
            <ac:spMk id="16" creationId="{B904B449-80A8-D98C-15FC-566F68EE2A0D}"/>
          </ac:spMkLst>
        </pc:spChg>
        <pc:picChg chg="mod">
          <ac:chgData name="Aaron Yeh" userId="1187d188-66f8-464d-81d0-bc323fae5837" providerId="ADAL" clId="{86580F2B-187E-4292-85E3-941E3543B171}" dt="2024-04-29T05:53:47.476" v="5715" actId="1038"/>
          <ac:picMkLst>
            <pc:docMk/>
            <pc:sldMk cId="3924634885" sldId="2147374813"/>
            <ac:picMk id="5" creationId="{BBD0B6DE-F907-FDFD-31FC-6CB40C5F1D8B}"/>
          </ac:picMkLst>
        </pc:picChg>
        <pc:picChg chg="mod">
          <ac:chgData name="Aaron Yeh" userId="1187d188-66f8-464d-81d0-bc323fae5837" providerId="ADAL" clId="{86580F2B-187E-4292-85E3-941E3543B171}" dt="2024-04-29T05:53:47.476" v="5715" actId="1038"/>
          <ac:picMkLst>
            <pc:docMk/>
            <pc:sldMk cId="3924634885" sldId="2147374813"/>
            <ac:picMk id="9" creationId="{985356A3-6CA7-0B31-A65C-FA85C6A3081B}"/>
          </ac:picMkLst>
        </pc:picChg>
        <pc:picChg chg="mod">
          <ac:chgData name="Aaron Yeh" userId="1187d188-66f8-464d-81d0-bc323fae5837" providerId="ADAL" clId="{86580F2B-187E-4292-85E3-941E3543B171}" dt="2024-04-29T05:53:47.476" v="5715" actId="1038"/>
          <ac:picMkLst>
            <pc:docMk/>
            <pc:sldMk cId="3924634885" sldId="2147374813"/>
            <ac:picMk id="19" creationId="{0628E898-C782-A995-EAC0-46309FB8EFAC}"/>
          </ac:picMkLst>
        </pc:picChg>
      </pc:sldChg>
      <pc:sldChg chg="modSp mod">
        <pc:chgData name="Aaron Yeh" userId="1187d188-66f8-464d-81d0-bc323fae5837" providerId="ADAL" clId="{86580F2B-187E-4292-85E3-941E3543B171}" dt="2024-04-30T00:52:36.307" v="9065" actId="20577"/>
        <pc:sldMkLst>
          <pc:docMk/>
          <pc:sldMk cId="439716012" sldId="2147374814"/>
        </pc:sldMkLst>
        <pc:spChg chg="mod">
          <ac:chgData name="Aaron Yeh" userId="1187d188-66f8-464d-81d0-bc323fae5837" providerId="ADAL" clId="{86580F2B-187E-4292-85E3-941E3543B171}" dt="2024-04-30T00:51:54.334" v="9026" actId="20577"/>
          <ac:spMkLst>
            <pc:docMk/>
            <pc:sldMk cId="439716012" sldId="2147374814"/>
            <ac:spMk id="2" creationId="{38A72C57-71D9-A802-8B58-CBB1EFE67238}"/>
          </ac:spMkLst>
        </pc:spChg>
        <pc:spChg chg="mod">
          <ac:chgData name="Aaron Yeh" userId="1187d188-66f8-464d-81d0-bc323fae5837" providerId="ADAL" clId="{86580F2B-187E-4292-85E3-941E3543B171}" dt="2024-04-30T00:52:14.982" v="9040" actId="13926"/>
          <ac:spMkLst>
            <pc:docMk/>
            <pc:sldMk cId="439716012" sldId="2147374814"/>
            <ac:spMk id="8" creationId="{D2821A64-CBE1-8A86-B8D8-D18BF324B402}"/>
          </ac:spMkLst>
        </pc:spChg>
        <pc:spChg chg="mod">
          <ac:chgData name="Aaron Yeh" userId="1187d188-66f8-464d-81d0-bc323fae5837" providerId="ADAL" clId="{86580F2B-187E-4292-85E3-941E3543B171}" dt="2024-04-30T00:52:36.307" v="9065" actId="20577"/>
          <ac:spMkLst>
            <pc:docMk/>
            <pc:sldMk cId="439716012" sldId="2147374814"/>
            <ac:spMk id="9" creationId="{A813A35A-1673-81AC-0EB4-ED37CD3998A9}"/>
          </ac:spMkLst>
        </pc:spChg>
        <pc:spChg chg="mod">
          <ac:chgData name="Aaron Yeh" userId="1187d188-66f8-464d-81d0-bc323fae5837" providerId="ADAL" clId="{86580F2B-187E-4292-85E3-941E3543B171}" dt="2024-04-29T05:48:33.681" v="5443" actId="20577"/>
          <ac:spMkLst>
            <pc:docMk/>
            <pc:sldMk cId="439716012" sldId="2147374814"/>
            <ac:spMk id="27" creationId="{E4704B31-67F5-D304-93D5-487CC990A969}"/>
          </ac:spMkLst>
        </pc:spChg>
        <pc:spChg chg="mod">
          <ac:chgData name="Aaron Yeh" userId="1187d188-66f8-464d-81d0-bc323fae5837" providerId="ADAL" clId="{86580F2B-187E-4292-85E3-941E3543B171}" dt="2024-04-29T05:48:36.829" v="5448" actId="20577"/>
          <ac:spMkLst>
            <pc:docMk/>
            <pc:sldMk cId="439716012" sldId="2147374814"/>
            <ac:spMk id="28" creationId="{197CA1AB-3985-5E75-B9FC-94E38E15DB5D}"/>
          </ac:spMkLst>
        </pc:spChg>
      </pc:sldChg>
      <pc:sldChg chg="del">
        <pc:chgData name="Aaron Yeh" userId="1187d188-66f8-464d-81d0-bc323fae5837" providerId="ADAL" clId="{86580F2B-187E-4292-85E3-941E3543B171}" dt="2024-04-29T05:39:33.188" v="5422" actId="2696"/>
        <pc:sldMkLst>
          <pc:docMk/>
          <pc:sldMk cId="167645586" sldId="2147374817"/>
        </pc:sldMkLst>
      </pc:sldChg>
      <pc:sldChg chg="add">
        <pc:chgData name="Aaron Yeh" userId="1187d188-66f8-464d-81d0-bc323fae5837" providerId="ADAL" clId="{86580F2B-187E-4292-85E3-941E3543B171}" dt="2024-04-29T05:39:57.771" v="5423"/>
        <pc:sldMkLst>
          <pc:docMk/>
          <pc:sldMk cId="1203972074" sldId="2147374817"/>
        </pc:sldMkLst>
      </pc:sldChg>
      <pc:sldChg chg="del">
        <pc:chgData name="Aaron Yeh" userId="1187d188-66f8-464d-81d0-bc323fae5837" providerId="ADAL" clId="{86580F2B-187E-4292-85E3-941E3543B171}" dt="2024-04-29T05:39:33.188" v="5422" actId="2696"/>
        <pc:sldMkLst>
          <pc:docMk/>
          <pc:sldMk cId="4025708121" sldId="2147374821"/>
        </pc:sldMkLst>
      </pc:sldChg>
      <pc:sldChg chg="add">
        <pc:chgData name="Aaron Yeh" userId="1187d188-66f8-464d-81d0-bc323fae5837" providerId="ADAL" clId="{86580F2B-187E-4292-85E3-941E3543B171}" dt="2024-04-29T05:39:57.771" v="5423"/>
        <pc:sldMkLst>
          <pc:docMk/>
          <pc:sldMk cId="4030764911" sldId="2147374821"/>
        </pc:sldMkLst>
      </pc:sldChg>
      <pc:sldChg chg="add">
        <pc:chgData name="Aaron Yeh" userId="1187d188-66f8-464d-81d0-bc323fae5837" providerId="ADAL" clId="{86580F2B-187E-4292-85E3-941E3543B171}" dt="2024-04-29T05:39:57.771" v="5423"/>
        <pc:sldMkLst>
          <pc:docMk/>
          <pc:sldMk cId="3072847555" sldId="2147374822"/>
        </pc:sldMkLst>
      </pc:sldChg>
      <pc:sldChg chg="del">
        <pc:chgData name="Aaron Yeh" userId="1187d188-66f8-464d-81d0-bc323fae5837" providerId="ADAL" clId="{86580F2B-187E-4292-85E3-941E3543B171}" dt="2024-04-29T05:39:33.188" v="5422" actId="2696"/>
        <pc:sldMkLst>
          <pc:docMk/>
          <pc:sldMk cId="3443010962" sldId="2147374822"/>
        </pc:sldMkLst>
      </pc:sldChg>
      <pc:sldChg chg="del">
        <pc:chgData name="Aaron Yeh" userId="1187d188-66f8-464d-81d0-bc323fae5837" providerId="ADAL" clId="{86580F2B-187E-4292-85E3-941E3543B171}" dt="2024-04-29T05:46:46.047" v="5425" actId="47"/>
        <pc:sldMkLst>
          <pc:docMk/>
          <pc:sldMk cId="570895866" sldId="2147374824"/>
        </pc:sldMkLst>
      </pc:sldChg>
      <pc:sldChg chg="del">
        <pc:chgData name="Aaron Yeh" userId="1187d188-66f8-464d-81d0-bc323fae5837" providerId="ADAL" clId="{86580F2B-187E-4292-85E3-941E3543B171}" dt="2024-04-29T00:43:30.765" v="2958" actId="47"/>
        <pc:sldMkLst>
          <pc:docMk/>
          <pc:sldMk cId="3264019130" sldId="2147374825"/>
        </pc:sldMkLst>
      </pc:sldChg>
      <pc:sldChg chg="del">
        <pc:chgData name="Aaron Yeh" userId="1187d188-66f8-464d-81d0-bc323fae5837" providerId="ADAL" clId="{86580F2B-187E-4292-85E3-941E3543B171}" dt="2024-04-29T05:26:47.924" v="5420" actId="47"/>
        <pc:sldMkLst>
          <pc:docMk/>
          <pc:sldMk cId="3796498351" sldId="2147374826"/>
        </pc:sldMkLst>
      </pc:sldChg>
      <pc:sldChg chg="del">
        <pc:chgData name="Aaron Yeh" userId="1187d188-66f8-464d-81d0-bc323fae5837" providerId="ADAL" clId="{86580F2B-187E-4292-85E3-941E3543B171}" dt="2024-04-29T05:38:38.044" v="5421" actId="47"/>
        <pc:sldMkLst>
          <pc:docMk/>
          <pc:sldMk cId="2985169272" sldId="2147374827"/>
        </pc:sldMkLst>
      </pc:sldChg>
      <pc:sldChg chg="add del">
        <pc:chgData name="Aaron Yeh" userId="1187d188-66f8-464d-81d0-bc323fae5837" providerId="ADAL" clId="{86580F2B-187E-4292-85E3-941E3543B171}" dt="2024-05-07T07:44:13.781" v="19076" actId="47"/>
        <pc:sldMkLst>
          <pc:docMk/>
          <pc:sldMk cId="218540300" sldId="2147374828"/>
        </pc:sldMkLst>
      </pc:sldChg>
      <pc:sldChg chg="del">
        <pc:chgData name="Aaron Yeh" userId="1187d188-66f8-464d-81d0-bc323fae5837" providerId="ADAL" clId="{86580F2B-187E-4292-85E3-941E3543B171}" dt="2024-04-29T05:39:33.188" v="5422" actId="2696"/>
        <pc:sldMkLst>
          <pc:docMk/>
          <pc:sldMk cId="1687229687" sldId="2147374828"/>
        </pc:sldMkLst>
      </pc:sldChg>
      <pc:sldChg chg="addSp modSp new mod modShow">
        <pc:chgData name="Aaron Yeh" userId="1187d188-66f8-464d-81d0-bc323fae5837" providerId="ADAL" clId="{86580F2B-187E-4292-85E3-941E3543B171}" dt="2024-04-29T05:46:53.234" v="5426" actId="729"/>
        <pc:sldMkLst>
          <pc:docMk/>
          <pc:sldMk cId="2386351314" sldId="2147374829"/>
        </pc:sldMkLst>
        <pc:spChg chg="mod">
          <ac:chgData name="Aaron Yeh" userId="1187d188-66f8-464d-81d0-bc323fae5837" providerId="ADAL" clId="{86580F2B-187E-4292-85E3-941E3543B171}" dt="2024-04-29T00:45:10.931" v="2999" actId="20577"/>
          <ac:spMkLst>
            <pc:docMk/>
            <pc:sldMk cId="2386351314" sldId="2147374829"/>
            <ac:spMk id="2" creationId="{D4A8B05B-02CF-0CE9-F665-532310E97F5A}"/>
          </ac:spMkLst>
        </pc:spChg>
        <pc:spChg chg="add mod">
          <ac:chgData name="Aaron Yeh" userId="1187d188-66f8-464d-81d0-bc323fae5837" providerId="ADAL" clId="{86580F2B-187E-4292-85E3-941E3543B171}" dt="2024-04-29T00:45:54.639" v="3058" actId="1037"/>
          <ac:spMkLst>
            <pc:docMk/>
            <pc:sldMk cId="2386351314" sldId="2147374829"/>
            <ac:spMk id="6" creationId="{4E4F1DCE-F435-91F2-9EAC-F3504ED5A666}"/>
          </ac:spMkLst>
        </pc:spChg>
        <pc:spChg chg="add mod">
          <ac:chgData name="Aaron Yeh" userId="1187d188-66f8-464d-81d0-bc323fae5837" providerId="ADAL" clId="{86580F2B-187E-4292-85E3-941E3543B171}" dt="2024-04-29T00:46:16.516" v="3061" actId="14100"/>
          <ac:spMkLst>
            <pc:docMk/>
            <pc:sldMk cId="2386351314" sldId="2147374829"/>
            <ac:spMk id="8" creationId="{0B8D0ED2-4CE4-C76C-AF13-A39BEF042127}"/>
          </ac:spMkLst>
        </pc:spChg>
        <pc:graphicFrameChg chg="add mod modGraphic">
          <ac:chgData name="Aaron Yeh" userId="1187d188-66f8-464d-81d0-bc323fae5837" providerId="ADAL" clId="{86580F2B-187E-4292-85E3-941E3543B171}" dt="2024-04-29T00:45:37.743" v="3005" actId="1076"/>
          <ac:graphicFrameMkLst>
            <pc:docMk/>
            <pc:sldMk cId="2386351314" sldId="2147374829"/>
            <ac:graphicFrameMk id="5" creationId="{13334D8F-734F-1C09-666C-61C956F8BAA7}"/>
          </ac:graphicFrameMkLst>
        </pc:graphicFrameChg>
        <pc:picChg chg="add mod">
          <ac:chgData name="Aaron Yeh" userId="1187d188-66f8-464d-81d0-bc323fae5837" providerId="ADAL" clId="{86580F2B-187E-4292-85E3-941E3543B171}" dt="2024-04-29T00:45:40.980" v="3021" actId="1037"/>
          <ac:picMkLst>
            <pc:docMk/>
            <pc:sldMk cId="2386351314" sldId="2147374829"/>
            <ac:picMk id="5122" creationId="{75C8BA30-D8FA-449F-E5FA-2C4FFB0ADD34}"/>
          </ac:picMkLst>
        </pc:picChg>
      </pc:sldChg>
      <pc:sldChg chg="addSp modSp new mod modShow">
        <pc:chgData name="Aaron Yeh" userId="1187d188-66f8-464d-81d0-bc323fae5837" providerId="ADAL" clId="{86580F2B-187E-4292-85E3-941E3543B171}" dt="2024-04-29T05:47:06.665" v="5427" actId="729"/>
        <pc:sldMkLst>
          <pc:docMk/>
          <pc:sldMk cId="2525300949" sldId="2147374830"/>
        </pc:sldMkLst>
        <pc:spChg chg="mod">
          <ac:chgData name="Aaron Yeh" userId="1187d188-66f8-464d-81d0-bc323fae5837" providerId="ADAL" clId="{86580F2B-187E-4292-85E3-941E3543B171}" dt="2024-04-29T00:57:50.735" v="3675" actId="20577"/>
          <ac:spMkLst>
            <pc:docMk/>
            <pc:sldMk cId="2525300949" sldId="2147374830"/>
            <ac:spMk id="2" creationId="{1A16DF79-B29B-270D-E917-22B2AC3CFF6E}"/>
          </ac:spMkLst>
        </pc:spChg>
        <pc:picChg chg="add mod">
          <ac:chgData name="Aaron Yeh" userId="1187d188-66f8-464d-81d0-bc323fae5837" providerId="ADAL" clId="{86580F2B-187E-4292-85E3-941E3543B171}" dt="2024-04-29T00:57:59.860" v="3676"/>
          <ac:picMkLst>
            <pc:docMk/>
            <pc:sldMk cId="2525300949" sldId="2147374830"/>
            <ac:picMk id="6" creationId="{21C5B01C-CCF5-1058-3357-80C8643023B6}"/>
          </ac:picMkLst>
        </pc:picChg>
      </pc:sldChg>
      <pc:sldChg chg="modSp new del mod">
        <pc:chgData name="Aaron Yeh" userId="1187d188-66f8-464d-81d0-bc323fae5837" providerId="ADAL" clId="{86580F2B-187E-4292-85E3-941E3543B171}" dt="2024-04-29T05:47:42.913" v="5436" actId="47"/>
        <pc:sldMkLst>
          <pc:docMk/>
          <pc:sldMk cId="338286623" sldId="2147374831"/>
        </pc:sldMkLst>
        <pc:spChg chg="mod">
          <ac:chgData name="Aaron Yeh" userId="1187d188-66f8-464d-81d0-bc323fae5837" providerId="ADAL" clId="{86580F2B-187E-4292-85E3-941E3543B171}" dt="2024-04-29T01:19:09.756" v="4693" actId="20577"/>
          <ac:spMkLst>
            <pc:docMk/>
            <pc:sldMk cId="338286623" sldId="2147374831"/>
            <ac:spMk id="2" creationId="{C13BFFA4-3DD6-8D16-4B68-485E98BFA2CD}"/>
          </ac:spMkLst>
        </pc:spChg>
      </pc:sldChg>
      <pc:sldChg chg="modSp new mod">
        <pc:chgData name="Aaron Yeh" userId="1187d188-66f8-464d-81d0-bc323fae5837" providerId="ADAL" clId="{86580F2B-187E-4292-85E3-941E3543B171}" dt="2024-04-29T07:28:26.544" v="8705" actId="1076"/>
        <pc:sldMkLst>
          <pc:docMk/>
          <pc:sldMk cId="1272937180" sldId="2147374832"/>
        </pc:sldMkLst>
        <pc:spChg chg="mod">
          <ac:chgData name="Aaron Yeh" userId="1187d188-66f8-464d-81d0-bc323fae5837" providerId="ADAL" clId="{86580F2B-187E-4292-85E3-941E3543B171}" dt="2024-04-29T01:31:55.636" v="4812" actId="5793"/>
          <ac:spMkLst>
            <pc:docMk/>
            <pc:sldMk cId="1272937180" sldId="2147374832"/>
            <ac:spMk id="2" creationId="{0133FD50-48E4-4E36-5598-2423DC65A092}"/>
          </ac:spMkLst>
        </pc:spChg>
        <pc:picChg chg="mod">
          <ac:chgData name="Aaron Yeh" userId="1187d188-66f8-464d-81d0-bc323fae5837" providerId="ADAL" clId="{86580F2B-187E-4292-85E3-941E3543B171}" dt="2024-04-29T07:28:26.544" v="8705" actId="1076"/>
          <ac:picMkLst>
            <pc:docMk/>
            <pc:sldMk cId="1272937180" sldId="2147374832"/>
            <ac:picMk id="9" creationId="{D461099E-BA75-14DA-0286-06683FAEB95F}"/>
          </ac:picMkLst>
        </pc:picChg>
      </pc:sldChg>
      <pc:sldChg chg="addSp delSp modSp new mod ord">
        <pc:chgData name="Aaron Yeh" userId="1187d188-66f8-464d-81d0-bc323fae5837" providerId="ADAL" clId="{86580F2B-187E-4292-85E3-941E3543B171}" dt="2024-05-08T02:20:42.915" v="22266" actId="20577"/>
        <pc:sldMkLst>
          <pc:docMk/>
          <pc:sldMk cId="3163041050" sldId="2147374833"/>
        </pc:sldMkLst>
        <pc:spChg chg="mod">
          <ac:chgData name="Aaron Yeh" userId="1187d188-66f8-464d-81d0-bc323fae5837" providerId="ADAL" clId="{86580F2B-187E-4292-85E3-941E3543B171}" dt="2024-04-29T06:54:39.577" v="7649" actId="20577"/>
          <ac:spMkLst>
            <pc:docMk/>
            <pc:sldMk cId="3163041050" sldId="2147374833"/>
            <ac:spMk id="2" creationId="{92532865-D4C7-6230-652A-797DF2BA42D8}"/>
          </ac:spMkLst>
        </pc:spChg>
        <pc:spChg chg="del mod">
          <ac:chgData name="Aaron Yeh" userId="1187d188-66f8-464d-81d0-bc323fae5837" providerId="ADAL" clId="{86580F2B-187E-4292-85E3-941E3543B171}" dt="2024-04-29T03:08:33.756" v="5181" actId="478"/>
          <ac:spMkLst>
            <pc:docMk/>
            <pc:sldMk cId="3163041050" sldId="2147374833"/>
            <ac:spMk id="4" creationId="{2302BFDC-0573-DA15-241C-4DE12C352C40}"/>
          </ac:spMkLst>
        </pc:spChg>
        <pc:spChg chg="add del mod">
          <ac:chgData name="Aaron Yeh" userId="1187d188-66f8-464d-81d0-bc323fae5837" providerId="ADAL" clId="{86580F2B-187E-4292-85E3-941E3543B171}" dt="2024-04-29T03:08:36.371" v="5182" actId="478"/>
          <ac:spMkLst>
            <pc:docMk/>
            <pc:sldMk cId="3163041050" sldId="2147374833"/>
            <ac:spMk id="7" creationId="{CCEAB39A-ECFC-6130-1297-C1AF8DB051B2}"/>
          </ac:spMkLst>
        </pc:spChg>
        <pc:graphicFrameChg chg="add mod modGraphic">
          <ac:chgData name="Aaron Yeh" userId="1187d188-66f8-464d-81d0-bc323fae5837" providerId="ADAL" clId="{86580F2B-187E-4292-85E3-941E3543B171}" dt="2024-05-08T02:20:42.915" v="22266" actId="20577"/>
          <ac:graphicFrameMkLst>
            <pc:docMk/>
            <pc:sldMk cId="3163041050" sldId="2147374833"/>
            <ac:graphicFrameMk id="5" creationId="{D8ABEA57-F76E-BD60-FBB8-F07AFAD9EA71}"/>
          </ac:graphicFrameMkLst>
        </pc:graphicFrameChg>
      </pc:sldChg>
      <pc:sldChg chg="modSp new mod">
        <pc:chgData name="Aaron Yeh" userId="1187d188-66f8-464d-81d0-bc323fae5837" providerId="ADAL" clId="{86580F2B-187E-4292-85E3-941E3543B171}" dt="2024-05-08T02:59:23.999" v="22627" actId="2710"/>
        <pc:sldMkLst>
          <pc:docMk/>
          <pc:sldMk cId="2119094557" sldId="2147374834"/>
        </pc:sldMkLst>
        <pc:spChg chg="mod">
          <ac:chgData name="Aaron Yeh" userId="1187d188-66f8-464d-81d0-bc323fae5837" providerId="ADAL" clId="{86580F2B-187E-4292-85E3-941E3543B171}" dt="2024-04-29T06:02:21.459" v="6671" actId="20577"/>
          <ac:spMkLst>
            <pc:docMk/>
            <pc:sldMk cId="2119094557" sldId="2147374834"/>
            <ac:spMk id="2" creationId="{D5A0A5E6-D73D-3DC2-B44D-BF6DBB094F7F}"/>
          </ac:spMkLst>
        </pc:spChg>
        <pc:spChg chg="mod">
          <ac:chgData name="Aaron Yeh" userId="1187d188-66f8-464d-81d0-bc323fae5837" providerId="ADAL" clId="{86580F2B-187E-4292-85E3-941E3543B171}" dt="2024-05-08T02:59:23.999" v="22627" actId="2710"/>
          <ac:spMkLst>
            <pc:docMk/>
            <pc:sldMk cId="2119094557" sldId="2147374834"/>
            <ac:spMk id="4" creationId="{A01F90D6-B7AC-9A98-1B77-77A03D957533}"/>
          </ac:spMkLst>
        </pc:spChg>
      </pc:sldChg>
      <pc:sldChg chg="modSp add mod">
        <pc:chgData name="Aaron Yeh" userId="1187d188-66f8-464d-81d0-bc323fae5837" providerId="ADAL" clId="{86580F2B-187E-4292-85E3-941E3543B171}" dt="2024-05-08T01:16:49.036" v="20163" actId="13926"/>
        <pc:sldMkLst>
          <pc:docMk/>
          <pc:sldMk cId="2969183082" sldId="2147374835"/>
        </pc:sldMkLst>
        <pc:spChg chg="mod">
          <ac:chgData name="Aaron Yeh" userId="1187d188-66f8-464d-81d0-bc323fae5837" providerId="ADAL" clId="{86580F2B-187E-4292-85E3-941E3543B171}" dt="2024-04-30T01:06:10.192" v="9775" actId="20577"/>
          <ac:spMkLst>
            <pc:docMk/>
            <pc:sldMk cId="2969183082" sldId="2147374835"/>
            <ac:spMk id="2" creationId="{66C48E6F-4C94-8184-42F7-0392811EC765}"/>
          </ac:spMkLst>
        </pc:spChg>
        <pc:spChg chg="mod">
          <ac:chgData name="Aaron Yeh" userId="1187d188-66f8-464d-81d0-bc323fae5837" providerId="ADAL" clId="{86580F2B-187E-4292-85E3-941E3543B171}" dt="2024-05-08T01:16:49.036" v="20163" actId="13926"/>
          <ac:spMkLst>
            <pc:docMk/>
            <pc:sldMk cId="2969183082" sldId="2147374835"/>
            <ac:spMk id="16" creationId="{5CC4BE04-AC50-7FD8-95C3-29AE6B069E15}"/>
          </ac:spMkLst>
        </pc:spChg>
        <pc:spChg chg="mod">
          <ac:chgData name="Aaron Yeh" userId="1187d188-66f8-464d-81d0-bc323fae5837" providerId="ADAL" clId="{86580F2B-187E-4292-85E3-941E3543B171}" dt="2024-05-06T03:46:32.999" v="13034" actId="13926"/>
          <ac:spMkLst>
            <pc:docMk/>
            <pc:sldMk cId="2969183082" sldId="2147374835"/>
            <ac:spMk id="20" creationId="{176A6AF5-1846-95C4-927B-F3DD34A76E9B}"/>
          </ac:spMkLst>
        </pc:spChg>
        <pc:spChg chg="mod">
          <ac:chgData name="Aaron Yeh" userId="1187d188-66f8-464d-81d0-bc323fae5837" providerId="ADAL" clId="{86580F2B-187E-4292-85E3-941E3543B171}" dt="2024-05-06T03:46:37.737" v="13035" actId="13926"/>
          <ac:spMkLst>
            <pc:docMk/>
            <pc:sldMk cId="2969183082" sldId="2147374835"/>
            <ac:spMk id="27" creationId="{CE41BCBA-2EAA-F26D-495A-3D7516B7896D}"/>
          </ac:spMkLst>
        </pc:spChg>
      </pc:sldChg>
      <pc:sldChg chg="modSp new mod">
        <pc:chgData name="Aaron Yeh" userId="1187d188-66f8-464d-81d0-bc323fae5837" providerId="ADAL" clId="{86580F2B-187E-4292-85E3-941E3543B171}" dt="2024-05-08T02:59:45.397" v="22628" actId="207"/>
        <pc:sldMkLst>
          <pc:docMk/>
          <pc:sldMk cId="720851763" sldId="2147374836"/>
        </pc:sldMkLst>
        <pc:spChg chg="mod">
          <ac:chgData name="Aaron Yeh" userId="1187d188-66f8-464d-81d0-bc323fae5837" providerId="ADAL" clId="{86580F2B-187E-4292-85E3-941E3543B171}" dt="2024-05-08T02:59:45.397" v="22628" actId="207"/>
          <ac:spMkLst>
            <pc:docMk/>
            <pc:sldMk cId="720851763" sldId="2147374836"/>
            <ac:spMk id="4" creationId="{9D6C27E7-4120-C1D8-851D-AB1F4F3F3548}"/>
          </ac:spMkLst>
        </pc:spChg>
      </pc:sldChg>
      <pc:sldChg chg="addSp delSp modSp new del mod">
        <pc:chgData name="Aaron Yeh" userId="1187d188-66f8-464d-81d0-bc323fae5837" providerId="ADAL" clId="{86580F2B-187E-4292-85E3-941E3543B171}" dt="2024-04-29T07:29:22.750" v="8712" actId="47"/>
        <pc:sldMkLst>
          <pc:docMk/>
          <pc:sldMk cId="2098145770" sldId="2147374837"/>
        </pc:sldMkLst>
        <pc:picChg chg="add del mod">
          <ac:chgData name="Aaron Yeh" userId="1187d188-66f8-464d-81d0-bc323fae5837" providerId="ADAL" clId="{86580F2B-187E-4292-85E3-941E3543B171}" dt="2024-04-29T07:28:57.124" v="8709" actId="21"/>
          <ac:picMkLst>
            <pc:docMk/>
            <pc:sldMk cId="2098145770" sldId="2147374837"/>
            <ac:picMk id="5" creationId="{62EC1483-9C5E-CB1F-C94E-D4334D23E351}"/>
          </ac:picMkLst>
        </pc:picChg>
        <pc:picChg chg="add mod">
          <ac:chgData name="Aaron Yeh" userId="1187d188-66f8-464d-81d0-bc323fae5837" providerId="ADAL" clId="{86580F2B-187E-4292-85E3-941E3543B171}" dt="2024-04-29T07:29:08.867" v="8711" actId="14100"/>
          <ac:picMkLst>
            <pc:docMk/>
            <pc:sldMk cId="2098145770" sldId="2147374837"/>
            <ac:picMk id="6" creationId="{62EC1483-9C5E-CB1F-C94E-D4334D23E351}"/>
          </ac:picMkLst>
        </pc:picChg>
      </pc:sldChg>
      <pc:sldChg chg="modSp new mod">
        <pc:chgData name="Aaron Yeh" userId="1187d188-66f8-464d-81d0-bc323fae5837" providerId="ADAL" clId="{86580F2B-187E-4292-85E3-941E3543B171}" dt="2024-04-29T09:18:25.075" v="8857" actId="20577"/>
        <pc:sldMkLst>
          <pc:docMk/>
          <pc:sldMk cId="3850204831" sldId="2147374838"/>
        </pc:sldMkLst>
        <pc:spChg chg="mod">
          <ac:chgData name="Aaron Yeh" userId="1187d188-66f8-464d-81d0-bc323fae5837" providerId="ADAL" clId="{86580F2B-187E-4292-85E3-941E3543B171}" dt="2024-04-29T09:18:25.075" v="8857" actId="20577"/>
          <ac:spMkLst>
            <pc:docMk/>
            <pc:sldMk cId="3850204831" sldId="2147374838"/>
            <ac:spMk id="2" creationId="{71E850A0-0F93-E8DF-5343-780D7CB52273}"/>
          </ac:spMkLst>
        </pc:spChg>
      </pc:sldChg>
      <pc:sldChg chg="addSp modSp new mod modShow">
        <pc:chgData name="Aaron Yeh" userId="1187d188-66f8-464d-81d0-bc323fae5837" providerId="ADAL" clId="{86580F2B-187E-4292-85E3-941E3543B171}" dt="2024-05-06T03:45:55.012" v="13033" actId="729"/>
        <pc:sldMkLst>
          <pc:docMk/>
          <pc:sldMk cId="2669658397" sldId="2147374839"/>
        </pc:sldMkLst>
        <pc:spChg chg="mod">
          <ac:chgData name="Aaron Yeh" userId="1187d188-66f8-464d-81d0-bc323fae5837" providerId="ADAL" clId="{86580F2B-187E-4292-85E3-941E3543B171}" dt="2024-05-06T03:45:37.974" v="13032" actId="20577"/>
          <ac:spMkLst>
            <pc:docMk/>
            <pc:sldMk cId="2669658397" sldId="2147374839"/>
            <ac:spMk id="2" creationId="{8CCCE4E5-D1F5-6541-B336-CE0AAB97CB94}"/>
          </ac:spMkLst>
        </pc:spChg>
        <pc:picChg chg="add mod">
          <ac:chgData name="Aaron Yeh" userId="1187d188-66f8-464d-81d0-bc323fae5837" providerId="ADAL" clId="{86580F2B-187E-4292-85E3-941E3543B171}" dt="2024-04-30T01:04:03.418" v="9706" actId="14100"/>
          <ac:picMkLst>
            <pc:docMk/>
            <pc:sldMk cId="2669658397" sldId="2147374839"/>
            <ac:picMk id="9" creationId="{4C6839CC-87CD-1801-0574-04EBBACDAEFF}"/>
          </ac:picMkLst>
        </pc:picChg>
      </pc:sldChg>
      <pc:sldChg chg="delSp mod">
        <pc:chgData name="Aaron Yeh" userId="1187d188-66f8-464d-81d0-bc323fae5837" providerId="ADAL" clId="{86580F2B-187E-4292-85E3-941E3543B171}" dt="2024-04-30T01:27:58.686" v="10704" actId="478"/>
        <pc:sldMkLst>
          <pc:docMk/>
          <pc:sldMk cId="913580532" sldId="2147374840"/>
        </pc:sldMkLst>
        <pc:spChg chg="del">
          <ac:chgData name="Aaron Yeh" userId="1187d188-66f8-464d-81d0-bc323fae5837" providerId="ADAL" clId="{86580F2B-187E-4292-85E3-941E3543B171}" dt="2024-04-30T01:27:58.686" v="10704" actId="478"/>
          <ac:spMkLst>
            <pc:docMk/>
            <pc:sldMk cId="913580532" sldId="2147374840"/>
            <ac:spMk id="6" creationId="{34C761D4-CA38-2C9E-4E07-CB0433E023FC}"/>
          </ac:spMkLst>
        </pc:spChg>
      </pc:sldChg>
      <pc:sldChg chg="add ord">
        <pc:chgData name="Aaron Yeh" userId="1187d188-66f8-464d-81d0-bc323fae5837" providerId="ADAL" clId="{86580F2B-187E-4292-85E3-941E3543B171}" dt="2024-04-30T06:01:25.553" v="11931"/>
        <pc:sldMkLst>
          <pc:docMk/>
          <pc:sldMk cId="431329705" sldId="2147374841"/>
        </pc:sldMkLst>
      </pc:sldChg>
      <pc:sldChg chg="modSp new del mod">
        <pc:chgData name="Aaron Yeh" userId="1187d188-66f8-464d-81d0-bc323fae5837" providerId="ADAL" clId="{86580F2B-187E-4292-85E3-941E3543B171}" dt="2024-04-30T06:00:18.475" v="11928" actId="2696"/>
        <pc:sldMkLst>
          <pc:docMk/>
          <pc:sldMk cId="3707550801" sldId="2147374841"/>
        </pc:sldMkLst>
        <pc:spChg chg="mod">
          <ac:chgData name="Aaron Yeh" userId="1187d188-66f8-464d-81d0-bc323fae5837" providerId="ADAL" clId="{86580F2B-187E-4292-85E3-941E3543B171}" dt="2024-04-30T01:25:44.800" v="10464" actId="20577"/>
          <ac:spMkLst>
            <pc:docMk/>
            <pc:sldMk cId="3707550801" sldId="2147374841"/>
            <ac:spMk id="2" creationId="{8316A3AA-E7E9-E0E7-4643-71AE38411885}"/>
          </ac:spMkLst>
        </pc:spChg>
        <pc:spChg chg="mod">
          <ac:chgData name="Aaron Yeh" userId="1187d188-66f8-464d-81d0-bc323fae5837" providerId="ADAL" clId="{86580F2B-187E-4292-85E3-941E3543B171}" dt="2024-04-30T01:27:01.568" v="10703" actId="20577"/>
          <ac:spMkLst>
            <pc:docMk/>
            <pc:sldMk cId="3707550801" sldId="2147374841"/>
            <ac:spMk id="4" creationId="{D99F1F5D-4FF4-5339-E33B-7835A6BBF920}"/>
          </ac:spMkLst>
        </pc:spChg>
      </pc:sldChg>
      <pc:sldChg chg="modSp new mod ord">
        <pc:chgData name="Aaron Yeh" userId="1187d188-66f8-464d-81d0-bc323fae5837" providerId="ADAL" clId="{86580F2B-187E-4292-85E3-941E3543B171}" dt="2024-05-06T05:49:29.946" v="14193"/>
        <pc:sldMkLst>
          <pc:docMk/>
          <pc:sldMk cId="1561248617" sldId="2147374842"/>
        </pc:sldMkLst>
        <pc:spChg chg="mod">
          <ac:chgData name="Aaron Yeh" userId="1187d188-66f8-464d-81d0-bc323fae5837" providerId="ADAL" clId="{86580F2B-187E-4292-85E3-941E3543B171}" dt="2024-04-30T01:28:12.825" v="10757" actId="20577"/>
          <ac:spMkLst>
            <pc:docMk/>
            <pc:sldMk cId="1561248617" sldId="2147374842"/>
            <ac:spMk id="2" creationId="{D3C7250C-F6E5-8398-E92D-0E90C17C9807}"/>
          </ac:spMkLst>
        </pc:spChg>
      </pc:sldChg>
      <pc:sldChg chg="modSp mod ord">
        <pc:chgData name="Aaron Yeh" userId="1187d188-66f8-464d-81d0-bc323fae5837" providerId="ADAL" clId="{86580F2B-187E-4292-85E3-941E3543B171}" dt="2024-05-02T09:27:13.007" v="12307"/>
        <pc:sldMkLst>
          <pc:docMk/>
          <pc:sldMk cId="2745364458" sldId="2147374843"/>
        </pc:sldMkLst>
        <pc:spChg chg="mod">
          <ac:chgData name="Aaron Yeh" userId="1187d188-66f8-464d-81d0-bc323fae5837" providerId="ADAL" clId="{86580F2B-187E-4292-85E3-941E3543B171}" dt="2024-04-30T10:02:39.265" v="11978" actId="20577"/>
          <ac:spMkLst>
            <pc:docMk/>
            <pc:sldMk cId="2745364458" sldId="2147374843"/>
            <ac:spMk id="2" creationId="{0E48C3BF-60EF-9428-62B6-5AA477284517}"/>
          </ac:spMkLst>
        </pc:spChg>
      </pc:sldChg>
      <pc:sldChg chg="modSp new mod ord">
        <pc:chgData name="Aaron Yeh" userId="1187d188-66f8-464d-81d0-bc323fae5837" providerId="ADAL" clId="{86580F2B-187E-4292-85E3-941E3543B171}" dt="2024-05-07T05:30:02.383" v="18600"/>
        <pc:sldMkLst>
          <pc:docMk/>
          <pc:sldMk cId="678413379" sldId="2147374844"/>
        </pc:sldMkLst>
        <pc:spChg chg="mod">
          <ac:chgData name="Aaron Yeh" userId="1187d188-66f8-464d-81d0-bc323fae5837" providerId="ADAL" clId="{86580F2B-187E-4292-85E3-941E3543B171}" dt="2024-04-30T03:25:26.743" v="10858" actId="20577"/>
          <ac:spMkLst>
            <pc:docMk/>
            <pc:sldMk cId="678413379" sldId="2147374844"/>
            <ac:spMk id="2" creationId="{145A4E90-9D34-A955-20BA-F2E0DD8E6723}"/>
          </ac:spMkLst>
        </pc:spChg>
        <pc:spChg chg="mod">
          <ac:chgData name="Aaron Yeh" userId="1187d188-66f8-464d-81d0-bc323fae5837" providerId="ADAL" clId="{86580F2B-187E-4292-85E3-941E3543B171}" dt="2024-04-30T03:25:37.806" v="10906" actId="20577"/>
          <ac:spMkLst>
            <pc:docMk/>
            <pc:sldMk cId="678413379" sldId="2147374844"/>
            <ac:spMk id="4" creationId="{C913948E-CDBB-25E1-6694-E72369664868}"/>
          </ac:spMkLst>
        </pc:spChg>
        <pc:spChg chg="mod">
          <ac:chgData name="Aaron Yeh" userId="1187d188-66f8-464d-81d0-bc323fae5837" providerId="ADAL" clId="{86580F2B-187E-4292-85E3-941E3543B171}" dt="2024-05-06T03:56:24.156" v="13536" actId="13926"/>
          <ac:spMkLst>
            <pc:docMk/>
            <pc:sldMk cId="678413379" sldId="2147374844"/>
            <ac:spMk id="5" creationId="{F2060B74-D761-E3D0-BFEB-A1BCBF30702A}"/>
          </ac:spMkLst>
        </pc:spChg>
      </pc:sldChg>
      <pc:sldChg chg="modSp del mod ord">
        <pc:chgData name="Aaron Yeh" userId="1187d188-66f8-464d-81d0-bc323fae5837" providerId="ADAL" clId="{86580F2B-187E-4292-85E3-941E3543B171}" dt="2024-05-08T01:28:37.456" v="20660" actId="2696"/>
        <pc:sldMkLst>
          <pc:docMk/>
          <pc:sldMk cId="1238003734" sldId="2147374848"/>
        </pc:sldMkLst>
        <pc:spChg chg="mod">
          <ac:chgData name="Aaron Yeh" userId="1187d188-66f8-464d-81d0-bc323fae5837" providerId="ADAL" clId="{86580F2B-187E-4292-85E3-941E3543B171}" dt="2024-05-06T05:51:15.209" v="14198" actId="20577"/>
          <ac:spMkLst>
            <pc:docMk/>
            <pc:sldMk cId="1238003734" sldId="2147374848"/>
            <ac:spMk id="2" creationId="{9A39A9A1-3032-9CBC-65D2-CA7B6365A4BC}"/>
          </ac:spMkLst>
        </pc:spChg>
      </pc:sldChg>
      <pc:sldChg chg="addSp delSp modSp add mod modShow">
        <pc:chgData name="Aaron Yeh" userId="1187d188-66f8-464d-81d0-bc323fae5837" providerId="ADAL" clId="{86580F2B-187E-4292-85E3-941E3543B171}" dt="2024-05-08T02:17:27.578" v="22006" actId="729"/>
        <pc:sldMkLst>
          <pc:docMk/>
          <pc:sldMk cId="3601174100" sldId="2147374848"/>
        </pc:sldMkLst>
        <pc:spChg chg="del">
          <ac:chgData name="Aaron Yeh" userId="1187d188-66f8-464d-81d0-bc323fae5837" providerId="ADAL" clId="{86580F2B-187E-4292-85E3-941E3543B171}" dt="2024-05-08T01:30:08.846" v="20746" actId="478"/>
          <ac:spMkLst>
            <pc:docMk/>
            <pc:sldMk cId="3601174100" sldId="2147374848"/>
            <ac:spMk id="8" creationId="{9ECF8221-492C-DA0D-193F-7339CADB4B2C}"/>
          </ac:spMkLst>
        </pc:spChg>
        <pc:picChg chg="del">
          <ac:chgData name="Aaron Yeh" userId="1187d188-66f8-464d-81d0-bc323fae5837" providerId="ADAL" clId="{86580F2B-187E-4292-85E3-941E3543B171}" dt="2024-05-08T01:28:49.945" v="20662" actId="21"/>
          <ac:picMkLst>
            <pc:docMk/>
            <pc:sldMk cId="3601174100" sldId="2147374848"/>
            <ac:picMk id="7" creationId="{7D57BF41-0C3F-24BC-473C-B106A11BF81A}"/>
          </ac:picMkLst>
        </pc:picChg>
        <pc:cxnChg chg="add del mod">
          <ac:chgData name="Aaron Yeh" userId="1187d188-66f8-464d-81d0-bc323fae5837" providerId="ADAL" clId="{86580F2B-187E-4292-85E3-941E3543B171}" dt="2024-05-08T01:30:14.666" v="20748" actId="478"/>
          <ac:cxnSpMkLst>
            <pc:docMk/>
            <pc:sldMk cId="3601174100" sldId="2147374848"/>
            <ac:cxnSpMk id="18" creationId="{C33D9BFC-CB95-757B-376C-EA74F0D47C69}"/>
          </ac:cxnSpMkLst>
        </pc:cxnChg>
      </pc:sldChg>
      <pc:sldChg chg="mod modShow">
        <pc:chgData name="Aaron Yeh" userId="1187d188-66f8-464d-81d0-bc323fae5837" providerId="ADAL" clId="{86580F2B-187E-4292-85E3-941E3543B171}" dt="2024-05-07T03:20:36.516" v="16672" actId="729"/>
        <pc:sldMkLst>
          <pc:docMk/>
          <pc:sldMk cId="3296274930" sldId="2147374849"/>
        </pc:sldMkLst>
      </pc:sldChg>
      <pc:sldChg chg="delSp modSp add mod">
        <pc:chgData name="Aaron Yeh" userId="1187d188-66f8-464d-81d0-bc323fae5837" providerId="ADAL" clId="{86580F2B-187E-4292-85E3-941E3543B171}" dt="2024-05-02T09:32:33.836" v="13002" actId="20577"/>
        <pc:sldMkLst>
          <pc:docMk/>
          <pc:sldMk cId="2975954503" sldId="2147374850"/>
        </pc:sldMkLst>
        <pc:spChg chg="mod">
          <ac:chgData name="Aaron Yeh" userId="1187d188-66f8-464d-81d0-bc323fae5837" providerId="ADAL" clId="{86580F2B-187E-4292-85E3-941E3543B171}" dt="2024-05-02T09:28:07.438" v="12413" actId="6549"/>
          <ac:spMkLst>
            <pc:docMk/>
            <pc:sldMk cId="2975954503" sldId="2147374850"/>
            <ac:spMk id="2" creationId="{B07A9939-4764-21E0-EF8C-5211F1908B19}"/>
          </ac:spMkLst>
        </pc:spChg>
        <pc:spChg chg="del">
          <ac:chgData name="Aaron Yeh" userId="1187d188-66f8-464d-81d0-bc323fae5837" providerId="ADAL" clId="{86580F2B-187E-4292-85E3-941E3543B171}" dt="2024-05-02T09:28:22.584" v="12418" actId="478"/>
          <ac:spMkLst>
            <pc:docMk/>
            <pc:sldMk cId="2975954503" sldId="2147374850"/>
            <ac:spMk id="5" creationId="{FC006502-2155-ECD8-84BB-EE2E5D3D0AE0}"/>
          </ac:spMkLst>
        </pc:spChg>
        <pc:spChg chg="mod">
          <ac:chgData name="Aaron Yeh" userId="1187d188-66f8-464d-81d0-bc323fae5837" providerId="ADAL" clId="{86580F2B-187E-4292-85E3-941E3543B171}" dt="2024-05-02T09:32:33.836" v="13002" actId="20577"/>
          <ac:spMkLst>
            <pc:docMk/>
            <pc:sldMk cId="2975954503" sldId="2147374850"/>
            <ac:spMk id="8" creationId="{26A68F70-EE3F-FCF9-A076-67B0B70AE5AB}"/>
          </ac:spMkLst>
        </pc:spChg>
        <pc:spChg chg="del">
          <ac:chgData name="Aaron Yeh" userId="1187d188-66f8-464d-81d0-bc323fae5837" providerId="ADAL" clId="{86580F2B-187E-4292-85E3-941E3543B171}" dt="2024-05-02T09:27:59.514" v="12392" actId="478"/>
          <ac:spMkLst>
            <pc:docMk/>
            <pc:sldMk cId="2975954503" sldId="2147374850"/>
            <ac:spMk id="9" creationId="{55A08599-EC83-27D9-AE8A-B18B78A3F13A}"/>
          </ac:spMkLst>
        </pc:spChg>
        <pc:spChg chg="del">
          <ac:chgData name="Aaron Yeh" userId="1187d188-66f8-464d-81d0-bc323fae5837" providerId="ADAL" clId="{86580F2B-187E-4292-85E3-941E3543B171}" dt="2024-05-02T09:27:59.514" v="12392" actId="478"/>
          <ac:spMkLst>
            <pc:docMk/>
            <pc:sldMk cId="2975954503" sldId="2147374850"/>
            <ac:spMk id="10" creationId="{71DC408C-F471-91D8-A377-623B6BB72627}"/>
          </ac:spMkLst>
        </pc:spChg>
        <pc:spChg chg="del">
          <ac:chgData name="Aaron Yeh" userId="1187d188-66f8-464d-81d0-bc323fae5837" providerId="ADAL" clId="{86580F2B-187E-4292-85E3-941E3543B171}" dt="2024-05-02T09:27:59.514" v="12392" actId="478"/>
          <ac:spMkLst>
            <pc:docMk/>
            <pc:sldMk cId="2975954503" sldId="2147374850"/>
            <ac:spMk id="17" creationId="{E462C0D7-A9E0-6F3A-FBC3-604858AD4B28}"/>
          </ac:spMkLst>
        </pc:spChg>
        <pc:spChg chg="del">
          <ac:chgData name="Aaron Yeh" userId="1187d188-66f8-464d-81d0-bc323fae5837" providerId="ADAL" clId="{86580F2B-187E-4292-85E3-941E3543B171}" dt="2024-05-02T09:28:13.522" v="12415" actId="478"/>
          <ac:spMkLst>
            <pc:docMk/>
            <pc:sldMk cId="2975954503" sldId="2147374850"/>
            <ac:spMk id="23" creationId="{87C1433F-EDA5-85FA-68AC-35ED70BDC42E}"/>
          </ac:spMkLst>
        </pc:spChg>
        <pc:spChg chg="del">
          <ac:chgData name="Aaron Yeh" userId="1187d188-66f8-464d-81d0-bc323fae5837" providerId="ADAL" clId="{86580F2B-187E-4292-85E3-941E3543B171}" dt="2024-05-02T09:28:19.475" v="12416" actId="478"/>
          <ac:spMkLst>
            <pc:docMk/>
            <pc:sldMk cId="2975954503" sldId="2147374850"/>
            <ac:spMk id="24" creationId="{6BC7E6C2-D877-BB33-6710-9ED257D26941}"/>
          </ac:spMkLst>
        </pc:spChg>
        <pc:spChg chg="del">
          <ac:chgData name="Aaron Yeh" userId="1187d188-66f8-464d-81d0-bc323fae5837" providerId="ADAL" clId="{86580F2B-187E-4292-85E3-941E3543B171}" dt="2024-05-02T09:28:21.388" v="12417" actId="478"/>
          <ac:spMkLst>
            <pc:docMk/>
            <pc:sldMk cId="2975954503" sldId="2147374850"/>
            <ac:spMk id="25" creationId="{5DC6B8AB-444A-C30F-61F0-BF6D005AB19E}"/>
          </ac:spMkLst>
        </pc:spChg>
        <pc:grpChg chg="del">
          <ac:chgData name="Aaron Yeh" userId="1187d188-66f8-464d-81d0-bc323fae5837" providerId="ADAL" clId="{86580F2B-187E-4292-85E3-941E3543B171}" dt="2024-05-02T09:27:59.514" v="12392" actId="478"/>
          <ac:grpSpMkLst>
            <pc:docMk/>
            <pc:sldMk cId="2975954503" sldId="2147374850"/>
            <ac:grpSpMk id="18" creationId="{7FBB8D11-6BB3-1A0B-67BF-7879F6AA5BEE}"/>
          </ac:grpSpMkLst>
        </pc:grpChg>
        <pc:picChg chg="del">
          <ac:chgData name="Aaron Yeh" userId="1187d188-66f8-464d-81d0-bc323fae5837" providerId="ADAL" clId="{86580F2B-187E-4292-85E3-941E3543B171}" dt="2024-05-02T09:28:10.116" v="12414" actId="478"/>
          <ac:picMkLst>
            <pc:docMk/>
            <pc:sldMk cId="2975954503" sldId="2147374850"/>
            <ac:picMk id="6" creationId="{C19DE416-9D5F-5FF3-8E02-447628783D7A}"/>
          </ac:picMkLst>
        </pc:picChg>
        <pc:picChg chg="del">
          <ac:chgData name="Aaron Yeh" userId="1187d188-66f8-464d-81d0-bc323fae5837" providerId="ADAL" clId="{86580F2B-187E-4292-85E3-941E3543B171}" dt="2024-05-02T09:27:59.514" v="12392" actId="478"/>
          <ac:picMkLst>
            <pc:docMk/>
            <pc:sldMk cId="2975954503" sldId="2147374850"/>
            <ac:picMk id="14" creationId="{742FC06C-0523-87E4-11FE-06060FC9C369}"/>
          </ac:picMkLst>
        </pc:picChg>
        <pc:picChg chg="del">
          <ac:chgData name="Aaron Yeh" userId="1187d188-66f8-464d-81d0-bc323fae5837" providerId="ADAL" clId="{86580F2B-187E-4292-85E3-941E3543B171}" dt="2024-05-02T09:27:54.257" v="12391" actId="478"/>
          <ac:picMkLst>
            <pc:docMk/>
            <pc:sldMk cId="2975954503" sldId="2147374850"/>
            <ac:picMk id="16" creationId="{3FC8D1DC-C002-5D1B-569B-8B680F162C92}"/>
          </ac:picMkLst>
        </pc:picChg>
      </pc:sldChg>
      <pc:sldChg chg="add">
        <pc:chgData name="Aaron Yeh" userId="1187d188-66f8-464d-81d0-bc323fae5837" providerId="ADAL" clId="{86580F2B-187E-4292-85E3-941E3543B171}" dt="2024-05-03T01:24:15.643" v="13003"/>
        <pc:sldMkLst>
          <pc:docMk/>
          <pc:sldMk cId="1513082222" sldId="2147374851"/>
        </pc:sldMkLst>
      </pc:sldChg>
      <pc:sldChg chg="add">
        <pc:chgData name="Aaron Yeh" userId="1187d188-66f8-464d-81d0-bc323fae5837" providerId="ADAL" clId="{86580F2B-187E-4292-85E3-941E3543B171}" dt="2024-05-03T01:24:15.643" v="13003"/>
        <pc:sldMkLst>
          <pc:docMk/>
          <pc:sldMk cId="307709466" sldId="2147374852"/>
        </pc:sldMkLst>
      </pc:sldChg>
      <pc:sldChg chg="addSp delSp modSp mod">
        <pc:chgData name="Aaron Yeh" userId="1187d188-66f8-464d-81d0-bc323fae5837" providerId="ADAL" clId="{86580F2B-187E-4292-85E3-941E3543B171}" dt="2024-05-08T02:27:05.145" v="22321" actId="21"/>
        <pc:sldMkLst>
          <pc:docMk/>
          <pc:sldMk cId="3646864293" sldId="2147374853"/>
        </pc:sldMkLst>
        <pc:spChg chg="mod">
          <ac:chgData name="Aaron Yeh" userId="1187d188-66f8-464d-81d0-bc323fae5837" providerId="ADAL" clId="{86580F2B-187E-4292-85E3-941E3543B171}" dt="2024-05-06T09:33:32.657" v="15624" actId="20577"/>
          <ac:spMkLst>
            <pc:docMk/>
            <pc:sldMk cId="3646864293" sldId="2147374853"/>
            <ac:spMk id="2" creationId="{B07A9939-4764-21E0-EF8C-5211F1908B19}"/>
          </ac:spMkLst>
        </pc:spChg>
        <pc:spChg chg="mod">
          <ac:chgData name="Aaron Yeh" userId="1187d188-66f8-464d-81d0-bc323fae5837" providerId="ADAL" clId="{86580F2B-187E-4292-85E3-941E3543B171}" dt="2024-05-06T08:03:17.647" v="15492" actId="120"/>
          <ac:spMkLst>
            <pc:docMk/>
            <pc:sldMk cId="3646864293" sldId="2147374853"/>
            <ac:spMk id="5" creationId="{13328310-5474-6109-CB99-3A7D2559681A}"/>
          </ac:spMkLst>
        </pc:spChg>
        <pc:spChg chg="add del mod">
          <ac:chgData name="Aaron Yeh" userId="1187d188-66f8-464d-81d0-bc323fae5837" providerId="ADAL" clId="{86580F2B-187E-4292-85E3-941E3543B171}" dt="2024-05-08T02:27:05.145" v="22321" actId="21"/>
          <ac:spMkLst>
            <pc:docMk/>
            <pc:sldMk cId="3646864293" sldId="2147374853"/>
            <ac:spMk id="6" creationId="{D6E6F50E-24AB-78F3-66C3-A4E25DA16975}"/>
          </ac:spMkLst>
        </pc:spChg>
        <pc:spChg chg="mod">
          <ac:chgData name="Aaron Yeh" userId="1187d188-66f8-464d-81d0-bc323fae5837" providerId="ADAL" clId="{86580F2B-187E-4292-85E3-941E3543B171}" dt="2024-05-06T09:33:29.920" v="15620" actId="20577"/>
          <ac:spMkLst>
            <pc:docMk/>
            <pc:sldMk cId="3646864293" sldId="2147374853"/>
            <ac:spMk id="8" creationId="{26A68F70-EE3F-FCF9-A076-67B0B70AE5AB}"/>
          </ac:spMkLst>
        </pc:spChg>
        <pc:spChg chg="del">
          <ac:chgData name="Aaron Yeh" userId="1187d188-66f8-464d-81d0-bc323fae5837" providerId="ADAL" clId="{86580F2B-187E-4292-85E3-941E3543B171}" dt="2024-05-06T08:03:09.825" v="15489" actId="478"/>
          <ac:spMkLst>
            <pc:docMk/>
            <pc:sldMk cId="3646864293" sldId="2147374853"/>
            <ac:spMk id="11" creationId="{143ADE0B-A469-6EBA-6479-15932839D3E8}"/>
          </ac:spMkLst>
        </pc:spChg>
        <pc:spChg chg="mod">
          <ac:chgData name="Aaron Yeh" userId="1187d188-66f8-464d-81d0-bc323fae5837" providerId="ADAL" clId="{86580F2B-187E-4292-85E3-941E3543B171}" dt="2024-05-08T02:12:27.787" v="21927" actId="20577"/>
          <ac:spMkLst>
            <pc:docMk/>
            <pc:sldMk cId="3646864293" sldId="2147374853"/>
            <ac:spMk id="14" creationId="{81F66D36-CDA6-15E9-A98D-DEC1C19A9ACE}"/>
          </ac:spMkLst>
        </pc:spChg>
        <pc:spChg chg="mod">
          <ac:chgData name="Aaron Yeh" userId="1187d188-66f8-464d-81d0-bc323fae5837" providerId="ADAL" clId="{86580F2B-187E-4292-85E3-941E3543B171}" dt="2024-05-06T09:32:54.106" v="15611" actId="2710"/>
          <ac:spMkLst>
            <pc:docMk/>
            <pc:sldMk cId="3646864293" sldId="2147374853"/>
            <ac:spMk id="15" creationId="{66B5F055-202D-0B82-2C23-A39F5E57FFC0}"/>
          </ac:spMkLst>
        </pc:spChg>
        <pc:spChg chg="del">
          <ac:chgData name="Aaron Yeh" userId="1187d188-66f8-464d-81d0-bc323fae5837" providerId="ADAL" clId="{86580F2B-187E-4292-85E3-941E3543B171}" dt="2024-05-06T08:31:22.261" v="15542" actId="478"/>
          <ac:spMkLst>
            <pc:docMk/>
            <pc:sldMk cId="3646864293" sldId="2147374853"/>
            <ac:spMk id="18" creationId="{C3167EEA-FA3C-46E5-2313-2BC20504D300}"/>
          </ac:spMkLst>
        </pc:spChg>
        <pc:spChg chg="del">
          <ac:chgData name="Aaron Yeh" userId="1187d188-66f8-464d-81d0-bc323fae5837" providerId="ADAL" clId="{86580F2B-187E-4292-85E3-941E3543B171}" dt="2024-05-06T08:31:22.261" v="15542" actId="478"/>
          <ac:spMkLst>
            <pc:docMk/>
            <pc:sldMk cId="3646864293" sldId="2147374853"/>
            <ac:spMk id="19" creationId="{F99108C8-1FCB-0C37-652C-FC25538C8C65}"/>
          </ac:spMkLst>
        </pc:spChg>
        <pc:spChg chg="del">
          <ac:chgData name="Aaron Yeh" userId="1187d188-66f8-464d-81d0-bc323fae5837" providerId="ADAL" clId="{86580F2B-187E-4292-85E3-941E3543B171}" dt="2024-05-06T08:31:22.261" v="15542" actId="478"/>
          <ac:spMkLst>
            <pc:docMk/>
            <pc:sldMk cId="3646864293" sldId="2147374853"/>
            <ac:spMk id="22" creationId="{1F529091-470B-BC6A-A9EA-717F6EAC5FDF}"/>
          </ac:spMkLst>
        </pc:spChg>
        <pc:picChg chg="mod">
          <ac:chgData name="Aaron Yeh" userId="1187d188-66f8-464d-81d0-bc323fae5837" providerId="ADAL" clId="{86580F2B-187E-4292-85E3-941E3543B171}" dt="2024-05-06T08:31:25.357" v="15544" actId="1076"/>
          <ac:picMkLst>
            <pc:docMk/>
            <pc:sldMk cId="3646864293" sldId="2147374853"/>
            <ac:picMk id="9" creationId="{D2EE4074-8951-A575-5F2B-355B3C911E34}"/>
          </ac:picMkLst>
        </pc:picChg>
        <pc:picChg chg="del">
          <ac:chgData name="Aaron Yeh" userId="1187d188-66f8-464d-81d0-bc323fae5837" providerId="ADAL" clId="{86580F2B-187E-4292-85E3-941E3543B171}" dt="2024-05-06T08:31:00.533" v="15539" actId="478"/>
          <ac:picMkLst>
            <pc:docMk/>
            <pc:sldMk cId="3646864293" sldId="2147374853"/>
            <ac:picMk id="21" creationId="{AFC4A518-7735-0612-13C5-E2A7109A82CD}"/>
          </ac:picMkLst>
        </pc:picChg>
        <pc:picChg chg="del">
          <ac:chgData name="Aaron Yeh" userId="1187d188-66f8-464d-81d0-bc323fae5837" providerId="ADAL" clId="{86580F2B-187E-4292-85E3-941E3543B171}" dt="2024-05-06T08:30:55.949" v="15538" actId="478"/>
          <ac:picMkLst>
            <pc:docMk/>
            <pc:sldMk cId="3646864293" sldId="2147374853"/>
            <ac:picMk id="1026" creationId="{360CE755-F5F3-53E9-2585-802C537561D1}"/>
          </ac:picMkLst>
        </pc:picChg>
        <pc:picChg chg="del">
          <ac:chgData name="Aaron Yeh" userId="1187d188-66f8-464d-81d0-bc323fae5837" providerId="ADAL" clId="{86580F2B-187E-4292-85E3-941E3543B171}" dt="2024-05-06T08:31:02.044" v="15540" actId="478"/>
          <ac:picMkLst>
            <pc:docMk/>
            <pc:sldMk cId="3646864293" sldId="2147374853"/>
            <ac:picMk id="1028" creationId="{2A507830-B78F-620E-10D1-4BBAB7A8E81C}"/>
          </ac:picMkLst>
        </pc:picChg>
        <pc:picChg chg="del">
          <ac:chgData name="Aaron Yeh" userId="1187d188-66f8-464d-81d0-bc323fae5837" providerId="ADAL" clId="{86580F2B-187E-4292-85E3-941E3543B171}" dt="2024-05-06T08:31:03.892" v="15541" actId="478"/>
          <ac:picMkLst>
            <pc:docMk/>
            <pc:sldMk cId="3646864293" sldId="2147374853"/>
            <ac:picMk id="1030" creationId="{0CAC1F3C-ABAB-DDA8-C0EF-46CD8379F9DE}"/>
          </ac:picMkLst>
        </pc:picChg>
      </pc:sldChg>
      <pc:sldChg chg="modSp new mod ord modShow">
        <pc:chgData name="Aaron Yeh" userId="1187d188-66f8-464d-81d0-bc323fae5837" providerId="ADAL" clId="{86580F2B-187E-4292-85E3-941E3543B171}" dt="2024-05-07T07:23:06.219" v="18648" actId="729"/>
        <pc:sldMkLst>
          <pc:docMk/>
          <pc:sldMk cId="1304283445" sldId="2147374855"/>
        </pc:sldMkLst>
        <pc:spChg chg="mod">
          <ac:chgData name="Aaron Yeh" userId="1187d188-66f8-464d-81d0-bc323fae5837" providerId="ADAL" clId="{86580F2B-187E-4292-85E3-941E3543B171}" dt="2024-05-07T03:19:23.970" v="16551" actId="20577"/>
          <ac:spMkLst>
            <pc:docMk/>
            <pc:sldMk cId="1304283445" sldId="2147374855"/>
            <ac:spMk id="2" creationId="{BF548760-805F-46DA-9693-9D82A809B8E2}"/>
          </ac:spMkLst>
        </pc:spChg>
        <pc:spChg chg="mod">
          <ac:chgData name="Aaron Yeh" userId="1187d188-66f8-464d-81d0-bc323fae5837" providerId="ADAL" clId="{86580F2B-187E-4292-85E3-941E3543B171}" dt="2024-05-07T03:20:00.360" v="16671" actId="20577"/>
          <ac:spMkLst>
            <pc:docMk/>
            <pc:sldMk cId="1304283445" sldId="2147374855"/>
            <ac:spMk id="4" creationId="{0AAD2866-5F2F-2F71-E406-27E45A48D5D3}"/>
          </ac:spMkLst>
        </pc:spChg>
      </pc:sldChg>
      <pc:sldChg chg="modSp new del mod">
        <pc:chgData name="Aaron Yeh" userId="1187d188-66f8-464d-81d0-bc323fae5837" providerId="ADAL" clId="{86580F2B-187E-4292-85E3-941E3543B171}" dt="2024-05-07T03:21:25.779" v="16673" actId="47"/>
        <pc:sldMkLst>
          <pc:docMk/>
          <pc:sldMk cId="1194984836" sldId="2147374856"/>
        </pc:sldMkLst>
        <pc:spChg chg="mod">
          <ac:chgData name="Aaron Yeh" userId="1187d188-66f8-464d-81d0-bc323fae5837" providerId="ADAL" clId="{86580F2B-187E-4292-85E3-941E3543B171}" dt="2024-05-06T07:52:43.710" v="15316" actId="20577"/>
          <ac:spMkLst>
            <pc:docMk/>
            <pc:sldMk cId="1194984836" sldId="2147374856"/>
            <ac:spMk id="2" creationId="{C1243EB5-CC99-ADDE-8575-B8D563647499}"/>
          </ac:spMkLst>
        </pc:spChg>
      </pc:sldChg>
      <pc:sldChg chg="modSp add mod">
        <pc:chgData name="Aaron Yeh" userId="1187d188-66f8-464d-81d0-bc323fae5837" providerId="ADAL" clId="{86580F2B-187E-4292-85E3-941E3543B171}" dt="2024-05-08T02:24:25.333" v="22320" actId="207"/>
        <pc:sldMkLst>
          <pc:docMk/>
          <pc:sldMk cId="4134942899" sldId="2147374857"/>
        </pc:sldMkLst>
        <pc:spChg chg="mod">
          <ac:chgData name="Aaron Yeh" userId="1187d188-66f8-464d-81d0-bc323fae5837" providerId="ADAL" clId="{86580F2B-187E-4292-85E3-941E3543B171}" dt="2024-05-08T02:24:25.333" v="22320" actId="207"/>
          <ac:spMkLst>
            <pc:docMk/>
            <pc:sldMk cId="4134942899" sldId="2147374857"/>
            <ac:spMk id="9" creationId="{9BD96C88-552F-7AFB-72C1-1214E7B99E16}"/>
          </ac:spMkLst>
        </pc:spChg>
      </pc:sldChg>
      <pc:sldChg chg="addSp delSp modSp new del mod setBg">
        <pc:chgData name="Aaron Yeh" userId="1187d188-66f8-464d-81d0-bc323fae5837" providerId="ADAL" clId="{86580F2B-187E-4292-85E3-941E3543B171}" dt="2024-05-08T02:32:03.610" v="22587" actId="47"/>
        <pc:sldMkLst>
          <pc:docMk/>
          <pc:sldMk cId="4027509922" sldId="2147374858"/>
        </pc:sldMkLst>
        <pc:spChg chg="mod">
          <ac:chgData name="Aaron Yeh" userId="1187d188-66f8-464d-81d0-bc323fae5837" providerId="ADAL" clId="{86580F2B-187E-4292-85E3-941E3543B171}" dt="2024-05-07T03:53:56.193" v="18041" actId="207"/>
          <ac:spMkLst>
            <pc:docMk/>
            <pc:sldMk cId="4027509922" sldId="2147374858"/>
            <ac:spMk id="2" creationId="{88F289B5-9730-697E-2E88-9EA07C60E6B3}"/>
          </ac:spMkLst>
        </pc:spChg>
        <pc:spChg chg="mod">
          <ac:chgData name="Aaron Yeh" userId="1187d188-66f8-464d-81d0-bc323fae5837" providerId="ADAL" clId="{86580F2B-187E-4292-85E3-941E3543B171}" dt="2024-05-08T02:14:58.085" v="21931" actId="26606"/>
          <ac:spMkLst>
            <pc:docMk/>
            <pc:sldMk cId="4027509922" sldId="2147374858"/>
            <ac:spMk id="3" creationId="{9C910BEF-8209-76DD-CC86-2D6FB2F2ACDF}"/>
          </ac:spMkLst>
        </pc:spChg>
        <pc:spChg chg="del mod">
          <ac:chgData name="Aaron Yeh" userId="1187d188-66f8-464d-81d0-bc323fae5837" providerId="ADAL" clId="{86580F2B-187E-4292-85E3-941E3543B171}" dt="2024-05-08T02:14:39.839" v="21928" actId="478"/>
          <ac:spMkLst>
            <pc:docMk/>
            <pc:sldMk cId="4027509922" sldId="2147374858"/>
            <ac:spMk id="4" creationId="{BA154987-7BC8-9EE4-46A4-1A4366997945}"/>
          </ac:spMkLst>
        </pc:spChg>
        <pc:spChg chg="mod">
          <ac:chgData name="Aaron Yeh" userId="1187d188-66f8-464d-81d0-bc323fae5837" providerId="ADAL" clId="{86580F2B-187E-4292-85E3-941E3543B171}" dt="2024-05-08T02:14:58.085" v="21931" actId="26606"/>
          <ac:spMkLst>
            <pc:docMk/>
            <pc:sldMk cId="4027509922" sldId="2147374858"/>
            <ac:spMk id="8" creationId="{1755A2A2-99D2-71FD-A5E3-334A4BD4F8F3}"/>
          </ac:spMkLst>
        </pc:spChg>
        <pc:spChg chg="add del mod">
          <ac:chgData name="Aaron Yeh" userId="1187d188-66f8-464d-81d0-bc323fae5837" providerId="ADAL" clId="{86580F2B-187E-4292-85E3-941E3543B171}" dt="2024-05-08T02:14:41.734" v="21929" actId="478"/>
          <ac:spMkLst>
            <pc:docMk/>
            <pc:sldMk cId="4027509922" sldId="2147374858"/>
            <ac:spMk id="10" creationId="{7AB8B6EC-D592-03EB-927F-F7781E1E7A7C}"/>
          </ac:spMkLst>
        </pc:spChg>
        <pc:spChg chg="add del">
          <ac:chgData name="Aaron Yeh" userId="1187d188-66f8-464d-81d0-bc323fae5837" providerId="ADAL" clId="{86580F2B-187E-4292-85E3-941E3543B171}" dt="2024-05-08T02:14:58.085" v="21931" actId="26606"/>
          <ac:spMkLst>
            <pc:docMk/>
            <pc:sldMk cId="4027509922" sldId="2147374858"/>
            <ac:spMk id="13" creationId="{37C89E4B-3C9F-44B9-8B86-D9E3D112D8EC}"/>
          </ac:spMkLst>
        </pc:spChg>
        <pc:picChg chg="add mod modCrop">
          <ac:chgData name="Aaron Yeh" userId="1187d188-66f8-464d-81d0-bc323fae5837" providerId="ADAL" clId="{86580F2B-187E-4292-85E3-941E3543B171}" dt="2024-05-07T07:29:32.891" v="18729" actId="1076"/>
          <ac:picMkLst>
            <pc:docMk/>
            <pc:sldMk cId="4027509922" sldId="2147374858"/>
            <ac:picMk id="5" creationId="{79814E89-0DE7-D1D3-C65F-E6978C8E14A9}"/>
          </ac:picMkLst>
        </pc:picChg>
        <pc:picChg chg="add mod">
          <ac:chgData name="Aaron Yeh" userId="1187d188-66f8-464d-81d0-bc323fae5837" providerId="ADAL" clId="{86580F2B-187E-4292-85E3-941E3543B171}" dt="2024-05-07T07:29:37.693" v="18730" actId="1076"/>
          <ac:picMkLst>
            <pc:docMk/>
            <pc:sldMk cId="4027509922" sldId="2147374858"/>
            <ac:picMk id="6" creationId="{0B909DCF-BC8B-C87A-9BA2-A9CBC9D3A3E3}"/>
          </ac:picMkLst>
        </pc:picChg>
        <pc:picChg chg="mod ord">
          <ac:chgData name="Aaron Yeh" userId="1187d188-66f8-464d-81d0-bc323fae5837" providerId="ADAL" clId="{86580F2B-187E-4292-85E3-941E3543B171}" dt="2024-05-08T02:14:58.085" v="21931" actId="26606"/>
          <ac:picMkLst>
            <pc:docMk/>
            <pc:sldMk cId="4027509922" sldId="2147374858"/>
            <ac:picMk id="7" creationId="{2290C400-2D47-199F-9242-0DD9E8BF0379}"/>
          </ac:picMkLst>
        </pc:picChg>
        <pc:picChg chg="add del mod">
          <ac:chgData name="Aaron Yeh" userId="1187d188-66f8-464d-81d0-bc323fae5837" providerId="ADAL" clId="{86580F2B-187E-4292-85E3-941E3543B171}" dt="2024-05-07T03:29:28.608" v="16752" actId="478"/>
          <ac:picMkLst>
            <pc:docMk/>
            <pc:sldMk cId="4027509922" sldId="2147374858"/>
            <ac:picMk id="2050" creationId="{E78FDE30-07E3-C479-AEFD-B69B7A44B44A}"/>
          </ac:picMkLst>
        </pc:picChg>
        <pc:cxnChg chg="add del">
          <ac:chgData name="Aaron Yeh" userId="1187d188-66f8-464d-81d0-bc323fae5837" providerId="ADAL" clId="{86580F2B-187E-4292-85E3-941E3543B171}" dt="2024-05-08T02:14:58.085" v="21931" actId="26606"/>
          <ac:cxnSpMkLst>
            <pc:docMk/>
            <pc:sldMk cId="4027509922" sldId="2147374858"/>
            <ac:cxnSpMk id="15" creationId="{AA2EAA10-076F-46BD-8F0F-B9A2FB77A85C}"/>
          </ac:cxnSpMkLst>
        </pc:cxnChg>
        <pc:cxnChg chg="add del">
          <ac:chgData name="Aaron Yeh" userId="1187d188-66f8-464d-81d0-bc323fae5837" providerId="ADAL" clId="{86580F2B-187E-4292-85E3-941E3543B171}" dt="2024-05-08T02:14:58.085" v="21931" actId="26606"/>
          <ac:cxnSpMkLst>
            <pc:docMk/>
            <pc:sldMk cId="4027509922" sldId="2147374858"/>
            <ac:cxnSpMk id="17" creationId="{D891E407-403B-4764-86C9-33A56D3BCAA3}"/>
          </ac:cxnSpMkLst>
        </pc:cxnChg>
      </pc:sldChg>
      <pc:sldChg chg="add">
        <pc:chgData name="Aaron Yeh" userId="1187d188-66f8-464d-81d0-bc323fae5837" providerId="ADAL" clId="{86580F2B-187E-4292-85E3-941E3543B171}" dt="2024-05-07T07:34:10.981" v="18992"/>
        <pc:sldMkLst>
          <pc:docMk/>
          <pc:sldMk cId="694451911" sldId="2147374859"/>
        </pc:sldMkLst>
      </pc:sldChg>
      <pc:sldChg chg="addSp modSp new del mod">
        <pc:chgData name="Aaron Yeh" userId="1187d188-66f8-464d-81d0-bc323fae5837" providerId="ADAL" clId="{86580F2B-187E-4292-85E3-941E3543B171}" dt="2024-05-07T05:19:55.503" v="18526" actId="47"/>
        <pc:sldMkLst>
          <pc:docMk/>
          <pc:sldMk cId="1113641040" sldId="2147374859"/>
        </pc:sldMkLst>
        <pc:spChg chg="mod">
          <ac:chgData name="Aaron Yeh" userId="1187d188-66f8-464d-81d0-bc323fae5837" providerId="ADAL" clId="{86580F2B-187E-4292-85E3-941E3543B171}" dt="2024-05-07T05:19:09.715" v="18523" actId="20577"/>
          <ac:spMkLst>
            <pc:docMk/>
            <pc:sldMk cId="1113641040" sldId="2147374859"/>
            <ac:spMk id="2" creationId="{39EF5A95-14CD-2651-E4D5-56977C29760F}"/>
          </ac:spMkLst>
        </pc:spChg>
        <pc:picChg chg="add mod">
          <ac:chgData name="Aaron Yeh" userId="1187d188-66f8-464d-81d0-bc323fae5837" providerId="ADAL" clId="{86580F2B-187E-4292-85E3-941E3543B171}" dt="2024-05-07T05:19:42.576" v="18525" actId="1076"/>
          <ac:picMkLst>
            <pc:docMk/>
            <pc:sldMk cId="1113641040" sldId="2147374859"/>
            <ac:picMk id="5" creationId="{694767C3-5F01-D1D1-2655-6DAD8635B317}"/>
          </ac:picMkLst>
        </pc:picChg>
      </pc:sldChg>
      <pc:sldChg chg="addSp modSp add mod">
        <pc:chgData name="Aaron Yeh" userId="1187d188-66f8-464d-81d0-bc323fae5837" providerId="ADAL" clId="{86580F2B-187E-4292-85E3-941E3543B171}" dt="2024-05-08T02:58:57.675" v="22626" actId="20577"/>
        <pc:sldMkLst>
          <pc:docMk/>
          <pc:sldMk cId="3530849605" sldId="2147374860"/>
        </pc:sldMkLst>
        <pc:spChg chg="mod">
          <ac:chgData name="Aaron Yeh" userId="1187d188-66f8-464d-81d0-bc323fae5837" providerId="ADAL" clId="{86580F2B-187E-4292-85E3-941E3543B171}" dt="2024-05-07T07:34:44.180" v="19012" actId="20577"/>
          <ac:spMkLst>
            <pc:docMk/>
            <pc:sldMk cId="3530849605" sldId="2147374860"/>
            <ac:spMk id="22" creationId="{CA039A22-1904-23BE-C53D-AD5C88AB5740}"/>
          </ac:spMkLst>
        </pc:spChg>
        <pc:spChg chg="add mod">
          <ac:chgData name="Aaron Yeh" userId="1187d188-66f8-464d-81d0-bc323fae5837" providerId="ADAL" clId="{86580F2B-187E-4292-85E3-941E3543B171}" dt="2024-05-08T02:58:57.675" v="22626" actId="20577"/>
          <ac:spMkLst>
            <pc:docMk/>
            <pc:sldMk cId="3530849605" sldId="2147374860"/>
            <ac:spMk id="34" creationId="{DDEBA924-4822-2A6B-03D7-A5CD3D5317BA}"/>
          </ac:spMkLst>
        </pc:spChg>
        <pc:picChg chg="add mod">
          <ac:chgData name="Aaron Yeh" userId="1187d188-66f8-464d-81d0-bc323fae5837" providerId="ADAL" clId="{86580F2B-187E-4292-85E3-941E3543B171}" dt="2024-05-07T07:41:18.363" v="19018" actId="1076"/>
          <ac:picMkLst>
            <pc:docMk/>
            <pc:sldMk cId="3530849605" sldId="2147374860"/>
            <ac:picMk id="3074" creationId="{A6641364-E3C1-0F6D-5A73-90C567057099}"/>
          </ac:picMkLst>
        </pc:picChg>
      </pc:sldChg>
      <pc:sldChg chg="addSp delSp modSp add mod">
        <pc:chgData name="Aaron Yeh" userId="1187d188-66f8-464d-81d0-bc323fae5837" providerId="ADAL" clId="{86580F2B-187E-4292-85E3-941E3543B171}" dt="2024-05-08T02:15:39.308" v="21933" actId="1076"/>
        <pc:sldMkLst>
          <pc:docMk/>
          <pc:sldMk cId="1402498518" sldId="2147374861"/>
        </pc:sldMkLst>
        <pc:spChg chg="mod">
          <ac:chgData name="Aaron Yeh" userId="1187d188-66f8-464d-81d0-bc323fae5837" providerId="ADAL" clId="{86580F2B-187E-4292-85E3-941E3543B171}" dt="2024-05-08T00:43:09.316" v="19151" actId="207"/>
          <ac:spMkLst>
            <pc:docMk/>
            <pc:sldMk cId="1402498518" sldId="2147374861"/>
            <ac:spMk id="2" creationId="{7BA68DC0-B8C6-5D05-B465-ADFD0C8E1C82}"/>
          </ac:spMkLst>
        </pc:spChg>
        <pc:spChg chg="mod">
          <ac:chgData name="Aaron Yeh" userId="1187d188-66f8-464d-81d0-bc323fae5837" providerId="ADAL" clId="{86580F2B-187E-4292-85E3-941E3543B171}" dt="2024-05-07T08:31:16.233" v="19149" actId="1035"/>
          <ac:spMkLst>
            <pc:docMk/>
            <pc:sldMk cId="1402498518" sldId="2147374861"/>
            <ac:spMk id="5" creationId="{5D918266-A59A-D085-417D-C99CDCBCBD07}"/>
          </ac:spMkLst>
        </pc:spChg>
        <pc:spChg chg="mod">
          <ac:chgData name="Aaron Yeh" userId="1187d188-66f8-464d-81d0-bc323fae5837" providerId="ADAL" clId="{86580F2B-187E-4292-85E3-941E3543B171}" dt="2024-05-08T01:18:04.813" v="20218" actId="1035"/>
          <ac:spMkLst>
            <pc:docMk/>
            <pc:sldMk cId="1402498518" sldId="2147374861"/>
            <ac:spMk id="7" creationId="{65EE2390-E7AF-2B99-C605-49F5BDFCC7C3}"/>
          </ac:spMkLst>
        </pc:spChg>
        <pc:spChg chg="mod">
          <ac:chgData name="Aaron Yeh" userId="1187d188-66f8-464d-81d0-bc323fae5837" providerId="ADAL" clId="{86580F2B-187E-4292-85E3-941E3543B171}" dt="2024-05-08T01:18:04.813" v="20218" actId="1035"/>
          <ac:spMkLst>
            <pc:docMk/>
            <pc:sldMk cId="1402498518" sldId="2147374861"/>
            <ac:spMk id="8" creationId="{5317BB29-7825-EC2D-68CC-0C07464727CC}"/>
          </ac:spMkLst>
        </pc:spChg>
        <pc:spChg chg="mod">
          <ac:chgData name="Aaron Yeh" userId="1187d188-66f8-464d-81d0-bc323fae5837" providerId="ADAL" clId="{86580F2B-187E-4292-85E3-941E3543B171}" dt="2024-05-08T01:18:04.813" v="20218" actId="1035"/>
          <ac:spMkLst>
            <pc:docMk/>
            <pc:sldMk cId="1402498518" sldId="2147374861"/>
            <ac:spMk id="9" creationId="{28079D2B-F6B8-320B-507B-7FCA5ADC2786}"/>
          </ac:spMkLst>
        </pc:spChg>
        <pc:spChg chg="mod">
          <ac:chgData name="Aaron Yeh" userId="1187d188-66f8-464d-81d0-bc323fae5837" providerId="ADAL" clId="{86580F2B-187E-4292-85E3-941E3543B171}" dt="2024-05-08T01:18:04.813" v="20218" actId="1035"/>
          <ac:spMkLst>
            <pc:docMk/>
            <pc:sldMk cId="1402498518" sldId="2147374861"/>
            <ac:spMk id="11" creationId="{0F499FAE-76FD-1BE5-35F3-D02E7294AD6F}"/>
          </ac:spMkLst>
        </pc:spChg>
        <pc:spChg chg="mod">
          <ac:chgData name="Aaron Yeh" userId="1187d188-66f8-464d-81d0-bc323fae5837" providerId="ADAL" clId="{86580F2B-187E-4292-85E3-941E3543B171}" dt="2024-05-08T01:18:04.813" v="20218" actId="1035"/>
          <ac:spMkLst>
            <pc:docMk/>
            <pc:sldMk cId="1402498518" sldId="2147374861"/>
            <ac:spMk id="12" creationId="{108B2179-A204-EFBF-6E6E-0FF55E67E6A7}"/>
          </ac:spMkLst>
        </pc:spChg>
        <pc:spChg chg="mod">
          <ac:chgData name="Aaron Yeh" userId="1187d188-66f8-464d-81d0-bc323fae5837" providerId="ADAL" clId="{86580F2B-187E-4292-85E3-941E3543B171}" dt="2024-05-08T00:47:54.287" v="19170"/>
          <ac:spMkLst>
            <pc:docMk/>
            <pc:sldMk cId="1402498518" sldId="2147374861"/>
            <ac:spMk id="23" creationId="{7C84B009-778C-5297-AD51-25B6D7DF83B4}"/>
          </ac:spMkLst>
        </pc:spChg>
        <pc:spChg chg="mod">
          <ac:chgData name="Aaron Yeh" userId="1187d188-66f8-464d-81d0-bc323fae5837" providerId="ADAL" clId="{86580F2B-187E-4292-85E3-941E3543B171}" dt="2024-05-08T00:47:54.287" v="19170"/>
          <ac:spMkLst>
            <pc:docMk/>
            <pc:sldMk cId="1402498518" sldId="2147374861"/>
            <ac:spMk id="24" creationId="{9BF795D6-ECB4-8374-E643-C7289000B853}"/>
          </ac:spMkLst>
        </pc:spChg>
        <pc:spChg chg="mod">
          <ac:chgData name="Aaron Yeh" userId="1187d188-66f8-464d-81d0-bc323fae5837" providerId="ADAL" clId="{86580F2B-187E-4292-85E3-941E3543B171}" dt="2024-05-08T00:47:54.287" v="19170"/>
          <ac:spMkLst>
            <pc:docMk/>
            <pc:sldMk cId="1402498518" sldId="2147374861"/>
            <ac:spMk id="25" creationId="{9B2D3832-6077-CF40-77EF-551964FC5E42}"/>
          </ac:spMkLst>
        </pc:spChg>
        <pc:spChg chg="mod">
          <ac:chgData name="Aaron Yeh" userId="1187d188-66f8-464d-81d0-bc323fae5837" providerId="ADAL" clId="{86580F2B-187E-4292-85E3-941E3543B171}" dt="2024-05-08T00:48:33.880" v="19206" actId="1036"/>
          <ac:spMkLst>
            <pc:docMk/>
            <pc:sldMk cId="1402498518" sldId="2147374861"/>
            <ac:spMk id="28" creationId="{A9005F19-A3C5-EFDE-703D-7FDB4B562665}"/>
          </ac:spMkLst>
        </pc:spChg>
        <pc:spChg chg="mod">
          <ac:chgData name="Aaron Yeh" userId="1187d188-66f8-464d-81d0-bc323fae5837" providerId="ADAL" clId="{86580F2B-187E-4292-85E3-941E3543B171}" dt="2024-05-08T00:48:29.196" v="19191" actId="1036"/>
          <ac:spMkLst>
            <pc:docMk/>
            <pc:sldMk cId="1402498518" sldId="2147374861"/>
            <ac:spMk id="29" creationId="{FE0FDEF0-C14B-EBDB-9007-674EECC39E09}"/>
          </ac:spMkLst>
        </pc:spChg>
        <pc:spChg chg="add mod">
          <ac:chgData name="Aaron Yeh" userId="1187d188-66f8-464d-81d0-bc323fae5837" providerId="ADAL" clId="{86580F2B-187E-4292-85E3-941E3543B171}" dt="2024-05-08T01:17:27.223" v="20186" actId="20577"/>
          <ac:spMkLst>
            <pc:docMk/>
            <pc:sldMk cId="1402498518" sldId="2147374861"/>
            <ac:spMk id="31" creationId="{73D03672-95A9-278C-D99D-04B9BB4E769B}"/>
          </ac:spMkLst>
        </pc:spChg>
        <pc:spChg chg="add mod">
          <ac:chgData name="Aaron Yeh" userId="1187d188-66f8-464d-81d0-bc323fae5837" providerId="ADAL" clId="{86580F2B-187E-4292-85E3-941E3543B171}" dt="2024-05-08T01:17:21.366" v="20180"/>
          <ac:spMkLst>
            <pc:docMk/>
            <pc:sldMk cId="1402498518" sldId="2147374861"/>
            <ac:spMk id="32" creationId="{74E9F852-CA64-ADAB-C0E9-E1251198CBB1}"/>
          </ac:spMkLst>
        </pc:spChg>
        <pc:spChg chg="add mod">
          <ac:chgData name="Aaron Yeh" userId="1187d188-66f8-464d-81d0-bc323fae5837" providerId="ADAL" clId="{86580F2B-187E-4292-85E3-941E3543B171}" dt="2024-05-08T02:15:39.308" v="21933" actId="1076"/>
          <ac:spMkLst>
            <pc:docMk/>
            <pc:sldMk cId="1402498518" sldId="2147374861"/>
            <ac:spMk id="33" creationId="{985F6A25-F171-0810-C6D2-7B4301B2D36B}"/>
          </ac:spMkLst>
        </pc:spChg>
        <pc:grpChg chg="add mod">
          <ac:chgData name="Aaron Yeh" userId="1187d188-66f8-464d-81d0-bc323fae5837" providerId="ADAL" clId="{86580F2B-187E-4292-85E3-941E3543B171}" dt="2024-05-08T01:51:58.978" v="20766" actId="1037"/>
          <ac:grpSpMkLst>
            <pc:docMk/>
            <pc:sldMk cId="1402498518" sldId="2147374861"/>
            <ac:grpSpMk id="21" creationId="{03D7F0B7-9789-E3DC-721D-4D4D1F7FE6EC}"/>
          </ac:grpSpMkLst>
        </pc:grpChg>
        <pc:picChg chg="add mod">
          <ac:chgData name="Aaron Yeh" userId="1187d188-66f8-464d-81d0-bc323fae5837" providerId="ADAL" clId="{86580F2B-187E-4292-85E3-941E3543B171}" dt="2024-05-07T08:31:06.491" v="19132" actId="1076"/>
          <ac:picMkLst>
            <pc:docMk/>
            <pc:sldMk cId="1402498518" sldId="2147374861"/>
            <ac:picMk id="6" creationId="{747D6F9B-9867-219C-89A6-AD9D14A4FCB8}"/>
          </ac:picMkLst>
        </pc:picChg>
        <pc:picChg chg="add mod">
          <ac:chgData name="Aaron Yeh" userId="1187d188-66f8-464d-81d0-bc323fae5837" providerId="ADAL" clId="{86580F2B-187E-4292-85E3-941E3543B171}" dt="2024-05-07T08:31:06.491" v="19132" actId="1076"/>
          <ac:picMkLst>
            <pc:docMk/>
            <pc:sldMk cId="1402498518" sldId="2147374861"/>
            <ac:picMk id="13" creationId="{C7053EE5-8FF1-4A4A-D1D1-93BF7E85CC84}"/>
          </ac:picMkLst>
        </pc:picChg>
        <pc:picChg chg="add mod">
          <ac:chgData name="Aaron Yeh" userId="1187d188-66f8-464d-81d0-bc323fae5837" providerId="ADAL" clId="{86580F2B-187E-4292-85E3-941E3543B171}" dt="2024-05-07T08:42:37.289" v="19150"/>
          <ac:picMkLst>
            <pc:docMk/>
            <pc:sldMk cId="1402498518" sldId="2147374861"/>
            <ac:picMk id="15" creationId="{8EB9C435-2EAE-BAC9-17E3-0A10F1FBA96F}"/>
          </ac:picMkLst>
        </pc:picChg>
        <pc:picChg chg="add mod">
          <ac:chgData name="Aaron Yeh" userId="1187d188-66f8-464d-81d0-bc323fae5837" providerId="ADAL" clId="{86580F2B-187E-4292-85E3-941E3543B171}" dt="2024-05-07T08:42:37.289" v="19150"/>
          <ac:picMkLst>
            <pc:docMk/>
            <pc:sldMk cId="1402498518" sldId="2147374861"/>
            <ac:picMk id="17" creationId="{FC6C3F90-F8C9-8832-DC1E-E662873F8C4D}"/>
          </ac:picMkLst>
        </pc:picChg>
        <pc:picChg chg="add del mod">
          <ac:chgData name="Aaron Yeh" userId="1187d188-66f8-464d-81d0-bc323fae5837" providerId="ADAL" clId="{86580F2B-187E-4292-85E3-941E3543B171}" dt="2024-05-08T00:48:00.065" v="19171" actId="478"/>
          <ac:picMkLst>
            <pc:docMk/>
            <pc:sldMk cId="1402498518" sldId="2147374861"/>
            <ac:picMk id="20" creationId="{784B3551-5569-28A1-8E9B-F9CE70A8836C}"/>
          </ac:picMkLst>
        </pc:picChg>
        <pc:picChg chg="mod">
          <ac:chgData name="Aaron Yeh" userId="1187d188-66f8-464d-81d0-bc323fae5837" providerId="ADAL" clId="{86580F2B-187E-4292-85E3-941E3543B171}" dt="2024-05-08T00:47:54.287" v="19170"/>
          <ac:picMkLst>
            <pc:docMk/>
            <pc:sldMk cId="1402498518" sldId="2147374861"/>
            <ac:picMk id="22" creationId="{BBFE462F-A54D-32A1-B227-03049291BDDC}"/>
          </ac:picMkLst>
        </pc:picChg>
        <pc:picChg chg="add mod">
          <ac:chgData name="Aaron Yeh" userId="1187d188-66f8-464d-81d0-bc323fae5837" providerId="ADAL" clId="{86580F2B-187E-4292-85E3-941E3543B171}" dt="2024-05-08T01:53:15.217" v="20774" actId="1037"/>
          <ac:picMkLst>
            <pc:docMk/>
            <pc:sldMk cId="1402498518" sldId="2147374861"/>
            <ac:picMk id="5122" creationId="{5CD7FF4D-4936-3F8E-6E55-FFB122E9F758}"/>
          </ac:picMkLst>
        </pc:picChg>
        <pc:cxnChg chg="mod">
          <ac:chgData name="Aaron Yeh" userId="1187d188-66f8-464d-81d0-bc323fae5837" providerId="ADAL" clId="{86580F2B-187E-4292-85E3-941E3543B171}" dt="2024-05-08T01:18:04.813" v="20218" actId="1035"/>
          <ac:cxnSpMkLst>
            <pc:docMk/>
            <pc:sldMk cId="1402498518" sldId="2147374861"/>
            <ac:cxnSpMk id="14" creationId="{C9583264-984A-8111-4223-C7A8C3AA58B9}"/>
          </ac:cxnSpMkLst>
        </pc:cxnChg>
        <pc:cxnChg chg="mod">
          <ac:chgData name="Aaron Yeh" userId="1187d188-66f8-464d-81d0-bc323fae5837" providerId="ADAL" clId="{86580F2B-187E-4292-85E3-941E3543B171}" dt="2024-05-08T01:18:04.813" v="20218" actId="1035"/>
          <ac:cxnSpMkLst>
            <pc:docMk/>
            <pc:sldMk cId="1402498518" sldId="2147374861"/>
            <ac:cxnSpMk id="16" creationId="{BA7D009B-28EC-6E5C-CF5C-53FF90A0597D}"/>
          </ac:cxnSpMkLst>
        </pc:cxnChg>
        <pc:cxnChg chg="add mod">
          <ac:chgData name="Aaron Yeh" userId="1187d188-66f8-464d-81d0-bc323fae5837" providerId="ADAL" clId="{86580F2B-187E-4292-85E3-941E3543B171}" dt="2024-05-08T00:47:24.333" v="19168"/>
          <ac:cxnSpMkLst>
            <pc:docMk/>
            <pc:sldMk cId="1402498518" sldId="2147374861"/>
            <ac:cxnSpMk id="18" creationId="{E6456D0E-F30D-600A-64C7-B687BAFF600D}"/>
          </ac:cxnSpMkLst>
        </pc:cxnChg>
        <pc:cxnChg chg="add mod">
          <ac:chgData name="Aaron Yeh" userId="1187d188-66f8-464d-81d0-bc323fae5837" providerId="ADAL" clId="{86580F2B-187E-4292-85E3-941E3543B171}" dt="2024-05-08T00:47:27.008" v="19169"/>
          <ac:cxnSpMkLst>
            <pc:docMk/>
            <pc:sldMk cId="1402498518" sldId="2147374861"/>
            <ac:cxnSpMk id="19" creationId="{41C870D9-B1EF-C1F4-C8A9-63D904404CBF}"/>
          </ac:cxnSpMkLst>
        </pc:cxnChg>
        <pc:cxnChg chg="mod">
          <ac:chgData name="Aaron Yeh" userId="1187d188-66f8-464d-81d0-bc323fae5837" providerId="ADAL" clId="{86580F2B-187E-4292-85E3-941E3543B171}" dt="2024-05-08T00:47:54.287" v="19170"/>
          <ac:cxnSpMkLst>
            <pc:docMk/>
            <pc:sldMk cId="1402498518" sldId="2147374861"/>
            <ac:cxnSpMk id="26" creationId="{BE1B7993-E305-7D5B-DFB5-0DCC1061E10C}"/>
          </ac:cxnSpMkLst>
        </pc:cxnChg>
        <pc:cxnChg chg="mod">
          <ac:chgData name="Aaron Yeh" userId="1187d188-66f8-464d-81d0-bc323fae5837" providerId="ADAL" clId="{86580F2B-187E-4292-85E3-941E3543B171}" dt="2024-05-08T00:47:54.287" v="19170"/>
          <ac:cxnSpMkLst>
            <pc:docMk/>
            <pc:sldMk cId="1402498518" sldId="2147374861"/>
            <ac:cxnSpMk id="27" creationId="{A7A887E9-2B0D-E6F2-88B5-73952DA1BA11}"/>
          </ac:cxnSpMkLst>
        </pc:cxnChg>
      </pc:sldChg>
      <pc:sldChg chg="modSp mod">
        <pc:chgData name="Aaron Yeh" userId="1187d188-66f8-464d-81d0-bc323fae5837" providerId="ADAL" clId="{86580F2B-187E-4292-85E3-941E3543B171}" dt="2024-05-08T00:55:10.216" v="19445" actId="20577"/>
        <pc:sldMkLst>
          <pc:docMk/>
          <pc:sldMk cId="2335048294" sldId="2147374862"/>
        </pc:sldMkLst>
        <pc:spChg chg="mod">
          <ac:chgData name="Aaron Yeh" userId="1187d188-66f8-464d-81d0-bc323fae5837" providerId="ADAL" clId="{86580F2B-187E-4292-85E3-941E3543B171}" dt="2024-05-08T00:54:13.183" v="19411" actId="1076"/>
          <ac:spMkLst>
            <pc:docMk/>
            <pc:sldMk cId="2335048294" sldId="2147374862"/>
            <ac:spMk id="6" creationId="{9546ACCB-9FFE-DB5F-B368-B541B693C0F9}"/>
          </ac:spMkLst>
        </pc:spChg>
        <pc:graphicFrameChg chg="mod modGraphic">
          <ac:chgData name="Aaron Yeh" userId="1187d188-66f8-464d-81d0-bc323fae5837" providerId="ADAL" clId="{86580F2B-187E-4292-85E3-941E3543B171}" dt="2024-05-08T00:55:10.216" v="19445" actId="20577"/>
          <ac:graphicFrameMkLst>
            <pc:docMk/>
            <pc:sldMk cId="2335048294" sldId="2147374862"/>
            <ac:graphicFrameMk id="4" creationId="{FE4C4D06-CE86-3504-1722-5BFD8F8C6B34}"/>
          </ac:graphicFrameMkLst>
        </pc:graphicFrameChg>
      </pc:sldChg>
      <pc:sldChg chg="addSp delSp modSp new mod">
        <pc:chgData name="Aaron Yeh" userId="1187d188-66f8-464d-81d0-bc323fae5837" providerId="ADAL" clId="{86580F2B-187E-4292-85E3-941E3543B171}" dt="2024-05-08T01:30:02.304" v="20745" actId="1076"/>
        <pc:sldMkLst>
          <pc:docMk/>
          <pc:sldMk cId="2435389900" sldId="2147374863"/>
        </pc:sldMkLst>
        <pc:spChg chg="mod">
          <ac:chgData name="Aaron Yeh" userId="1187d188-66f8-464d-81d0-bc323fae5837" providerId="ADAL" clId="{86580F2B-187E-4292-85E3-941E3543B171}" dt="2024-05-08T01:29:13.379" v="20736" actId="20577"/>
          <ac:spMkLst>
            <pc:docMk/>
            <pc:sldMk cId="2435389900" sldId="2147374863"/>
            <ac:spMk id="2" creationId="{4592DE2C-B098-50D4-6458-BE5A24B03797}"/>
          </ac:spMkLst>
        </pc:spChg>
        <pc:spChg chg="del">
          <ac:chgData name="Aaron Yeh" userId="1187d188-66f8-464d-81d0-bc323fae5837" providerId="ADAL" clId="{86580F2B-187E-4292-85E3-941E3543B171}" dt="2024-05-08T01:28:55.071" v="20664" actId="478"/>
          <ac:spMkLst>
            <pc:docMk/>
            <pc:sldMk cId="2435389900" sldId="2147374863"/>
            <ac:spMk id="4" creationId="{274DA3D3-DC51-8266-493B-7F0E9F757B41}"/>
          </ac:spMkLst>
        </pc:spChg>
        <pc:picChg chg="add mod">
          <ac:chgData name="Aaron Yeh" userId="1187d188-66f8-464d-81d0-bc323fae5837" providerId="ADAL" clId="{86580F2B-187E-4292-85E3-941E3543B171}" dt="2024-05-08T01:29:23.103" v="20740" actId="1076"/>
          <ac:picMkLst>
            <pc:docMk/>
            <pc:sldMk cId="2435389900" sldId="2147374863"/>
            <ac:picMk id="7" creationId="{7D57BF41-0C3F-24BC-473C-B106A11BF81A}"/>
          </ac:picMkLst>
        </pc:picChg>
        <pc:picChg chg="add mod">
          <ac:chgData name="Aaron Yeh" userId="1187d188-66f8-464d-81d0-bc323fae5837" providerId="ADAL" clId="{86580F2B-187E-4292-85E3-941E3543B171}" dt="2024-05-08T01:30:02.304" v="20745" actId="1076"/>
          <ac:picMkLst>
            <pc:docMk/>
            <pc:sldMk cId="2435389900" sldId="2147374863"/>
            <ac:picMk id="6146" creationId="{12D219F1-2606-0A8E-2688-F8E5E1D24A6A}"/>
          </ac:picMkLst>
        </pc:picChg>
      </pc:sldChg>
      <pc:sldChg chg="addSp modSp new mod">
        <pc:chgData name="Aaron Yeh" userId="1187d188-66f8-464d-81d0-bc323fae5837" providerId="ADAL" clId="{86580F2B-187E-4292-85E3-941E3543B171}" dt="2024-05-08T02:28:03.528" v="22407" actId="1076"/>
        <pc:sldMkLst>
          <pc:docMk/>
          <pc:sldMk cId="2947406109" sldId="2147374864"/>
        </pc:sldMkLst>
        <pc:spChg chg="mod">
          <ac:chgData name="Aaron Yeh" userId="1187d188-66f8-464d-81d0-bc323fae5837" providerId="ADAL" clId="{86580F2B-187E-4292-85E3-941E3543B171}" dt="2024-05-08T02:04:26.643" v="20949" actId="207"/>
          <ac:spMkLst>
            <pc:docMk/>
            <pc:sldMk cId="2947406109" sldId="2147374864"/>
            <ac:spMk id="2" creationId="{70808589-81B2-3902-E2E1-F8E72ABA85A2}"/>
          </ac:spMkLst>
        </pc:spChg>
        <pc:spChg chg="mod">
          <ac:chgData name="Aaron Yeh" userId="1187d188-66f8-464d-81d0-bc323fae5837" providerId="ADAL" clId="{86580F2B-187E-4292-85E3-941E3543B171}" dt="2024-05-08T02:27:16.909" v="22324" actId="404"/>
          <ac:spMkLst>
            <pc:docMk/>
            <pc:sldMk cId="2947406109" sldId="2147374864"/>
            <ac:spMk id="4" creationId="{EB18F1E9-927F-91C8-3F0E-D854CC7BBC3C}"/>
          </ac:spMkLst>
        </pc:spChg>
        <pc:spChg chg="add mod">
          <ac:chgData name="Aaron Yeh" userId="1187d188-66f8-464d-81d0-bc323fae5837" providerId="ADAL" clId="{86580F2B-187E-4292-85E3-941E3543B171}" dt="2024-05-08T02:28:03.528" v="22407" actId="1076"/>
          <ac:spMkLst>
            <pc:docMk/>
            <pc:sldMk cId="2947406109" sldId="2147374864"/>
            <ac:spMk id="7" creationId="{D6E6F50E-24AB-78F3-66C3-A4E25DA16975}"/>
          </ac:spMkLst>
        </pc:spChg>
        <pc:picChg chg="add mod">
          <ac:chgData name="Aaron Yeh" userId="1187d188-66f8-464d-81d0-bc323fae5837" providerId="ADAL" clId="{86580F2B-187E-4292-85E3-941E3543B171}" dt="2024-05-08T02:11:53.514" v="21879" actId="1076"/>
          <ac:picMkLst>
            <pc:docMk/>
            <pc:sldMk cId="2947406109" sldId="2147374864"/>
            <ac:picMk id="5" creationId="{B790E8A3-BEC4-6186-712E-ADE0AA6F78A5}"/>
          </ac:picMkLst>
        </pc:picChg>
        <pc:picChg chg="add mod">
          <ac:chgData name="Aaron Yeh" userId="1187d188-66f8-464d-81d0-bc323fae5837" providerId="ADAL" clId="{86580F2B-187E-4292-85E3-941E3543B171}" dt="2024-05-08T02:11:53.514" v="21879" actId="1076"/>
          <ac:picMkLst>
            <pc:docMk/>
            <pc:sldMk cId="2947406109" sldId="2147374864"/>
            <ac:picMk id="6" creationId="{8D08DF6E-B0A2-3950-3E1D-C30B3C7095B7}"/>
          </ac:picMkLst>
        </pc:picChg>
      </pc:sldChg>
      <pc:sldChg chg="addSp delSp modSp add mod setBg modShow">
        <pc:chgData name="Aaron Yeh" userId="1187d188-66f8-464d-81d0-bc323fae5837" providerId="ADAL" clId="{86580F2B-187E-4292-85E3-941E3543B171}" dt="2024-05-08T02:31:57.154" v="22586" actId="729"/>
        <pc:sldMkLst>
          <pc:docMk/>
          <pc:sldMk cId="3399230559" sldId="2147374865"/>
        </pc:sldMkLst>
        <pc:spChg chg="mod ord">
          <ac:chgData name="Aaron Yeh" userId="1187d188-66f8-464d-81d0-bc323fae5837" providerId="ADAL" clId="{86580F2B-187E-4292-85E3-941E3543B171}" dt="2024-05-08T02:31:21.181" v="22560" actId="26606"/>
          <ac:spMkLst>
            <pc:docMk/>
            <pc:sldMk cId="3399230559" sldId="2147374865"/>
            <ac:spMk id="3" creationId="{9C910BEF-8209-76DD-CC86-2D6FB2F2ACDF}"/>
          </ac:spMkLst>
        </pc:spChg>
        <pc:spChg chg="mod">
          <ac:chgData name="Aaron Yeh" userId="1187d188-66f8-464d-81d0-bc323fae5837" providerId="ADAL" clId="{86580F2B-187E-4292-85E3-941E3543B171}" dt="2024-05-08T02:31:29.324" v="22585" actId="20577"/>
          <ac:spMkLst>
            <pc:docMk/>
            <pc:sldMk cId="3399230559" sldId="2147374865"/>
            <ac:spMk id="8" creationId="{1755A2A2-99D2-71FD-A5E3-334A4BD4F8F3}"/>
          </ac:spMkLst>
        </pc:spChg>
        <pc:spChg chg="add">
          <ac:chgData name="Aaron Yeh" userId="1187d188-66f8-464d-81d0-bc323fae5837" providerId="ADAL" clId="{86580F2B-187E-4292-85E3-941E3543B171}" dt="2024-05-08T02:31:21.181" v="22560" actId="26606"/>
          <ac:spMkLst>
            <pc:docMk/>
            <pc:sldMk cId="3399230559" sldId="2147374865"/>
            <ac:spMk id="13" creationId="{9B7AD9F6-8CE7-4299-8FC6-328F4DCD3FF9}"/>
          </ac:spMkLst>
        </pc:spChg>
        <pc:spChg chg="add">
          <ac:chgData name="Aaron Yeh" userId="1187d188-66f8-464d-81d0-bc323fae5837" providerId="ADAL" clId="{86580F2B-187E-4292-85E3-941E3543B171}" dt="2024-05-08T02:31:21.181" v="22560" actId="26606"/>
          <ac:spMkLst>
            <pc:docMk/>
            <pc:sldMk cId="3399230559" sldId="2147374865"/>
            <ac:spMk id="15" creationId="{F49775AF-8896-43EE-92C6-83497D6DC56F}"/>
          </ac:spMkLst>
        </pc:spChg>
        <pc:graphicFrameChg chg="add del modGraphic">
          <ac:chgData name="Aaron Yeh" userId="1187d188-66f8-464d-81d0-bc323fae5837" providerId="ADAL" clId="{86580F2B-187E-4292-85E3-941E3543B171}" dt="2024-05-08T02:31:09.575" v="22557" actId="27309"/>
          <ac:graphicFrameMkLst>
            <pc:docMk/>
            <pc:sldMk cId="3399230559" sldId="2147374865"/>
            <ac:graphicFrameMk id="4" creationId="{3F330649-B4E2-18BB-8B39-B9821B1C787F}"/>
          </ac:graphicFrameMkLst>
        </pc:graphicFrameChg>
        <pc:picChg chg="add mod">
          <ac:chgData name="Aaron Yeh" userId="1187d188-66f8-464d-81d0-bc323fae5837" providerId="ADAL" clId="{86580F2B-187E-4292-85E3-941E3543B171}" dt="2024-05-08T02:31:21.181" v="22560" actId="26606"/>
          <ac:picMkLst>
            <pc:docMk/>
            <pc:sldMk cId="3399230559" sldId="2147374865"/>
            <ac:picMk id="5" creationId="{2290C400-2D47-199F-9242-0DD9E8BF0379}"/>
          </ac:picMkLst>
        </pc:picChg>
        <pc:picChg chg="del">
          <ac:chgData name="Aaron Yeh" userId="1187d188-66f8-464d-81d0-bc323fae5837" providerId="ADAL" clId="{86580F2B-187E-4292-85E3-941E3543B171}" dt="2024-05-08T02:31:14.862" v="22558" actId="21"/>
          <ac:picMkLst>
            <pc:docMk/>
            <pc:sldMk cId="3399230559" sldId="2147374865"/>
            <ac:picMk id="7" creationId="{2290C400-2D47-199F-9242-0DD9E8BF0379}"/>
          </ac:picMkLst>
        </pc:picChg>
      </pc:sldChg>
      <pc:sldChg chg="addSp delSp modSp new mod setBg">
        <pc:chgData name="Aaron Yeh" userId="1187d188-66f8-464d-81d0-bc323fae5837" providerId="ADAL" clId="{86580F2B-187E-4292-85E3-941E3543B171}" dt="2024-05-08T04:13:43.676" v="22629" actId="478"/>
        <pc:sldMkLst>
          <pc:docMk/>
          <pc:sldMk cId="690695791" sldId="2147374866"/>
        </pc:sldMkLst>
        <pc:spChg chg="del mod ord">
          <ac:chgData name="Aaron Yeh" userId="1187d188-66f8-464d-81d0-bc323fae5837" providerId="ADAL" clId="{86580F2B-187E-4292-85E3-941E3543B171}" dt="2024-05-08T02:50:16.302" v="22603" actId="478"/>
          <ac:spMkLst>
            <pc:docMk/>
            <pc:sldMk cId="690695791" sldId="2147374866"/>
            <ac:spMk id="2" creationId="{11B5DF78-3880-9E07-BD41-170426011A08}"/>
          </ac:spMkLst>
        </pc:spChg>
        <pc:spChg chg="mod ord">
          <ac:chgData name="Aaron Yeh" userId="1187d188-66f8-464d-81d0-bc323fae5837" providerId="ADAL" clId="{86580F2B-187E-4292-85E3-941E3543B171}" dt="2024-05-08T02:52:43.071" v="22614" actId="26606"/>
          <ac:spMkLst>
            <pc:docMk/>
            <pc:sldMk cId="690695791" sldId="2147374866"/>
            <ac:spMk id="3" creationId="{8A6B32D5-B168-A70C-3B8F-BF8C0EE201D8}"/>
          </ac:spMkLst>
        </pc:spChg>
        <pc:spChg chg="del mod ord">
          <ac:chgData name="Aaron Yeh" userId="1187d188-66f8-464d-81d0-bc323fae5837" providerId="ADAL" clId="{86580F2B-187E-4292-85E3-941E3543B171}" dt="2024-05-08T02:50:22.118" v="22604" actId="478"/>
          <ac:spMkLst>
            <pc:docMk/>
            <pc:sldMk cId="690695791" sldId="2147374866"/>
            <ac:spMk id="4" creationId="{366E2D7B-1C60-B902-3F46-4B8B3CB662BF}"/>
          </ac:spMkLst>
        </pc:spChg>
        <pc:spChg chg="add del">
          <ac:chgData name="Aaron Yeh" userId="1187d188-66f8-464d-81d0-bc323fae5837" providerId="ADAL" clId="{86580F2B-187E-4292-85E3-941E3543B171}" dt="2024-05-08T02:51:10.277" v="22607" actId="26606"/>
          <ac:spMkLst>
            <pc:docMk/>
            <pc:sldMk cId="690695791" sldId="2147374866"/>
            <ac:spMk id="8203" creationId="{4CBC69AF-AE9D-43C7-A183-244646418BB4}"/>
          </ac:spMkLst>
        </pc:spChg>
        <pc:spChg chg="add del">
          <ac:chgData name="Aaron Yeh" userId="1187d188-66f8-464d-81d0-bc323fae5837" providerId="ADAL" clId="{86580F2B-187E-4292-85E3-941E3543B171}" dt="2024-05-08T02:51:10.277" v="22607" actId="26606"/>
          <ac:spMkLst>
            <pc:docMk/>
            <pc:sldMk cId="690695791" sldId="2147374866"/>
            <ac:spMk id="8205" creationId="{BE64232A-D912-4882-BF58-104918115741}"/>
          </ac:spMkLst>
        </pc:spChg>
        <pc:spChg chg="add del">
          <ac:chgData name="Aaron Yeh" userId="1187d188-66f8-464d-81d0-bc323fae5837" providerId="ADAL" clId="{86580F2B-187E-4292-85E3-941E3543B171}" dt="2024-05-08T02:51:10.277" v="22607" actId="26606"/>
          <ac:spMkLst>
            <pc:docMk/>
            <pc:sldMk cId="690695791" sldId="2147374866"/>
            <ac:spMk id="8207" creationId="{E8E4E9D8-6D9C-4646-83A2-11844D84EAE4}"/>
          </ac:spMkLst>
        </pc:spChg>
        <pc:spChg chg="add del">
          <ac:chgData name="Aaron Yeh" userId="1187d188-66f8-464d-81d0-bc323fae5837" providerId="ADAL" clId="{86580F2B-187E-4292-85E3-941E3543B171}" dt="2024-05-08T02:51:10.261" v="22606" actId="26606"/>
          <ac:spMkLst>
            <pc:docMk/>
            <pc:sldMk cId="690695791" sldId="2147374866"/>
            <ac:spMk id="8212" creationId="{8B089790-F4B6-46A7-BB28-7B74A9A9EFDC}"/>
          </ac:spMkLst>
        </pc:spChg>
        <pc:spChg chg="add del">
          <ac:chgData name="Aaron Yeh" userId="1187d188-66f8-464d-81d0-bc323fae5837" providerId="ADAL" clId="{86580F2B-187E-4292-85E3-941E3543B171}" dt="2024-05-08T02:52:43.071" v="22614" actId="26606"/>
          <ac:spMkLst>
            <pc:docMk/>
            <pc:sldMk cId="690695791" sldId="2147374866"/>
            <ac:spMk id="8220" creationId="{6EE0B6E2-7CE8-4D86-87FC-4B58A7D8E759}"/>
          </ac:spMkLst>
        </pc:spChg>
        <pc:spChg chg="add del">
          <ac:chgData name="Aaron Yeh" userId="1187d188-66f8-464d-81d0-bc323fae5837" providerId="ADAL" clId="{86580F2B-187E-4292-85E3-941E3543B171}" dt="2024-05-08T02:52:41.490" v="22611" actId="26606"/>
          <ac:spMkLst>
            <pc:docMk/>
            <pc:sldMk cId="690695791" sldId="2147374866"/>
            <ac:spMk id="8225" creationId="{0205D939-00C4-4F2E-9797-3170DD040D90}"/>
          </ac:spMkLst>
        </pc:spChg>
        <pc:spChg chg="add del">
          <ac:chgData name="Aaron Yeh" userId="1187d188-66f8-464d-81d0-bc323fae5837" providerId="ADAL" clId="{86580F2B-187E-4292-85E3-941E3543B171}" dt="2024-05-08T02:52:41.490" v="22611" actId="26606"/>
          <ac:spMkLst>
            <pc:docMk/>
            <pc:sldMk cId="690695791" sldId="2147374866"/>
            <ac:spMk id="8227" creationId="{38EE4E44-1403-472B-8C01-D354CB8F5AE7}"/>
          </ac:spMkLst>
        </pc:spChg>
        <pc:spChg chg="add del">
          <ac:chgData name="Aaron Yeh" userId="1187d188-66f8-464d-81d0-bc323fae5837" providerId="ADAL" clId="{86580F2B-187E-4292-85E3-941E3543B171}" dt="2024-05-08T02:52:41.490" v="22611" actId="26606"/>
          <ac:spMkLst>
            <pc:docMk/>
            <pc:sldMk cId="690695791" sldId="2147374866"/>
            <ac:spMk id="8229" creationId="{583CCE40-4C5F-42D3-86D9-7892AD1E98E3}"/>
          </ac:spMkLst>
        </pc:spChg>
        <pc:spChg chg="add del">
          <ac:chgData name="Aaron Yeh" userId="1187d188-66f8-464d-81d0-bc323fae5837" providerId="ADAL" clId="{86580F2B-187E-4292-85E3-941E3543B171}" dt="2024-05-08T02:52:43.071" v="22613" actId="26606"/>
          <ac:spMkLst>
            <pc:docMk/>
            <pc:sldMk cId="690695791" sldId="2147374866"/>
            <ac:spMk id="8231" creationId="{73EDB3DA-AEF0-428A-A317-C42827E6C836}"/>
          </ac:spMkLst>
        </pc:spChg>
        <pc:spChg chg="add del">
          <ac:chgData name="Aaron Yeh" userId="1187d188-66f8-464d-81d0-bc323fae5837" providerId="ADAL" clId="{86580F2B-187E-4292-85E3-941E3543B171}" dt="2024-05-08T02:52:43.071" v="22613" actId="26606"/>
          <ac:spMkLst>
            <pc:docMk/>
            <pc:sldMk cId="690695791" sldId="2147374866"/>
            <ac:spMk id="8232" creationId="{4A06AD8B-0227-4FF6-AEB4-C66C5A5398C1}"/>
          </ac:spMkLst>
        </pc:spChg>
        <pc:spChg chg="add del">
          <ac:chgData name="Aaron Yeh" userId="1187d188-66f8-464d-81d0-bc323fae5837" providerId="ADAL" clId="{86580F2B-187E-4292-85E3-941E3543B171}" dt="2024-05-08T02:52:43.071" v="22613" actId="26606"/>
          <ac:spMkLst>
            <pc:docMk/>
            <pc:sldMk cId="690695791" sldId="2147374866"/>
            <ac:spMk id="8233" creationId="{5DFACEB2-7564-4FB9-B739-C2CE339BA3D2}"/>
          </ac:spMkLst>
        </pc:spChg>
        <pc:spChg chg="add">
          <ac:chgData name="Aaron Yeh" userId="1187d188-66f8-464d-81d0-bc323fae5837" providerId="ADAL" clId="{86580F2B-187E-4292-85E3-941E3543B171}" dt="2024-05-08T02:52:43.071" v="22614" actId="26606"/>
          <ac:spMkLst>
            <pc:docMk/>
            <pc:sldMk cId="690695791" sldId="2147374866"/>
            <ac:spMk id="8235" creationId="{0205D939-00C4-4F2E-9797-3170DD040D90}"/>
          </ac:spMkLst>
        </pc:spChg>
        <pc:spChg chg="add">
          <ac:chgData name="Aaron Yeh" userId="1187d188-66f8-464d-81d0-bc323fae5837" providerId="ADAL" clId="{86580F2B-187E-4292-85E3-941E3543B171}" dt="2024-05-08T02:52:43.071" v="22614" actId="26606"/>
          <ac:spMkLst>
            <pc:docMk/>
            <pc:sldMk cId="690695791" sldId="2147374866"/>
            <ac:spMk id="8236" creationId="{38EE4E44-1403-472B-8C01-D354CB8F5AE7}"/>
          </ac:spMkLst>
        </pc:spChg>
        <pc:spChg chg="add">
          <ac:chgData name="Aaron Yeh" userId="1187d188-66f8-464d-81d0-bc323fae5837" providerId="ADAL" clId="{86580F2B-187E-4292-85E3-941E3543B171}" dt="2024-05-08T02:52:43.071" v="22614" actId="26606"/>
          <ac:spMkLst>
            <pc:docMk/>
            <pc:sldMk cId="690695791" sldId="2147374866"/>
            <ac:spMk id="8237" creationId="{583CCE40-4C5F-42D3-86D9-7892AD1E98E3}"/>
          </ac:spMkLst>
        </pc:spChg>
        <pc:grpChg chg="add del">
          <ac:chgData name="Aaron Yeh" userId="1187d188-66f8-464d-81d0-bc323fae5837" providerId="ADAL" clId="{86580F2B-187E-4292-85E3-941E3543B171}" dt="2024-05-08T02:51:10.261" v="22606" actId="26606"/>
          <ac:grpSpMkLst>
            <pc:docMk/>
            <pc:sldMk cId="690695791" sldId="2147374866"/>
            <ac:grpSpMk id="8214" creationId="{9DE3F54D-33BC-4382-A2AB-5E002F0F1166}"/>
          </ac:grpSpMkLst>
        </pc:grpChg>
        <pc:picChg chg="add del mod">
          <ac:chgData name="Aaron Yeh" userId="1187d188-66f8-464d-81d0-bc323fae5837" providerId="ADAL" clId="{86580F2B-187E-4292-85E3-941E3543B171}" dt="2024-05-08T04:13:43.676" v="22629" actId="478"/>
          <ac:picMkLst>
            <pc:docMk/>
            <pc:sldMk cId="690695791" sldId="2147374866"/>
            <ac:picMk id="5" creationId="{AEBADCA4-B5C5-0D4E-132E-3C5544AE9CE4}"/>
          </ac:picMkLst>
        </pc:picChg>
        <pc:picChg chg="add del mod">
          <ac:chgData name="Aaron Yeh" userId="1187d188-66f8-464d-81d0-bc323fae5837" providerId="ADAL" clId="{86580F2B-187E-4292-85E3-941E3543B171}" dt="2024-05-08T02:57:14.145" v="22621" actId="478"/>
          <ac:picMkLst>
            <pc:docMk/>
            <pc:sldMk cId="690695791" sldId="2147374866"/>
            <ac:picMk id="6" creationId="{FE216EC8-FBDD-4B31-905C-B86DD0EC8EE9}"/>
          </ac:picMkLst>
        </pc:picChg>
        <pc:picChg chg="add del mod">
          <ac:chgData name="Aaron Yeh" userId="1187d188-66f8-464d-81d0-bc323fae5837" providerId="ADAL" clId="{86580F2B-187E-4292-85E3-941E3543B171}" dt="2024-05-08T02:56:46.228" v="22617" actId="478"/>
          <ac:picMkLst>
            <pc:docMk/>
            <pc:sldMk cId="690695791" sldId="2147374866"/>
            <ac:picMk id="7" creationId="{3D68C6E0-DC94-1CC9-78B0-C47BF6194975}"/>
          </ac:picMkLst>
        </pc:picChg>
        <pc:picChg chg="add del mod">
          <ac:chgData name="Aaron Yeh" userId="1187d188-66f8-464d-81d0-bc323fae5837" providerId="ADAL" clId="{86580F2B-187E-4292-85E3-941E3543B171}" dt="2024-05-08T02:46:54.504" v="22594" actId="478"/>
          <ac:picMkLst>
            <pc:docMk/>
            <pc:sldMk cId="690695791" sldId="2147374866"/>
            <ac:picMk id="8194" creationId="{C108104E-8722-EA76-DBE5-D85434B90206}"/>
          </ac:picMkLst>
        </pc:picChg>
        <pc:picChg chg="add del mod">
          <ac:chgData name="Aaron Yeh" userId="1187d188-66f8-464d-81d0-bc323fae5837" providerId="ADAL" clId="{86580F2B-187E-4292-85E3-941E3543B171}" dt="2024-05-08T02:50:13.064" v="22602" actId="478"/>
          <ac:picMkLst>
            <pc:docMk/>
            <pc:sldMk cId="690695791" sldId="2147374866"/>
            <ac:picMk id="8196" creationId="{A3124215-4445-96E7-78A5-A9E221676E56}"/>
          </ac:picMkLst>
        </pc:picChg>
        <pc:picChg chg="add mod">
          <ac:chgData name="Aaron Yeh" userId="1187d188-66f8-464d-81d0-bc323fae5837" providerId="ADAL" clId="{86580F2B-187E-4292-85E3-941E3543B171}" dt="2024-05-08T02:52:43.071" v="22614" actId="26606"/>
          <ac:picMkLst>
            <pc:docMk/>
            <pc:sldMk cId="690695791" sldId="2147374866"/>
            <ac:picMk id="8198" creationId="{DD56165F-B48F-E2DC-0AF9-F447F41C5EF3}"/>
          </ac:picMkLst>
        </pc:picChg>
        <pc:picChg chg="add mod ord">
          <ac:chgData name="Aaron Yeh" userId="1187d188-66f8-464d-81d0-bc323fae5837" providerId="ADAL" clId="{86580F2B-187E-4292-85E3-941E3543B171}" dt="2024-05-08T02:52:46.454" v="22615" actId="27614"/>
          <ac:picMkLst>
            <pc:docMk/>
            <pc:sldMk cId="690695791" sldId="2147374866"/>
            <ac:picMk id="8200" creationId="{6EBA2D4B-ED0A-7087-8F72-A0506C482B60}"/>
          </ac:picMkLst>
        </pc:picChg>
      </pc:sldChg>
      <pc:sldChg chg="modSp new mod">
        <pc:chgData name="Aaron Yeh" userId="1187d188-66f8-464d-81d0-bc323fae5837" providerId="ADAL" clId="{86580F2B-187E-4292-85E3-941E3543B171}" dt="2024-05-08T04:18:28.753" v="22787" actId="20577"/>
        <pc:sldMkLst>
          <pc:docMk/>
          <pc:sldMk cId="2735430959" sldId="2147374869"/>
        </pc:sldMkLst>
        <pc:spChg chg="mod">
          <ac:chgData name="Aaron Yeh" userId="1187d188-66f8-464d-81d0-bc323fae5837" providerId="ADAL" clId="{86580F2B-187E-4292-85E3-941E3543B171}" dt="2024-05-08T04:18:28.753" v="22787" actId="20577"/>
          <ac:spMkLst>
            <pc:docMk/>
            <pc:sldMk cId="2735430959" sldId="2147374869"/>
            <ac:spMk id="4" creationId="{64E7FBB9-E297-4E22-5533-1D0700DC3E5C}"/>
          </ac:spMkLst>
        </pc:spChg>
      </pc:sldChg>
      <pc:sldChg chg="addSp delSp modSp mod modNotesTx">
        <pc:chgData name="Aaron Yeh" userId="1187d188-66f8-464d-81d0-bc323fae5837" providerId="ADAL" clId="{86580F2B-187E-4292-85E3-941E3543B171}" dt="2024-05-09T01:09:02.097" v="23249" actId="14100"/>
        <pc:sldMkLst>
          <pc:docMk/>
          <pc:sldMk cId="4059335689" sldId="2147374870"/>
        </pc:sldMkLst>
        <pc:spChg chg="add del mod">
          <ac:chgData name="Aaron Yeh" userId="1187d188-66f8-464d-81d0-bc323fae5837" providerId="ADAL" clId="{86580F2B-187E-4292-85E3-941E3543B171}" dt="2024-05-09T00:56:33.289" v="22870" actId="478"/>
          <ac:spMkLst>
            <pc:docMk/>
            <pc:sldMk cId="4059335689" sldId="2147374870"/>
            <ac:spMk id="2" creationId="{BF56CFDA-5E9D-4939-BAB2-3EFCF02352EA}"/>
          </ac:spMkLst>
        </pc:spChg>
        <pc:spChg chg="mod">
          <ac:chgData name="Aaron Yeh" userId="1187d188-66f8-464d-81d0-bc323fae5837" providerId="ADAL" clId="{86580F2B-187E-4292-85E3-941E3543B171}" dt="2024-05-09T00:52:34.844" v="22792" actId="1076"/>
          <ac:spMkLst>
            <pc:docMk/>
            <pc:sldMk cId="4059335689" sldId="2147374870"/>
            <ac:spMk id="18" creationId="{F061C7A2-4500-4862-BABA-09AA61801A59}"/>
          </ac:spMkLst>
        </pc:spChg>
        <pc:spChg chg="del">
          <ac:chgData name="Aaron Yeh" userId="1187d188-66f8-464d-81d0-bc323fae5837" providerId="ADAL" clId="{86580F2B-187E-4292-85E3-941E3543B171}" dt="2024-05-09T00:52:16.483" v="22788" actId="21"/>
          <ac:spMkLst>
            <pc:docMk/>
            <pc:sldMk cId="4059335689" sldId="2147374870"/>
            <ac:spMk id="22" creationId="{BF56CFDA-5E9D-4939-BAB2-3EFCF02352EA}"/>
          </ac:spMkLst>
        </pc:spChg>
        <pc:graphicFrameChg chg="mod modGraphic">
          <ac:chgData name="Aaron Yeh" userId="1187d188-66f8-464d-81d0-bc323fae5837" providerId="ADAL" clId="{86580F2B-187E-4292-85E3-941E3543B171}" dt="2024-05-09T01:09:02.097" v="23249" actId="14100"/>
          <ac:graphicFrameMkLst>
            <pc:docMk/>
            <pc:sldMk cId="4059335689" sldId="2147374870"/>
            <ac:graphicFrameMk id="17" creationId="{19D85883-0706-43BD-B8D0-72E13AD45359}"/>
          </ac:graphicFrameMkLst>
        </pc:graphicFrameChg>
        <pc:picChg chg="mod">
          <ac:chgData name="Aaron Yeh" userId="1187d188-66f8-464d-81d0-bc323fae5837" providerId="ADAL" clId="{86580F2B-187E-4292-85E3-941E3543B171}" dt="2024-05-09T00:52:39.813" v="22793" actId="1076"/>
          <ac:picMkLst>
            <pc:docMk/>
            <pc:sldMk cId="4059335689" sldId="2147374870"/>
            <ac:picMk id="23" creationId="{BD326022-0173-46C8-9D3E-4C770890575A}"/>
          </ac:picMkLst>
        </pc:picChg>
      </pc:sldChg>
      <pc:sldMasterChg chg="delSldLayout">
        <pc:chgData name="Aaron Yeh" userId="1187d188-66f8-464d-81d0-bc323fae5837" providerId="ADAL" clId="{86580F2B-187E-4292-85E3-941E3543B171}" dt="2024-05-08T01:13:02.156" v="20157" actId="47"/>
        <pc:sldMasterMkLst>
          <pc:docMk/>
          <pc:sldMasterMk cId="3741009478" sldId="2147483701"/>
        </pc:sldMasterMkLst>
        <pc:sldLayoutChg chg="del">
          <pc:chgData name="Aaron Yeh" userId="1187d188-66f8-464d-81d0-bc323fae5837" providerId="ADAL" clId="{86580F2B-187E-4292-85E3-941E3543B171}" dt="2024-05-08T01:13:02.156" v="20157" actId="47"/>
          <pc:sldLayoutMkLst>
            <pc:docMk/>
            <pc:sldMasterMk cId="3741009478" sldId="2147483701"/>
            <pc:sldLayoutMk cId="2863609033" sldId="2147483721"/>
          </pc:sldLayoutMkLst>
        </pc:sldLayoutChg>
      </pc:sldMasterChg>
    </pc:docChg>
  </pc:docChgLst>
  <pc:docChgLst>
    <pc:chgData name="Waiting Wu" userId="S::waiting.wu@liteon.com::d8588a25-a0f2-4bcc-a798-365378ad6810" providerId="AD" clId="Web-{1E68DE02-38E6-4DB8-909A-6CC940E7C2B4}"/>
    <pc:docChg chg="addSld delSld modSection">
      <pc:chgData name="Waiting Wu" userId="S::waiting.wu@liteon.com::d8588a25-a0f2-4bcc-a798-365378ad6810" providerId="AD" clId="Web-{1E68DE02-38E6-4DB8-909A-6CC940E7C2B4}" dt="2024-05-08T08:22:44.406" v="1"/>
      <pc:docMkLst>
        <pc:docMk/>
      </pc:docMkLst>
      <pc:sldChg chg="del">
        <pc:chgData name="Waiting Wu" userId="S::waiting.wu@liteon.com::d8588a25-a0f2-4bcc-a798-365378ad6810" providerId="AD" clId="Web-{1E68DE02-38E6-4DB8-909A-6CC940E7C2B4}" dt="2024-05-08T08:22:44.406" v="1"/>
        <pc:sldMkLst>
          <pc:docMk/>
          <pc:sldMk cId="2335048294" sldId="2147374862"/>
        </pc:sldMkLst>
      </pc:sldChg>
      <pc:sldChg chg="add">
        <pc:chgData name="Waiting Wu" userId="S::waiting.wu@liteon.com::d8588a25-a0f2-4bcc-a798-365378ad6810" providerId="AD" clId="Web-{1E68DE02-38E6-4DB8-909A-6CC940E7C2B4}" dt="2024-05-08T08:22:36.609" v="0"/>
        <pc:sldMkLst>
          <pc:docMk/>
          <pc:sldMk cId="4059335689" sldId="2147374870"/>
        </pc:sldMkLst>
      </pc:sldChg>
      <pc:sldMasterChg chg="addSldLayout">
        <pc:chgData name="Waiting Wu" userId="S::waiting.wu@liteon.com::d8588a25-a0f2-4bcc-a798-365378ad6810" providerId="AD" clId="Web-{1E68DE02-38E6-4DB8-909A-6CC940E7C2B4}" dt="2024-05-08T08:22:36.609" v="0"/>
        <pc:sldMasterMkLst>
          <pc:docMk/>
          <pc:sldMasterMk cId="3801978151" sldId="2147483660"/>
        </pc:sldMasterMkLst>
        <pc:sldLayoutChg chg="add replId">
          <pc:chgData name="Waiting Wu" userId="S::waiting.wu@liteon.com::d8588a25-a0f2-4bcc-a798-365378ad6810" providerId="AD" clId="Web-{1E68DE02-38E6-4DB8-909A-6CC940E7C2B4}" dt="2024-05-08T08:22:36.609" v="0"/>
          <pc:sldLayoutMkLst>
            <pc:docMk/>
            <pc:sldMasterMk cId="3801978151" sldId="2147483660"/>
            <pc:sldLayoutMk cId="820553924" sldId="2147483721"/>
          </pc:sldLayoutMkLst>
        </pc:sldLayoutChg>
      </pc:sldMasterChg>
    </pc:docChg>
  </pc:docChgLst>
  <pc:docChgLst>
    <pc:chgData name="David Tzou" userId="S::david.tzou@liteon.com::b1cdc9c3-dce9-4357-a86d-fedbea479f55" providerId="AD" clId="Web-{29232BF2-B036-540F-B3DE-0E3D0E9282AA}"/>
    <pc:docChg chg="addSld delSld modSld sldOrd modSection">
      <pc:chgData name="David Tzou" userId="S::david.tzou@liteon.com::b1cdc9c3-dce9-4357-a86d-fedbea479f55" providerId="AD" clId="Web-{29232BF2-B036-540F-B3DE-0E3D0E9282AA}" dt="2024-04-30T03:32:06.907" v="407" actId="20577"/>
      <pc:docMkLst>
        <pc:docMk/>
      </pc:docMkLst>
      <pc:sldChg chg="modSp">
        <pc:chgData name="David Tzou" userId="S::david.tzou@liteon.com::b1cdc9c3-dce9-4357-a86d-fedbea479f55" providerId="AD" clId="Web-{29232BF2-B036-540F-B3DE-0E3D0E9282AA}" dt="2024-04-30T01:47:09.665" v="174" actId="20577"/>
        <pc:sldMkLst>
          <pc:docMk/>
          <pc:sldMk cId="0" sldId="257"/>
        </pc:sldMkLst>
        <pc:spChg chg="mod">
          <ac:chgData name="David Tzou" userId="S::david.tzou@liteon.com::b1cdc9c3-dce9-4357-a86d-fedbea479f55" providerId="AD" clId="Web-{29232BF2-B036-540F-B3DE-0E3D0E9282AA}" dt="2024-04-30T01:46:56.977" v="170" actId="20577"/>
          <ac:spMkLst>
            <pc:docMk/>
            <pc:sldMk cId="0" sldId="257"/>
            <ac:spMk id="47" creationId="{00000000-0000-0000-0000-000000000000}"/>
          </ac:spMkLst>
        </pc:spChg>
        <pc:spChg chg="mod">
          <ac:chgData name="David Tzou" userId="S::david.tzou@liteon.com::b1cdc9c3-dce9-4357-a86d-fedbea479f55" providerId="AD" clId="Web-{29232BF2-B036-540F-B3DE-0E3D0E9282AA}" dt="2024-04-30T01:47:09.665" v="174" actId="20577"/>
          <ac:spMkLst>
            <pc:docMk/>
            <pc:sldMk cId="0" sldId="257"/>
            <ac:spMk id="50" creationId="{00000000-0000-0000-0000-000000000000}"/>
          </ac:spMkLst>
        </pc:spChg>
      </pc:sldChg>
      <pc:sldChg chg="delSp modSp">
        <pc:chgData name="David Tzou" userId="S::david.tzou@liteon.com::b1cdc9c3-dce9-4357-a86d-fedbea479f55" providerId="AD" clId="Web-{29232BF2-B036-540F-B3DE-0E3D0E9282AA}" dt="2024-04-30T01:47:29.056" v="176" actId="1076"/>
        <pc:sldMkLst>
          <pc:docMk/>
          <pc:sldMk cId="0" sldId="258"/>
        </pc:sldMkLst>
        <pc:spChg chg="del">
          <ac:chgData name="David Tzou" userId="S::david.tzou@liteon.com::b1cdc9c3-dce9-4357-a86d-fedbea479f55" providerId="AD" clId="Web-{29232BF2-B036-540F-B3DE-0E3D0E9282AA}" dt="2024-04-30T01:47:24.978" v="175"/>
          <ac:spMkLst>
            <pc:docMk/>
            <pc:sldMk cId="0" sldId="258"/>
            <ac:spMk id="52" creationId="{00000000-0000-0000-0000-000000000000}"/>
          </ac:spMkLst>
        </pc:spChg>
        <pc:spChg chg="mod">
          <ac:chgData name="David Tzou" userId="S::david.tzou@liteon.com::b1cdc9c3-dce9-4357-a86d-fedbea479f55" providerId="AD" clId="Web-{29232BF2-B036-540F-B3DE-0E3D0E9282AA}" dt="2024-04-30T01:47:29.056" v="176" actId="1076"/>
          <ac:spMkLst>
            <pc:docMk/>
            <pc:sldMk cId="0" sldId="258"/>
            <ac:spMk id="54" creationId="{00000000-0000-0000-0000-000000000000}"/>
          </ac:spMkLst>
        </pc:spChg>
      </pc:sldChg>
      <pc:sldChg chg="add ord">
        <pc:chgData name="David Tzou" userId="S::david.tzou@liteon.com::b1cdc9c3-dce9-4357-a86d-fedbea479f55" providerId="AD" clId="Web-{29232BF2-B036-540F-B3DE-0E3D0E9282AA}" dt="2024-04-25T10:01:22.670" v="97"/>
        <pc:sldMkLst>
          <pc:docMk/>
          <pc:sldMk cId="0" sldId="263"/>
        </pc:sldMkLst>
      </pc:sldChg>
      <pc:sldChg chg="modSp add ord">
        <pc:chgData name="David Tzou" userId="S::david.tzou@liteon.com::b1cdc9c3-dce9-4357-a86d-fedbea479f55" providerId="AD" clId="Web-{29232BF2-B036-540F-B3DE-0E3D0E9282AA}" dt="2024-04-25T10:01:22.655" v="93"/>
        <pc:sldMkLst>
          <pc:docMk/>
          <pc:sldMk cId="0" sldId="264"/>
        </pc:sldMkLst>
        <pc:spChg chg="mod">
          <ac:chgData name="David Tzou" userId="S::david.tzou@liteon.com::b1cdc9c3-dce9-4357-a86d-fedbea479f55" providerId="AD" clId="Web-{29232BF2-B036-540F-B3DE-0E3D0E9282AA}" dt="2024-04-25T07:31:17.497" v="91" actId="20577"/>
          <ac:spMkLst>
            <pc:docMk/>
            <pc:sldMk cId="0" sldId="264"/>
            <ac:spMk id="71" creationId="{00000000-0000-0000-0000-000000000000}"/>
          </ac:spMkLst>
        </pc:spChg>
        <pc:picChg chg="mod">
          <ac:chgData name="David Tzou" userId="S::david.tzou@liteon.com::b1cdc9c3-dce9-4357-a86d-fedbea479f55" providerId="AD" clId="Web-{29232BF2-B036-540F-B3DE-0E3D0E9282AA}" dt="2024-04-25T07:22:37.749" v="46" actId="1076"/>
          <ac:picMkLst>
            <pc:docMk/>
            <pc:sldMk cId="0" sldId="264"/>
            <ac:picMk id="72" creationId="{00000000-0000-0000-0000-000000000000}"/>
          </ac:picMkLst>
        </pc:picChg>
      </pc:sldChg>
      <pc:sldChg chg="add del">
        <pc:chgData name="David Tzou" userId="S::david.tzou@liteon.com::b1cdc9c3-dce9-4357-a86d-fedbea479f55" providerId="AD" clId="Web-{29232BF2-B036-540F-B3DE-0E3D0E9282AA}" dt="2024-04-25T07:21:27.060" v="28"/>
        <pc:sldMkLst>
          <pc:docMk/>
          <pc:sldMk cId="0" sldId="265"/>
        </pc:sldMkLst>
      </pc:sldChg>
      <pc:sldChg chg="add ord">
        <pc:chgData name="David Tzou" userId="S::david.tzou@liteon.com::b1cdc9c3-dce9-4357-a86d-fedbea479f55" providerId="AD" clId="Web-{29232BF2-B036-540F-B3DE-0E3D0E9282AA}" dt="2024-04-25T10:01:22.670" v="95"/>
        <pc:sldMkLst>
          <pc:docMk/>
          <pc:sldMk cId="0" sldId="266"/>
        </pc:sldMkLst>
      </pc:sldChg>
      <pc:sldChg chg="add ord">
        <pc:chgData name="David Tzou" userId="S::david.tzou@liteon.com::b1cdc9c3-dce9-4357-a86d-fedbea479f55" providerId="AD" clId="Web-{29232BF2-B036-540F-B3DE-0E3D0E9282AA}" dt="2024-04-25T10:01:22.655" v="94"/>
        <pc:sldMkLst>
          <pc:docMk/>
          <pc:sldMk cId="0" sldId="267"/>
        </pc:sldMkLst>
      </pc:sldChg>
      <pc:sldChg chg="modSp">
        <pc:chgData name="David Tzou" userId="S::david.tzou@liteon.com::b1cdc9c3-dce9-4357-a86d-fedbea479f55" providerId="AD" clId="Web-{29232BF2-B036-540F-B3DE-0E3D0E9282AA}" dt="2024-04-30T03:29:10.294" v="382" actId="20577"/>
        <pc:sldMkLst>
          <pc:docMk/>
          <pc:sldMk cId="4180083450" sldId="2147374809"/>
        </pc:sldMkLst>
        <pc:spChg chg="mod">
          <ac:chgData name="David Tzou" userId="S::david.tzou@liteon.com::b1cdc9c3-dce9-4357-a86d-fedbea479f55" providerId="AD" clId="Web-{29232BF2-B036-540F-B3DE-0E3D0E9282AA}" dt="2024-04-30T03:29:10.294" v="382" actId="20577"/>
          <ac:spMkLst>
            <pc:docMk/>
            <pc:sldMk cId="4180083450" sldId="2147374809"/>
            <ac:spMk id="7" creationId="{78FA2FE8-CAAB-5224-A1F8-19F33BBEDC22}"/>
          </ac:spMkLst>
        </pc:spChg>
      </pc:sldChg>
      <pc:sldChg chg="modSp add ord">
        <pc:chgData name="David Tzou" userId="S::david.tzou@liteon.com::b1cdc9c3-dce9-4357-a86d-fedbea479f55" providerId="AD" clId="Web-{29232BF2-B036-540F-B3DE-0E3D0E9282AA}" dt="2024-04-25T10:01:22.686" v="100"/>
        <pc:sldMkLst>
          <pc:docMk/>
          <pc:sldMk cId="2124279018" sldId="2147374816"/>
        </pc:sldMkLst>
        <pc:spChg chg="mod">
          <ac:chgData name="David Tzou" userId="S::david.tzou@liteon.com::b1cdc9c3-dce9-4357-a86d-fedbea479f55" providerId="AD" clId="Web-{29232BF2-B036-540F-B3DE-0E3D0E9282AA}" dt="2024-04-25T07:18:22.680" v="27" actId="20577"/>
          <ac:spMkLst>
            <pc:docMk/>
            <pc:sldMk cId="2124279018" sldId="2147374816"/>
            <ac:spMk id="49" creationId="{00000000-0000-0000-0000-000000000000}"/>
          </ac:spMkLst>
        </pc:spChg>
      </pc:sldChg>
      <pc:sldChg chg="addSp delSp modSp add">
        <pc:chgData name="David Tzou" userId="S::david.tzou@liteon.com::b1cdc9c3-dce9-4357-a86d-fedbea479f55" providerId="AD" clId="Web-{29232BF2-B036-540F-B3DE-0E3D0E9282AA}" dt="2024-04-25T10:06:52.321" v="113" actId="1076"/>
        <pc:sldMkLst>
          <pc:docMk/>
          <pc:sldMk cId="167645586" sldId="2147374817"/>
        </pc:sldMkLst>
        <pc:picChg chg="add del mod">
          <ac:chgData name="David Tzou" userId="S::david.tzou@liteon.com::b1cdc9c3-dce9-4357-a86d-fedbea479f55" providerId="AD" clId="Web-{29232BF2-B036-540F-B3DE-0E3D0E9282AA}" dt="2024-04-25T10:06:51.165" v="112"/>
          <ac:picMkLst>
            <pc:docMk/>
            <pc:sldMk cId="167645586" sldId="2147374817"/>
            <ac:picMk id="3" creationId="{43BC4065-6309-FAEE-C433-483A5897ACAA}"/>
          </ac:picMkLst>
        </pc:picChg>
        <pc:picChg chg="mod">
          <ac:chgData name="David Tzou" userId="S::david.tzou@liteon.com::b1cdc9c3-dce9-4357-a86d-fedbea479f55" providerId="AD" clId="Web-{29232BF2-B036-540F-B3DE-0E3D0E9282AA}" dt="2024-04-25T10:06:52.321" v="113" actId="1076"/>
          <ac:picMkLst>
            <pc:docMk/>
            <pc:sldMk cId="167645586" sldId="2147374817"/>
            <ac:picMk id="53" creationId="{00000000-0000-0000-0000-000000000000}"/>
          </ac:picMkLst>
        </pc:picChg>
      </pc:sldChg>
      <pc:sldChg chg="add ord">
        <pc:chgData name="David Tzou" userId="S::david.tzou@liteon.com::b1cdc9c3-dce9-4357-a86d-fedbea479f55" providerId="AD" clId="Web-{29232BF2-B036-540F-B3DE-0E3D0E9282AA}" dt="2024-04-25T10:01:22.686" v="99"/>
        <pc:sldMkLst>
          <pc:docMk/>
          <pc:sldMk cId="3017950910" sldId="2147374818"/>
        </pc:sldMkLst>
      </pc:sldChg>
      <pc:sldChg chg="add ord">
        <pc:chgData name="David Tzou" userId="S::david.tzou@liteon.com::b1cdc9c3-dce9-4357-a86d-fedbea479f55" providerId="AD" clId="Web-{29232BF2-B036-540F-B3DE-0E3D0E9282AA}" dt="2024-04-25T10:01:22.670" v="98"/>
        <pc:sldMkLst>
          <pc:docMk/>
          <pc:sldMk cId="1244568872" sldId="2147374819"/>
        </pc:sldMkLst>
      </pc:sldChg>
      <pc:sldChg chg="add ord">
        <pc:chgData name="David Tzou" userId="S::david.tzou@liteon.com::b1cdc9c3-dce9-4357-a86d-fedbea479f55" providerId="AD" clId="Web-{29232BF2-B036-540F-B3DE-0E3D0E9282AA}" dt="2024-04-25T10:01:22.670" v="96"/>
        <pc:sldMkLst>
          <pc:docMk/>
          <pc:sldMk cId="3260690699" sldId="2147374820"/>
        </pc:sldMkLst>
      </pc:sldChg>
      <pc:sldChg chg="modSp add replId">
        <pc:chgData name="David Tzou" userId="S::david.tzou@liteon.com::b1cdc9c3-dce9-4357-a86d-fedbea479f55" providerId="AD" clId="Web-{29232BF2-B036-540F-B3DE-0E3D0E9282AA}" dt="2024-04-25T10:07:22.556" v="125" actId="20577"/>
        <pc:sldMkLst>
          <pc:docMk/>
          <pc:sldMk cId="4025708121" sldId="2147374821"/>
        </pc:sldMkLst>
        <pc:spChg chg="mod">
          <ac:chgData name="David Tzou" userId="S::david.tzou@liteon.com::b1cdc9c3-dce9-4357-a86d-fedbea479f55" providerId="AD" clId="Web-{29232BF2-B036-540F-B3DE-0E3D0E9282AA}" dt="2024-04-25T10:07:22.556" v="125" actId="20577"/>
          <ac:spMkLst>
            <pc:docMk/>
            <pc:sldMk cId="4025708121" sldId="2147374821"/>
            <ac:spMk id="2" creationId="{66151D50-F25C-E701-CE7B-5D450420A946}"/>
          </ac:spMkLst>
        </pc:spChg>
      </pc:sldChg>
      <pc:sldChg chg="add replId">
        <pc:chgData name="David Tzou" userId="S::david.tzou@liteon.com::b1cdc9c3-dce9-4357-a86d-fedbea479f55" providerId="AD" clId="Web-{29232BF2-B036-540F-B3DE-0E3D0E9282AA}" dt="2024-04-25T10:05:56.741" v="102"/>
        <pc:sldMkLst>
          <pc:docMk/>
          <pc:sldMk cId="3443010962" sldId="2147374822"/>
        </pc:sldMkLst>
      </pc:sldChg>
      <pc:sldChg chg="add replId">
        <pc:chgData name="David Tzou" userId="S::david.tzou@liteon.com::b1cdc9c3-dce9-4357-a86d-fedbea479f55" providerId="AD" clId="Web-{29232BF2-B036-540F-B3DE-0E3D0E9282AA}" dt="2024-04-25T10:06:06.085" v="103"/>
        <pc:sldMkLst>
          <pc:docMk/>
          <pc:sldMk cId="2336998084" sldId="2147374823"/>
        </pc:sldMkLst>
      </pc:sldChg>
      <pc:sldChg chg="addSp delSp modSp add replId">
        <pc:chgData name="David Tzou" userId="S::david.tzou@liteon.com::b1cdc9c3-dce9-4357-a86d-fedbea479f55" providerId="AD" clId="Web-{29232BF2-B036-540F-B3DE-0E3D0E9282AA}" dt="2024-04-30T03:32:06.907" v="407" actId="20577"/>
        <pc:sldMkLst>
          <pc:docMk/>
          <pc:sldMk cId="2745364458" sldId="2147374843"/>
        </pc:sldMkLst>
        <pc:spChg chg="mod">
          <ac:chgData name="David Tzou" userId="S::david.tzou@liteon.com::b1cdc9c3-dce9-4357-a86d-fedbea479f55" providerId="AD" clId="Web-{29232BF2-B036-540F-B3DE-0E3D0E9282AA}" dt="2024-04-30T03:29:35.435" v="389" actId="20577"/>
          <ac:spMkLst>
            <pc:docMk/>
            <pc:sldMk cId="2745364458" sldId="2147374843"/>
            <ac:spMk id="2" creationId="{0E48C3BF-60EF-9428-62B6-5AA477284517}"/>
          </ac:spMkLst>
        </pc:spChg>
        <pc:spChg chg="del">
          <ac:chgData name="David Tzou" userId="S::david.tzou@liteon.com::b1cdc9c3-dce9-4357-a86d-fedbea479f55" providerId="AD" clId="Web-{29232BF2-B036-540F-B3DE-0E3D0E9282AA}" dt="2024-04-30T02:23:48.345" v="199"/>
          <ac:spMkLst>
            <pc:docMk/>
            <pc:sldMk cId="2745364458" sldId="2147374843"/>
            <ac:spMk id="3" creationId="{C1C06D28-99CF-94D1-DB80-A8065AF733A9}"/>
          </ac:spMkLst>
        </pc:spChg>
        <pc:spChg chg="del">
          <ac:chgData name="David Tzou" userId="S::david.tzou@liteon.com::b1cdc9c3-dce9-4357-a86d-fedbea479f55" providerId="AD" clId="Web-{29232BF2-B036-540F-B3DE-0E3D0E9282AA}" dt="2024-04-30T02:23:48.329" v="197"/>
          <ac:spMkLst>
            <pc:docMk/>
            <pc:sldMk cId="2745364458" sldId="2147374843"/>
            <ac:spMk id="7" creationId="{78FA2FE8-CAAB-5224-A1F8-19F33BBEDC22}"/>
          </ac:spMkLst>
        </pc:spChg>
        <pc:spChg chg="del">
          <ac:chgData name="David Tzou" userId="S::david.tzou@liteon.com::b1cdc9c3-dce9-4357-a86d-fedbea479f55" providerId="AD" clId="Web-{29232BF2-B036-540F-B3DE-0E3D0E9282AA}" dt="2024-04-30T02:23:48.329" v="196"/>
          <ac:spMkLst>
            <pc:docMk/>
            <pc:sldMk cId="2745364458" sldId="2147374843"/>
            <ac:spMk id="8" creationId="{AE60A82C-C4F1-6008-06E7-CEB7A0F03050}"/>
          </ac:spMkLst>
        </pc:spChg>
        <pc:spChg chg="del">
          <ac:chgData name="David Tzou" userId="S::david.tzou@liteon.com::b1cdc9c3-dce9-4357-a86d-fedbea479f55" providerId="AD" clId="Web-{29232BF2-B036-540F-B3DE-0E3D0E9282AA}" dt="2024-04-30T02:23:48.329" v="195"/>
          <ac:spMkLst>
            <pc:docMk/>
            <pc:sldMk cId="2745364458" sldId="2147374843"/>
            <ac:spMk id="11" creationId="{0834C531-CEC5-C375-B868-27D7EA969468}"/>
          </ac:spMkLst>
        </pc:spChg>
        <pc:spChg chg="del">
          <ac:chgData name="David Tzou" userId="S::david.tzou@liteon.com::b1cdc9c3-dce9-4357-a86d-fedbea479f55" providerId="AD" clId="Web-{29232BF2-B036-540F-B3DE-0E3D0E9282AA}" dt="2024-04-30T02:23:48.329" v="194"/>
          <ac:spMkLst>
            <pc:docMk/>
            <pc:sldMk cId="2745364458" sldId="2147374843"/>
            <ac:spMk id="13" creationId="{9BE38DC7-89DD-F518-3CB2-CAFA1F411BD9}"/>
          </ac:spMkLst>
        </pc:spChg>
        <pc:spChg chg="del">
          <ac:chgData name="David Tzou" userId="S::david.tzou@liteon.com::b1cdc9c3-dce9-4357-a86d-fedbea479f55" providerId="AD" clId="Web-{29232BF2-B036-540F-B3DE-0E3D0E9282AA}" dt="2024-04-30T02:23:48.329" v="193"/>
          <ac:spMkLst>
            <pc:docMk/>
            <pc:sldMk cId="2745364458" sldId="2147374843"/>
            <ac:spMk id="14" creationId="{B47A8186-6620-0CB8-96CF-51E300C7DAE8}"/>
          </ac:spMkLst>
        </pc:spChg>
        <pc:spChg chg="del">
          <ac:chgData name="David Tzou" userId="S::david.tzou@liteon.com::b1cdc9c3-dce9-4357-a86d-fedbea479f55" providerId="AD" clId="Web-{29232BF2-B036-540F-B3DE-0E3D0E9282AA}" dt="2024-04-30T02:23:48.329" v="192"/>
          <ac:spMkLst>
            <pc:docMk/>
            <pc:sldMk cId="2745364458" sldId="2147374843"/>
            <ac:spMk id="15" creationId="{C18CA70F-4299-F88B-A4F3-7CCD576542BB}"/>
          </ac:spMkLst>
        </pc:spChg>
        <pc:spChg chg="del">
          <ac:chgData name="David Tzou" userId="S::david.tzou@liteon.com::b1cdc9c3-dce9-4357-a86d-fedbea479f55" providerId="AD" clId="Web-{29232BF2-B036-540F-B3DE-0E3D0E9282AA}" dt="2024-04-30T02:23:48.329" v="191"/>
          <ac:spMkLst>
            <pc:docMk/>
            <pc:sldMk cId="2745364458" sldId="2147374843"/>
            <ac:spMk id="16" creationId="{CF04477F-84D2-0E68-3EF8-22196C65EBA7}"/>
          </ac:spMkLst>
        </pc:spChg>
        <pc:spChg chg="del">
          <ac:chgData name="David Tzou" userId="S::david.tzou@liteon.com::b1cdc9c3-dce9-4357-a86d-fedbea479f55" providerId="AD" clId="Web-{29232BF2-B036-540F-B3DE-0E3D0E9282AA}" dt="2024-04-30T02:23:48.329" v="190"/>
          <ac:spMkLst>
            <pc:docMk/>
            <pc:sldMk cId="2745364458" sldId="2147374843"/>
            <ac:spMk id="17" creationId="{D49302A6-3744-532E-77BA-5068F19A7BAB}"/>
          </ac:spMkLst>
        </pc:spChg>
        <pc:spChg chg="del">
          <ac:chgData name="David Tzou" userId="S::david.tzou@liteon.com::b1cdc9c3-dce9-4357-a86d-fedbea479f55" providerId="AD" clId="Web-{29232BF2-B036-540F-B3DE-0E3D0E9282AA}" dt="2024-04-30T02:23:48.329" v="189"/>
          <ac:spMkLst>
            <pc:docMk/>
            <pc:sldMk cId="2745364458" sldId="2147374843"/>
            <ac:spMk id="18" creationId="{07B4B496-BE42-2769-414D-1DFE533AC40C}"/>
          </ac:spMkLst>
        </pc:spChg>
        <pc:spChg chg="del">
          <ac:chgData name="David Tzou" userId="S::david.tzou@liteon.com::b1cdc9c3-dce9-4357-a86d-fedbea479f55" providerId="AD" clId="Web-{29232BF2-B036-540F-B3DE-0E3D0E9282AA}" dt="2024-04-30T02:23:48.329" v="188"/>
          <ac:spMkLst>
            <pc:docMk/>
            <pc:sldMk cId="2745364458" sldId="2147374843"/>
            <ac:spMk id="19" creationId="{EA08D43F-D7F5-6E34-103B-7E2C8B40A575}"/>
          </ac:spMkLst>
        </pc:spChg>
        <pc:spChg chg="add mod">
          <ac:chgData name="David Tzou" userId="S::david.tzou@liteon.com::b1cdc9c3-dce9-4357-a86d-fedbea479f55" providerId="AD" clId="Web-{29232BF2-B036-540F-B3DE-0E3D0E9282AA}" dt="2024-04-30T03:32:06.907" v="407" actId="20577"/>
          <ac:spMkLst>
            <pc:docMk/>
            <pc:sldMk cId="2745364458" sldId="2147374843"/>
            <ac:spMk id="22" creationId="{921F2D21-3C06-0085-4155-25413DFFD1E0}"/>
          </ac:spMkLst>
        </pc:spChg>
        <pc:spChg chg="del">
          <ac:chgData name="David Tzou" userId="S::david.tzou@liteon.com::b1cdc9c3-dce9-4357-a86d-fedbea479f55" providerId="AD" clId="Web-{29232BF2-B036-540F-B3DE-0E3D0E9282AA}" dt="2024-04-30T02:23:27.079" v="183"/>
          <ac:spMkLst>
            <pc:docMk/>
            <pc:sldMk cId="2745364458" sldId="2147374843"/>
            <ac:spMk id="26" creationId="{6D4ABACE-A119-908A-8113-FB27A3D99840}"/>
          </ac:spMkLst>
        </pc:spChg>
        <pc:spChg chg="del">
          <ac:chgData name="David Tzou" userId="S::david.tzou@liteon.com::b1cdc9c3-dce9-4357-a86d-fedbea479f55" providerId="AD" clId="Web-{29232BF2-B036-540F-B3DE-0E3D0E9282AA}" dt="2024-04-30T02:23:27.079" v="182"/>
          <ac:spMkLst>
            <pc:docMk/>
            <pc:sldMk cId="2745364458" sldId="2147374843"/>
            <ac:spMk id="27" creationId="{61E800CC-E560-6557-3DD9-C155FC82DEC6}"/>
          </ac:spMkLst>
        </pc:spChg>
        <pc:spChg chg="del">
          <ac:chgData name="David Tzou" userId="S::david.tzou@liteon.com::b1cdc9c3-dce9-4357-a86d-fedbea479f55" providerId="AD" clId="Web-{29232BF2-B036-540F-B3DE-0E3D0E9282AA}" dt="2024-04-30T02:23:27.079" v="181"/>
          <ac:spMkLst>
            <pc:docMk/>
            <pc:sldMk cId="2745364458" sldId="2147374843"/>
            <ac:spMk id="28" creationId="{AA17EEAE-EA45-D29F-8513-9E4D9DCD68F4}"/>
          </ac:spMkLst>
        </pc:spChg>
        <pc:spChg chg="del mod">
          <ac:chgData name="David Tzou" userId="S::david.tzou@liteon.com::b1cdc9c3-dce9-4357-a86d-fedbea479f55" providerId="AD" clId="Web-{29232BF2-B036-540F-B3DE-0E3D0E9282AA}" dt="2024-04-30T02:30:59.324" v="348"/>
          <ac:spMkLst>
            <pc:docMk/>
            <pc:sldMk cId="2745364458" sldId="2147374843"/>
            <ac:spMk id="30" creationId="{41D99078-0D91-4E99-DF5A-DE5B97DEA55D}"/>
          </ac:spMkLst>
        </pc:spChg>
        <pc:graphicFrameChg chg="add mod modGraphic">
          <ac:chgData name="David Tzou" userId="S::david.tzou@liteon.com::b1cdc9c3-dce9-4357-a86d-fedbea479f55" providerId="AD" clId="Web-{29232BF2-B036-540F-B3DE-0E3D0E9282AA}" dt="2024-04-30T03:30:08.045" v="392" actId="1076"/>
          <ac:graphicFrameMkLst>
            <pc:docMk/>
            <pc:sldMk cId="2745364458" sldId="2147374843"/>
            <ac:graphicFrameMk id="6" creationId="{F74305FA-F000-D3CB-BFFB-01F9B88FD590}"/>
          </ac:graphicFrameMkLst>
        </pc:graphicFrameChg>
        <pc:picChg chg="add del mod">
          <ac:chgData name="David Tzou" userId="S::david.tzou@liteon.com::b1cdc9c3-dce9-4357-a86d-fedbea479f55" providerId="AD" clId="Web-{29232BF2-B036-540F-B3DE-0E3D0E9282AA}" dt="2024-04-30T02:37:35.833" v="363"/>
          <ac:picMkLst>
            <pc:docMk/>
            <pc:sldMk cId="2745364458" sldId="2147374843"/>
            <ac:picMk id="4" creationId="{E6BE6CBE-4D8C-D3CB-539D-1AD099E6AA77}"/>
          </ac:picMkLst>
        </pc:picChg>
        <pc:picChg chg="del">
          <ac:chgData name="David Tzou" userId="S::david.tzou@liteon.com::b1cdc9c3-dce9-4357-a86d-fedbea479f55" providerId="AD" clId="Web-{29232BF2-B036-540F-B3DE-0E3D0E9282AA}" dt="2024-04-30T02:23:48.329" v="198"/>
          <ac:picMkLst>
            <pc:docMk/>
            <pc:sldMk cId="2745364458" sldId="2147374843"/>
            <ac:picMk id="5" creationId="{7A5ABA8B-1F3D-454A-CE5E-0F46F026D2D2}"/>
          </ac:picMkLst>
        </pc:picChg>
        <pc:picChg chg="del">
          <ac:chgData name="David Tzou" userId="S::david.tzou@liteon.com::b1cdc9c3-dce9-4357-a86d-fedbea479f55" providerId="AD" clId="Web-{29232BF2-B036-540F-B3DE-0E3D0E9282AA}" dt="2024-04-30T02:23:48.329" v="187"/>
          <ac:picMkLst>
            <pc:docMk/>
            <pc:sldMk cId="2745364458" sldId="2147374843"/>
            <ac:picMk id="22" creationId="{6F848952-7D73-E13F-0878-3CDF939DE15E}"/>
          </ac:picMkLst>
        </pc:picChg>
        <pc:picChg chg="add mod">
          <ac:chgData name="David Tzou" userId="S::david.tzou@liteon.com::b1cdc9c3-dce9-4357-a86d-fedbea479f55" providerId="AD" clId="Web-{29232BF2-B036-540F-B3DE-0E3D0E9282AA}" dt="2024-04-30T03:30:08.076" v="393" actId="1076"/>
          <ac:picMkLst>
            <pc:docMk/>
            <pc:sldMk cId="2745364458" sldId="2147374843"/>
            <ac:picMk id="504" creationId="{273EAC98-FB73-76FD-C786-6A4AF8FB1283}"/>
          </ac:picMkLst>
        </pc:picChg>
        <pc:cxnChg chg="del">
          <ac:chgData name="David Tzou" userId="S::david.tzou@liteon.com::b1cdc9c3-dce9-4357-a86d-fedbea479f55" providerId="AD" clId="Web-{29232BF2-B036-540F-B3DE-0E3D0E9282AA}" dt="2024-04-30T02:23:27.079" v="184"/>
          <ac:cxnSpMkLst>
            <pc:docMk/>
            <pc:sldMk cId="2745364458" sldId="2147374843"/>
            <ac:cxnSpMk id="24" creationId="{6FFAEE22-6BDB-B2A0-BABD-1C1C23BBCB74}"/>
          </ac:cxnSpMkLst>
        </pc:cxnChg>
      </pc:sldChg>
    </pc:docChg>
  </pc:docChgLst>
  <pc:docChgLst>
    <pc:chgData name="Waiting Wu" userId="S::waiting.wu@liteon.com::d8588a25-a0f2-4bcc-a798-365378ad6810" providerId="AD" clId="Web-{E5D69E77-17B8-439D-AE64-BBFADEDC7965}"/>
    <pc:docChg chg="addSld modSld modSection">
      <pc:chgData name="Waiting Wu" userId="S::waiting.wu@liteon.com::d8588a25-a0f2-4bcc-a798-365378ad6810" providerId="AD" clId="Web-{E5D69E77-17B8-439D-AE64-BBFADEDC7965}" dt="2024-04-17T17:43:52.714" v="1864" actId="14100"/>
      <pc:docMkLst>
        <pc:docMk/>
      </pc:docMkLst>
      <pc:sldChg chg="addSp delSp modSp">
        <pc:chgData name="Waiting Wu" userId="S::waiting.wu@liteon.com::d8588a25-a0f2-4bcc-a798-365378ad6810" providerId="AD" clId="Web-{E5D69E77-17B8-439D-AE64-BBFADEDC7965}" dt="2024-04-17T17:43:52.714" v="1864" actId="14100"/>
        <pc:sldMkLst>
          <pc:docMk/>
          <pc:sldMk cId="601924743" sldId="2147374764"/>
        </pc:sldMkLst>
        <pc:spChg chg="mod">
          <ac:chgData name="Waiting Wu" userId="S::waiting.wu@liteon.com::d8588a25-a0f2-4bcc-a798-365378ad6810" providerId="AD" clId="Web-{E5D69E77-17B8-439D-AE64-BBFADEDC7965}" dt="2024-04-17T16:49:30.345" v="29" actId="20577"/>
          <ac:spMkLst>
            <pc:docMk/>
            <pc:sldMk cId="601924743" sldId="2147374764"/>
            <ac:spMk id="2" creationId="{B07A9939-4764-21E0-EF8C-5211F1908B19}"/>
          </ac:spMkLst>
        </pc:spChg>
        <pc:spChg chg="mod">
          <ac:chgData name="Waiting Wu" userId="S::waiting.wu@liteon.com::d8588a25-a0f2-4bcc-a798-365378ad6810" providerId="AD" clId="Web-{E5D69E77-17B8-439D-AE64-BBFADEDC7965}" dt="2024-04-17T17:43:52.714" v="1864" actId="14100"/>
          <ac:spMkLst>
            <pc:docMk/>
            <pc:sldMk cId="601924743" sldId="2147374764"/>
            <ac:spMk id="4" creationId="{3B511D98-32A1-104C-FF6F-B2DB6A970EB6}"/>
          </ac:spMkLst>
        </pc:spChg>
        <pc:spChg chg="add mod">
          <ac:chgData name="Waiting Wu" userId="S::waiting.wu@liteon.com::d8588a25-a0f2-4bcc-a798-365378ad6810" providerId="AD" clId="Web-{E5D69E77-17B8-439D-AE64-BBFADEDC7965}" dt="2024-04-17T17:34:12.724" v="1526" actId="14100"/>
          <ac:spMkLst>
            <pc:docMk/>
            <pc:sldMk cId="601924743" sldId="2147374764"/>
            <ac:spMk id="5" creationId="{E0C03AFA-FECC-6995-FF2F-EBE612CEBED9}"/>
          </ac:spMkLst>
        </pc:spChg>
        <pc:spChg chg="add del mod">
          <ac:chgData name="Waiting Wu" userId="S::waiting.wu@liteon.com::d8588a25-a0f2-4bcc-a798-365378ad6810" providerId="AD" clId="Web-{E5D69E77-17B8-439D-AE64-BBFADEDC7965}" dt="2024-04-17T17:39:35.986" v="1653"/>
          <ac:spMkLst>
            <pc:docMk/>
            <pc:sldMk cId="601924743" sldId="2147374764"/>
            <ac:spMk id="6" creationId="{4938CCD7-6BA8-6EA8-2F61-58AF37D5C458}"/>
          </ac:spMkLst>
        </pc:spChg>
        <pc:graphicFrameChg chg="add mod modGraphic">
          <ac:chgData name="Waiting Wu" userId="S::waiting.wu@liteon.com::d8588a25-a0f2-4bcc-a798-365378ad6810" providerId="AD" clId="Web-{E5D69E77-17B8-439D-AE64-BBFADEDC7965}" dt="2024-04-17T17:40:11.690" v="1660" actId="1076"/>
          <ac:graphicFrameMkLst>
            <pc:docMk/>
            <pc:sldMk cId="601924743" sldId="2147374764"/>
            <ac:graphicFrameMk id="7" creationId="{0FD60D63-5A1C-BC60-35DD-B4B9BAE47198}"/>
          </ac:graphicFrameMkLst>
        </pc:graphicFrameChg>
      </pc:sldChg>
      <pc:sldChg chg="addSp delSp modSp">
        <pc:chgData name="Waiting Wu" userId="S::waiting.wu@liteon.com::d8588a25-a0f2-4bcc-a798-365378ad6810" providerId="AD" clId="Web-{E5D69E77-17B8-439D-AE64-BBFADEDC7965}" dt="2024-04-17T17:10:35.094" v="752" actId="20577"/>
        <pc:sldMkLst>
          <pc:docMk/>
          <pc:sldMk cId="3185511703" sldId="2147374765"/>
        </pc:sldMkLst>
        <pc:spChg chg="mod">
          <ac:chgData name="Waiting Wu" userId="S::waiting.wu@liteon.com::d8588a25-a0f2-4bcc-a798-365378ad6810" providerId="AD" clId="Web-{E5D69E77-17B8-439D-AE64-BBFADEDC7965}" dt="2024-04-17T17:05:44.552" v="506" actId="20577"/>
          <ac:spMkLst>
            <pc:docMk/>
            <pc:sldMk cId="3185511703" sldId="2147374765"/>
            <ac:spMk id="2" creationId="{B07A9939-4764-21E0-EF8C-5211F1908B19}"/>
          </ac:spMkLst>
        </pc:spChg>
        <pc:spChg chg="del">
          <ac:chgData name="Waiting Wu" userId="S::waiting.wu@liteon.com::d8588a25-a0f2-4bcc-a798-365378ad6810" providerId="AD" clId="Web-{E5D69E77-17B8-439D-AE64-BBFADEDC7965}" dt="2024-04-17T16:55:10.029" v="30"/>
          <ac:spMkLst>
            <pc:docMk/>
            <pc:sldMk cId="3185511703" sldId="2147374765"/>
            <ac:spMk id="4" creationId="{3B511D98-32A1-104C-FF6F-B2DB6A970EB6}"/>
          </ac:spMkLst>
        </pc:spChg>
        <pc:spChg chg="add mod">
          <ac:chgData name="Waiting Wu" userId="S::waiting.wu@liteon.com::d8588a25-a0f2-4bcc-a798-365378ad6810" providerId="AD" clId="Web-{E5D69E77-17B8-439D-AE64-BBFADEDC7965}" dt="2024-04-17T17:02:21.357" v="311" actId="20577"/>
          <ac:spMkLst>
            <pc:docMk/>
            <pc:sldMk cId="3185511703" sldId="2147374765"/>
            <ac:spMk id="6" creationId="{D80D5EE2-550B-4A76-797F-73509AA8AC0F}"/>
          </ac:spMkLst>
        </pc:spChg>
        <pc:spChg chg="add mod">
          <ac:chgData name="Waiting Wu" userId="S::waiting.wu@liteon.com::d8588a25-a0f2-4bcc-a798-365378ad6810" providerId="AD" clId="Web-{E5D69E77-17B8-439D-AE64-BBFADEDC7965}" dt="2024-04-17T17:10:35.094" v="752" actId="20577"/>
          <ac:spMkLst>
            <pc:docMk/>
            <pc:sldMk cId="3185511703" sldId="2147374765"/>
            <ac:spMk id="7" creationId="{BE18770E-B486-F9B9-8B5F-46A14F7379DF}"/>
          </ac:spMkLst>
        </pc:spChg>
        <pc:spChg chg="add del">
          <ac:chgData name="Waiting Wu" userId="S::waiting.wu@liteon.com::d8588a25-a0f2-4bcc-a798-365378ad6810" providerId="AD" clId="Web-{E5D69E77-17B8-439D-AE64-BBFADEDC7965}" dt="2024-04-17T17:04:07.439" v="409"/>
          <ac:spMkLst>
            <pc:docMk/>
            <pc:sldMk cId="3185511703" sldId="2147374765"/>
            <ac:spMk id="8" creationId="{0A3DC1D7-6762-0929-DA29-83CE43456400}"/>
          </ac:spMkLst>
        </pc:spChg>
        <pc:picChg chg="add mod ord">
          <ac:chgData name="Waiting Wu" userId="S::waiting.wu@liteon.com::d8588a25-a0f2-4bcc-a798-365378ad6810" providerId="AD" clId="Web-{E5D69E77-17B8-439D-AE64-BBFADEDC7965}" dt="2024-04-17T16:55:17.529" v="31" actId="1076"/>
          <ac:picMkLst>
            <pc:docMk/>
            <pc:sldMk cId="3185511703" sldId="2147374765"/>
            <ac:picMk id="5" creationId="{D809B5E7-F7A2-2286-8746-2EC143E04A0D}"/>
          </ac:picMkLst>
        </pc:picChg>
      </pc:sldChg>
      <pc:sldChg chg="addSp delSp modSp add replId">
        <pc:chgData name="Waiting Wu" userId="S::waiting.wu@liteon.com::d8588a25-a0f2-4bcc-a798-365378ad6810" providerId="AD" clId="Web-{E5D69E77-17B8-439D-AE64-BBFADEDC7965}" dt="2024-04-17T17:14:09.821" v="952" actId="1076"/>
        <pc:sldMkLst>
          <pc:docMk/>
          <pc:sldMk cId="1197138287" sldId="2147374770"/>
        </pc:sldMkLst>
        <pc:spChg chg="mod">
          <ac:chgData name="Waiting Wu" userId="S::waiting.wu@liteon.com::d8588a25-a0f2-4bcc-a798-365378ad6810" providerId="AD" clId="Web-{E5D69E77-17B8-439D-AE64-BBFADEDC7965}" dt="2024-04-17T17:04:54.691" v="463" actId="20577"/>
          <ac:spMkLst>
            <pc:docMk/>
            <pc:sldMk cId="1197138287" sldId="2147374770"/>
            <ac:spMk id="2" creationId="{B07A9939-4764-21E0-EF8C-5211F1908B19}"/>
          </ac:spMkLst>
        </pc:spChg>
        <pc:spChg chg="del">
          <ac:chgData name="Waiting Wu" userId="S::waiting.wu@liteon.com::d8588a25-a0f2-4bcc-a798-365378ad6810" providerId="AD" clId="Web-{E5D69E77-17B8-439D-AE64-BBFADEDC7965}" dt="2024-04-17T17:08:42.309" v="651"/>
          <ac:spMkLst>
            <pc:docMk/>
            <pc:sldMk cId="1197138287" sldId="2147374770"/>
            <ac:spMk id="6" creationId="{D80D5EE2-550B-4A76-797F-73509AA8AC0F}"/>
          </ac:spMkLst>
        </pc:spChg>
        <pc:spChg chg="del">
          <ac:chgData name="Waiting Wu" userId="S::waiting.wu@liteon.com::d8588a25-a0f2-4bcc-a798-365378ad6810" providerId="AD" clId="Web-{E5D69E77-17B8-439D-AE64-BBFADEDC7965}" dt="2024-04-17T17:08:42.309" v="650"/>
          <ac:spMkLst>
            <pc:docMk/>
            <pc:sldMk cId="1197138287" sldId="2147374770"/>
            <ac:spMk id="7" creationId="{BE18770E-B486-F9B9-8B5F-46A14F7379DF}"/>
          </ac:spMkLst>
        </pc:spChg>
        <pc:spChg chg="add del mod">
          <ac:chgData name="Waiting Wu" userId="S::waiting.wu@liteon.com::d8588a25-a0f2-4bcc-a798-365378ad6810" providerId="AD" clId="Web-{E5D69E77-17B8-439D-AE64-BBFADEDC7965}" dt="2024-04-17T17:08:39.746" v="649"/>
          <ac:spMkLst>
            <pc:docMk/>
            <pc:sldMk cId="1197138287" sldId="2147374770"/>
            <ac:spMk id="8" creationId="{85B7D62C-9324-48D8-FF7F-8072952C1D2C}"/>
          </ac:spMkLst>
        </pc:spChg>
        <pc:spChg chg="add del mod">
          <ac:chgData name="Waiting Wu" userId="S::waiting.wu@liteon.com::d8588a25-a0f2-4bcc-a798-365378ad6810" providerId="AD" clId="Web-{E5D69E77-17B8-439D-AE64-BBFADEDC7965}" dt="2024-04-17T17:09:55.124" v="737"/>
          <ac:spMkLst>
            <pc:docMk/>
            <pc:sldMk cId="1197138287" sldId="2147374770"/>
            <ac:spMk id="11" creationId="{7F357541-93D8-E297-9926-2BC97AD1473E}"/>
          </ac:spMkLst>
        </pc:spChg>
        <pc:spChg chg="add mod">
          <ac:chgData name="Waiting Wu" userId="S::waiting.wu@liteon.com::d8588a25-a0f2-4bcc-a798-365378ad6810" providerId="AD" clId="Web-{E5D69E77-17B8-439D-AE64-BBFADEDC7965}" dt="2024-04-17T17:14:09.821" v="952" actId="1076"/>
          <ac:spMkLst>
            <pc:docMk/>
            <pc:sldMk cId="1197138287" sldId="2147374770"/>
            <ac:spMk id="13" creationId="{D15C7899-70DB-57BB-B364-0E817A622720}"/>
          </ac:spMkLst>
        </pc:spChg>
        <pc:picChg chg="del">
          <ac:chgData name="Waiting Wu" userId="S::waiting.wu@liteon.com::d8588a25-a0f2-4bcc-a798-365378ad6810" providerId="AD" clId="Web-{E5D69E77-17B8-439D-AE64-BBFADEDC7965}" dt="2024-04-17T17:07:45.869" v="648"/>
          <ac:picMkLst>
            <pc:docMk/>
            <pc:sldMk cId="1197138287" sldId="2147374770"/>
            <ac:picMk id="5" creationId="{D809B5E7-F7A2-2286-8746-2EC143E04A0D}"/>
          </ac:picMkLst>
        </pc:picChg>
        <pc:picChg chg="add mod">
          <ac:chgData name="Waiting Wu" userId="S::waiting.wu@liteon.com::d8588a25-a0f2-4bcc-a798-365378ad6810" providerId="AD" clId="Web-{E5D69E77-17B8-439D-AE64-BBFADEDC7965}" dt="2024-04-17T17:08:49.387" v="654" actId="1076"/>
          <ac:picMkLst>
            <pc:docMk/>
            <pc:sldMk cId="1197138287" sldId="2147374770"/>
            <ac:picMk id="9" creationId="{4BB132A3-31B6-2397-BBA3-96F5AFD656EB}"/>
          </ac:picMkLst>
        </pc:picChg>
      </pc:sldChg>
    </pc:docChg>
  </pc:docChgLst>
  <pc:docChgLst>
    <pc:chgData name="Aaron Yeh" userId="1187d188-66f8-464d-81d0-bc323fae5837" providerId="ADAL" clId="{F72F9F45-F3F8-4DB0-A645-2A53B73601FD}"/>
    <pc:docChg chg="modSld">
      <pc:chgData name="Aaron Yeh" userId="1187d188-66f8-464d-81d0-bc323fae5837" providerId="ADAL" clId="{F72F9F45-F3F8-4DB0-A645-2A53B73601FD}" dt="2024-05-20T05:10:25.054" v="11" actId="20577"/>
      <pc:docMkLst>
        <pc:docMk/>
      </pc:docMkLst>
      <pc:sldChg chg="modSp mod">
        <pc:chgData name="Aaron Yeh" userId="1187d188-66f8-464d-81d0-bc323fae5837" providerId="ADAL" clId="{F72F9F45-F3F8-4DB0-A645-2A53B73601FD}" dt="2024-05-20T05:10:25.054" v="11" actId="20577"/>
        <pc:sldMkLst>
          <pc:docMk/>
          <pc:sldMk cId="4059335689" sldId="2147374870"/>
        </pc:sldMkLst>
        <pc:graphicFrameChg chg="modGraphic">
          <ac:chgData name="Aaron Yeh" userId="1187d188-66f8-464d-81d0-bc323fae5837" providerId="ADAL" clId="{F72F9F45-F3F8-4DB0-A645-2A53B73601FD}" dt="2024-05-20T05:10:25.054" v="11" actId="20577"/>
          <ac:graphicFrameMkLst>
            <pc:docMk/>
            <pc:sldMk cId="4059335689" sldId="2147374870"/>
            <ac:graphicFrameMk id="17" creationId="{19D85883-0706-43BD-B8D0-72E13AD45359}"/>
          </ac:graphicFrameMkLst>
        </pc:graphicFrameChg>
      </pc:sldChg>
    </pc:docChg>
  </pc:docChgLst>
  <pc:docChgLst>
    <pc:chgData name="Dan Yu" userId="S::dan.yu@liteon.com::95dd33ae-9c66-42dd-80ce-b1d9324ce216" providerId="AD" clId="Web-{2A712B8E-9B7A-E6DE-657D-9B9B0AF411DC}"/>
    <pc:docChg chg="delSld modSection">
      <pc:chgData name="Dan Yu" userId="S::dan.yu@liteon.com::95dd33ae-9c66-42dd-80ce-b1d9324ce216" providerId="AD" clId="Web-{2A712B8E-9B7A-E6DE-657D-9B9B0AF411DC}" dt="2024-04-24T10:03:18.544" v="0"/>
      <pc:docMkLst>
        <pc:docMk/>
      </pc:docMkLst>
      <pc:sldChg chg="del">
        <pc:chgData name="Dan Yu" userId="S::dan.yu@liteon.com::95dd33ae-9c66-42dd-80ce-b1d9324ce216" providerId="AD" clId="Web-{2A712B8E-9B7A-E6DE-657D-9B9B0AF411DC}" dt="2024-04-24T10:03:18.544" v="0"/>
        <pc:sldMkLst>
          <pc:docMk/>
          <pc:sldMk cId="2139391133" sldId="2147374807"/>
        </pc:sldMkLst>
      </pc:sldChg>
    </pc:docChg>
  </pc:docChgLst>
  <pc:docChgLst>
    <pc:chgData name="Aaron Yeh" userId="1187d188-66f8-464d-81d0-bc323fae5837" providerId="ADAL" clId="{1AE481D5-59C8-4A05-94AE-0C7A3942772A}"/>
    <pc:docChg chg="modSld">
      <pc:chgData name="Aaron Yeh" userId="1187d188-66f8-464d-81d0-bc323fae5837" providerId="ADAL" clId="{1AE481D5-59C8-4A05-94AE-0C7A3942772A}" dt="2024-05-27T06:09:45.454" v="0" actId="13926"/>
      <pc:docMkLst>
        <pc:docMk/>
      </pc:docMkLst>
      <pc:sldChg chg="modSp mod">
        <pc:chgData name="Aaron Yeh" userId="1187d188-66f8-464d-81d0-bc323fae5837" providerId="ADAL" clId="{1AE481D5-59C8-4A05-94AE-0C7A3942772A}" dt="2024-05-27T06:09:45.454" v="0" actId="13926"/>
        <pc:sldMkLst>
          <pc:docMk/>
          <pc:sldMk cId="4059335689" sldId="2147374870"/>
        </pc:sldMkLst>
        <pc:graphicFrameChg chg="modGraphic">
          <ac:chgData name="Aaron Yeh" userId="1187d188-66f8-464d-81d0-bc323fae5837" providerId="ADAL" clId="{1AE481D5-59C8-4A05-94AE-0C7A3942772A}" dt="2024-05-27T06:09:45.454" v="0" actId="13926"/>
          <ac:graphicFrameMkLst>
            <pc:docMk/>
            <pc:sldMk cId="4059335689" sldId="2147374870"/>
            <ac:graphicFrameMk id="17" creationId="{19D85883-0706-43BD-B8D0-72E13AD45359}"/>
          </ac:graphicFrameMkLst>
        </pc:graphicFrameChg>
      </pc:sldChg>
    </pc:docChg>
  </pc:docChgLst>
  <pc:docChgLst>
    <pc:chgData name="Waiting Wu" userId="S::waiting.wu@liteon.com::d8588a25-a0f2-4bcc-a798-365378ad6810" providerId="AD" clId="Web-{04EAA6B6-C89E-4FB9-A1BF-E25C3132EB79}"/>
    <pc:docChg chg="addSld delSld modSection">
      <pc:chgData name="Waiting Wu" userId="S::waiting.wu@liteon.com::d8588a25-a0f2-4bcc-a798-365378ad6810" providerId="AD" clId="Web-{04EAA6B6-C89E-4FB9-A1BF-E25C3132EB79}" dt="2024-05-03T09:10:35.224" v="1"/>
      <pc:docMkLst>
        <pc:docMk/>
      </pc:docMkLst>
      <pc:sldChg chg="del">
        <pc:chgData name="Waiting Wu" userId="S::waiting.wu@liteon.com::d8588a25-a0f2-4bcc-a798-365378ad6810" providerId="AD" clId="Web-{04EAA6B6-C89E-4FB9-A1BF-E25C3132EB79}" dt="2024-05-03T09:10:35.224" v="1"/>
        <pc:sldMkLst>
          <pc:docMk/>
          <pc:sldMk cId="2975954503" sldId="2147374850"/>
        </pc:sldMkLst>
      </pc:sldChg>
      <pc:sldChg chg="add">
        <pc:chgData name="Waiting Wu" userId="S::waiting.wu@liteon.com::d8588a25-a0f2-4bcc-a798-365378ad6810" providerId="AD" clId="Web-{04EAA6B6-C89E-4FB9-A1BF-E25C3132EB79}" dt="2024-05-03T09:10:29.677" v="0"/>
        <pc:sldMkLst>
          <pc:docMk/>
          <pc:sldMk cId="3646864293" sldId="2147374853"/>
        </pc:sldMkLst>
      </pc:sldChg>
    </pc:docChg>
  </pc:docChgLst>
  <pc:docChgLst>
    <pc:chgData name="Tony Wan" userId="S::tony.wan@liteon.com::eb0b4bf5-5345-4a1f-9ba8-0d085ce78528" providerId="AD" clId="Web-{B422EAAB-4A77-4D50-BCF4-C1663B2B582B}"/>
    <pc:docChg chg="sldOrd">
      <pc:chgData name="Tony Wan" userId="S::tony.wan@liteon.com::eb0b4bf5-5345-4a1f-9ba8-0d085ce78528" providerId="AD" clId="Web-{B422EAAB-4A77-4D50-BCF4-C1663B2B582B}" dt="2024-04-29T01:34:04.315" v="0"/>
      <pc:docMkLst>
        <pc:docMk/>
      </pc:docMkLst>
      <pc:sldChg chg="ord">
        <pc:chgData name="Tony Wan" userId="S::tony.wan@liteon.com::eb0b4bf5-5345-4a1f-9ba8-0d085ce78528" providerId="AD" clId="Web-{B422EAAB-4A77-4D50-BCF4-C1663B2B582B}" dt="2024-04-29T01:34:04.315" v="0"/>
        <pc:sldMkLst>
          <pc:docMk/>
          <pc:sldMk cId="2545914657" sldId="214737480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A959D-C792-4D49-9309-2E834BB1C85A}" type="doc">
      <dgm:prSet loTypeId="urn:microsoft.com/office/officeart/2005/8/layout/pyramid3" loCatId="pyramid" qsTypeId="urn:microsoft.com/office/officeart/2005/8/quickstyle/simple1" qsCatId="simple" csTypeId="urn:microsoft.com/office/officeart/2005/8/colors/accent5_5" csCatId="accent5" phldr="1"/>
      <dgm:spPr/>
    </dgm:pt>
    <dgm:pt modelId="{E3E10599-20FC-4398-AF4A-750743E109EF}">
      <dgm:prSet phldr="0"/>
      <dgm:spPr/>
      <dgm:t>
        <a:bodyPr/>
        <a:lstStyle/>
        <a:p>
          <a:pPr algn="l"/>
          <a:r>
            <a:rPr lang="zh-TW">
              <a:solidFill>
                <a:srgbClr val="000000"/>
              </a:solidFill>
              <a:latin typeface="Microsoft JhengHei"/>
              <a:ea typeface="Microsoft JhengHei"/>
            </a:rPr>
            <a:t>人行道</a:t>
          </a:r>
        </a:p>
      </dgm:t>
    </dgm:pt>
    <dgm:pt modelId="{83FCACF9-98B4-4020-B0B4-C7A80A55E46D}" type="parTrans" cxnId="{8D72BABF-1C20-4419-9B45-84AA71533077}">
      <dgm:prSet/>
      <dgm:spPr/>
    </dgm:pt>
    <dgm:pt modelId="{D539A12E-4309-4417-B58D-92E8724B1E89}" type="sibTrans" cxnId="{8D72BABF-1C20-4419-9B45-84AA71533077}">
      <dgm:prSet/>
      <dgm:spPr/>
    </dgm:pt>
    <dgm:pt modelId="{1814F625-0B34-4555-8E71-8EAE84A45F39}">
      <dgm:prSet phldr="0"/>
      <dgm:spPr/>
      <dgm:t>
        <a:bodyPr/>
        <a:lstStyle/>
        <a:p>
          <a:pPr algn="l"/>
          <a:r>
            <a:rPr lang="zh-TW">
              <a:solidFill>
                <a:srgbClr val="000000"/>
              </a:solidFill>
              <a:latin typeface="Microsoft JhengHei"/>
              <a:ea typeface="Microsoft JhengHei"/>
            </a:rPr>
            <a:t>車道</a:t>
          </a:r>
        </a:p>
      </dgm:t>
    </dgm:pt>
    <dgm:pt modelId="{EDBC78CF-9803-4EE8-B897-580ED5235F81}" type="parTrans" cxnId="{E3D89DE3-038E-46BD-9BB0-70DAB2E66A1D}">
      <dgm:prSet/>
      <dgm:spPr/>
    </dgm:pt>
    <dgm:pt modelId="{338256A7-4A27-4480-A63E-5D70CFD64165}" type="sibTrans" cxnId="{E3D89DE3-038E-46BD-9BB0-70DAB2E66A1D}">
      <dgm:prSet/>
      <dgm:spPr/>
    </dgm:pt>
    <dgm:pt modelId="{E7D3543E-F261-48DF-B4CA-0288EB2E85AB}">
      <dgm:prSet phldr="0"/>
      <dgm:spPr/>
      <dgm:t>
        <a:bodyPr/>
        <a:lstStyle/>
        <a:p>
          <a:pPr algn="l" rtl="0"/>
          <a:r>
            <a:rPr lang="en-US" altLang="zh-TW">
              <a:solidFill>
                <a:srgbClr val="000000"/>
              </a:solidFill>
              <a:latin typeface="PMingLiU"/>
              <a:ea typeface="PMingLiU"/>
              <a:cs typeface="Calibri Light"/>
            </a:rPr>
            <a:t>Segmentation</a:t>
          </a:r>
          <a:r>
            <a:rPr lang="zh-TW">
              <a:solidFill>
                <a:srgbClr val="000000"/>
              </a:solidFill>
              <a:latin typeface="PMingLiU"/>
              <a:ea typeface="PMingLiU"/>
              <a:cs typeface="Calibri Light"/>
            </a:rPr>
            <a:t>影像切片</a:t>
          </a:r>
          <a:r>
            <a:rPr lang="zh-TW" altLang="en-US">
              <a:solidFill>
                <a:srgbClr val="000000"/>
              </a:solidFill>
              <a:latin typeface="PMingLiU"/>
              <a:ea typeface="PMingLiU"/>
              <a:cs typeface="Calibri Light"/>
            </a:rPr>
            <a:t>模型</a:t>
          </a:r>
          <a:endParaRPr lang="zh-TW" altLang="en-US">
            <a:latin typeface="Calibri Light"/>
            <a:ea typeface="微軟正黑體"/>
            <a:cs typeface="Calibri Light"/>
          </a:endParaRPr>
        </a:p>
      </dgm:t>
    </dgm:pt>
    <dgm:pt modelId="{87EF963C-E34F-4E31-BA48-B65E48B97A22}" type="parTrans" cxnId="{02CC5223-91E8-43E5-93F7-2F0B6057B21D}">
      <dgm:prSet/>
      <dgm:spPr/>
    </dgm:pt>
    <dgm:pt modelId="{EE63013D-9D07-4EFD-98D7-E6252087CB3D}" type="sibTrans" cxnId="{02CC5223-91E8-43E5-93F7-2F0B6057B21D}">
      <dgm:prSet/>
      <dgm:spPr/>
    </dgm:pt>
    <dgm:pt modelId="{D7CD02B2-5D2D-4FB3-AB2F-E25E4703E0FA}">
      <dgm:prSet phldr="0"/>
      <dgm:spPr/>
      <dgm:t>
        <a:bodyPr/>
        <a:lstStyle/>
        <a:p>
          <a:r>
            <a:rPr lang="zh-TW" altLang="en-US">
              <a:solidFill>
                <a:srgbClr val="000000"/>
              </a:solidFill>
              <a:latin typeface="Microsoft JhengHei"/>
              <a:ea typeface="Microsoft JhengHei"/>
            </a:rPr>
            <a:t>語意</a:t>
          </a:r>
          <a:r>
            <a:rPr lang="zh-TW">
              <a:solidFill>
                <a:srgbClr val="000000"/>
              </a:solidFill>
              <a:latin typeface="Microsoft JhengHei"/>
              <a:ea typeface="Microsoft JhengHei"/>
            </a:rPr>
            <a:t>圖層分割</a:t>
          </a:r>
          <a:endParaRPr lang="zh-TW" altLang="en-US"/>
        </a:p>
      </dgm:t>
    </dgm:pt>
    <dgm:pt modelId="{73EB6181-4211-4E82-85B3-8C5AE91F1E69}" type="parTrans" cxnId="{80DD2F0E-29DC-401C-9BE7-BBFF3E52A368}">
      <dgm:prSet/>
      <dgm:spPr/>
    </dgm:pt>
    <dgm:pt modelId="{EAF79764-AF89-445C-96DD-2B5AB4CD2A91}" type="sibTrans" cxnId="{80DD2F0E-29DC-401C-9BE7-BBFF3E52A368}">
      <dgm:prSet/>
      <dgm:spPr/>
    </dgm:pt>
    <dgm:pt modelId="{3F470394-CBD9-4109-8C80-4144015996F3}">
      <dgm:prSet phldr="0"/>
      <dgm:spPr/>
      <dgm:t>
        <a:bodyPr/>
        <a:lstStyle/>
        <a:p>
          <a:r>
            <a:rPr lang="zh-TW" altLang="en-US">
              <a:latin typeface="Microsoft JhengHei"/>
              <a:ea typeface="Microsoft JhengHei"/>
            </a:rPr>
            <a:t>辨識路口範圍</a:t>
          </a:r>
        </a:p>
      </dgm:t>
    </dgm:pt>
    <dgm:pt modelId="{37C3F3FA-7BFA-4094-99DC-3ADC3361D93D}" type="parTrans" cxnId="{52691AC9-4B35-46D4-BC4C-29AA117F30EF}">
      <dgm:prSet/>
      <dgm:spPr/>
    </dgm:pt>
    <dgm:pt modelId="{8790F591-4B3C-4FF2-9DDE-5B08990DFCA4}" type="sibTrans" cxnId="{52691AC9-4B35-46D4-BC4C-29AA117F30EF}">
      <dgm:prSet/>
      <dgm:spPr/>
    </dgm:pt>
    <dgm:pt modelId="{CBCA84C8-CDCA-4057-A268-CF516C1EAC72}" type="pres">
      <dgm:prSet presAssocID="{36EA959D-C792-4D49-9309-2E834BB1C85A}" presName="Name0" presStyleCnt="0">
        <dgm:presLayoutVars>
          <dgm:dir/>
          <dgm:animLvl val="lvl"/>
          <dgm:resizeHandles val="exact"/>
        </dgm:presLayoutVars>
      </dgm:prSet>
      <dgm:spPr/>
    </dgm:pt>
    <dgm:pt modelId="{820349D1-911D-46B4-95A2-72B62BCE6FBB}" type="pres">
      <dgm:prSet presAssocID="{E7D3543E-F261-48DF-B4CA-0288EB2E85AB}" presName="Name8" presStyleCnt="0"/>
      <dgm:spPr/>
    </dgm:pt>
    <dgm:pt modelId="{97408EF8-0991-4DCF-98D2-F174B19B28B3}" type="pres">
      <dgm:prSet presAssocID="{E7D3543E-F261-48DF-B4CA-0288EB2E85AB}" presName="level" presStyleLbl="node1" presStyleIdx="0" presStyleCnt="5">
        <dgm:presLayoutVars>
          <dgm:chMax val="1"/>
          <dgm:bulletEnabled val="1"/>
        </dgm:presLayoutVars>
      </dgm:prSet>
      <dgm:spPr/>
    </dgm:pt>
    <dgm:pt modelId="{EB076FD9-4EE7-49AA-9990-61D9C32A345B}" type="pres">
      <dgm:prSet presAssocID="{E7D3543E-F261-48DF-B4CA-0288EB2E85AB}" presName="levelTx" presStyleLbl="revTx" presStyleIdx="0" presStyleCnt="0">
        <dgm:presLayoutVars>
          <dgm:chMax val="1"/>
          <dgm:bulletEnabled val="1"/>
        </dgm:presLayoutVars>
      </dgm:prSet>
      <dgm:spPr/>
    </dgm:pt>
    <dgm:pt modelId="{F3A8D425-F665-4711-97F5-6E9796C12BED}" type="pres">
      <dgm:prSet presAssocID="{D7CD02B2-5D2D-4FB3-AB2F-E25E4703E0FA}" presName="Name8" presStyleCnt="0"/>
      <dgm:spPr/>
    </dgm:pt>
    <dgm:pt modelId="{7524560E-5FAA-454A-96D9-BB7137FF881D}" type="pres">
      <dgm:prSet presAssocID="{D7CD02B2-5D2D-4FB3-AB2F-E25E4703E0FA}" presName="level" presStyleLbl="node1" presStyleIdx="1" presStyleCnt="5">
        <dgm:presLayoutVars>
          <dgm:chMax val="1"/>
          <dgm:bulletEnabled val="1"/>
        </dgm:presLayoutVars>
      </dgm:prSet>
      <dgm:spPr/>
    </dgm:pt>
    <dgm:pt modelId="{3E98D1E3-4EAD-4B54-9EAA-986EB6CF47C2}" type="pres">
      <dgm:prSet presAssocID="{D7CD02B2-5D2D-4FB3-AB2F-E25E4703E0FA}" presName="levelTx" presStyleLbl="revTx" presStyleIdx="0" presStyleCnt="0">
        <dgm:presLayoutVars>
          <dgm:chMax val="1"/>
          <dgm:bulletEnabled val="1"/>
        </dgm:presLayoutVars>
      </dgm:prSet>
      <dgm:spPr/>
    </dgm:pt>
    <dgm:pt modelId="{5A7699E8-0729-4FE0-A389-8819F8DCD93E}" type="pres">
      <dgm:prSet presAssocID="{3F470394-CBD9-4109-8C80-4144015996F3}" presName="Name8" presStyleCnt="0"/>
      <dgm:spPr/>
    </dgm:pt>
    <dgm:pt modelId="{5E6F720B-3E0A-4161-9C28-11D737F76025}" type="pres">
      <dgm:prSet presAssocID="{3F470394-CBD9-4109-8C80-4144015996F3}" presName="level" presStyleLbl="node1" presStyleIdx="2" presStyleCnt="5">
        <dgm:presLayoutVars>
          <dgm:chMax val="1"/>
          <dgm:bulletEnabled val="1"/>
        </dgm:presLayoutVars>
      </dgm:prSet>
      <dgm:spPr/>
    </dgm:pt>
    <dgm:pt modelId="{4DEB7679-0EA1-47FB-B706-A266801F4D77}" type="pres">
      <dgm:prSet presAssocID="{3F470394-CBD9-4109-8C80-4144015996F3}" presName="levelTx" presStyleLbl="revTx" presStyleIdx="0" presStyleCnt="0">
        <dgm:presLayoutVars>
          <dgm:chMax val="1"/>
          <dgm:bulletEnabled val="1"/>
        </dgm:presLayoutVars>
      </dgm:prSet>
      <dgm:spPr/>
    </dgm:pt>
    <dgm:pt modelId="{12FC5650-A501-41AA-8DF5-0B59293ED08F}" type="pres">
      <dgm:prSet presAssocID="{E3E10599-20FC-4398-AF4A-750743E109EF}" presName="Name8" presStyleCnt="0"/>
      <dgm:spPr/>
    </dgm:pt>
    <dgm:pt modelId="{FC1F58AE-F7D1-469D-811B-E38CA81B0CA6}" type="pres">
      <dgm:prSet presAssocID="{E3E10599-20FC-4398-AF4A-750743E109EF}" presName="level" presStyleLbl="node1" presStyleIdx="3" presStyleCnt="5">
        <dgm:presLayoutVars>
          <dgm:chMax val="1"/>
          <dgm:bulletEnabled val="1"/>
        </dgm:presLayoutVars>
      </dgm:prSet>
      <dgm:spPr/>
    </dgm:pt>
    <dgm:pt modelId="{A0E8FD24-AA4D-49AD-ACFF-9E33E8CA31B2}" type="pres">
      <dgm:prSet presAssocID="{E3E10599-20FC-4398-AF4A-750743E109EF}" presName="levelTx" presStyleLbl="revTx" presStyleIdx="0" presStyleCnt="0">
        <dgm:presLayoutVars>
          <dgm:chMax val="1"/>
          <dgm:bulletEnabled val="1"/>
        </dgm:presLayoutVars>
      </dgm:prSet>
      <dgm:spPr/>
    </dgm:pt>
    <dgm:pt modelId="{45816321-68AA-4F70-9FE1-F995CC7B00E8}" type="pres">
      <dgm:prSet presAssocID="{1814F625-0B34-4555-8E71-8EAE84A45F39}" presName="Name8" presStyleCnt="0"/>
      <dgm:spPr/>
    </dgm:pt>
    <dgm:pt modelId="{4FC0757F-6004-47F3-A28A-273CE269BFCA}" type="pres">
      <dgm:prSet presAssocID="{1814F625-0B34-4555-8E71-8EAE84A45F39}" presName="level" presStyleLbl="node1" presStyleIdx="4" presStyleCnt="5">
        <dgm:presLayoutVars>
          <dgm:chMax val="1"/>
          <dgm:bulletEnabled val="1"/>
        </dgm:presLayoutVars>
      </dgm:prSet>
      <dgm:spPr/>
    </dgm:pt>
    <dgm:pt modelId="{28BD04A3-B8FC-4A82-91A8-1B38F4388B2C}" type="pres">
      <dgm:prSet presAssocID="{1814F625-0B34-4555-8E71-8EAE84A45F39}" presName="levelTx" presStyleLbl="revTx" presStyleIdx="0" presStyleCnt="0">
        <dgm:presLayoutVars>
          <dgm:chMax val="1"/>
          <dgm:bulletEnabled val="1"/>
        </dgm:presLayoutVars>
      </dgm:prSet>
      <dgm:spPr/>
    </dgm:pt>
  </dgm:ptLst>
  <dgm:cxnLst>
    <dgm:cxn modelId="{C566AA08-B607-45D2-A524-6B49F618AF2A}" type="presOf" srcId="{E3E10599-20FC-4398-AF4A-750743E109EF}" destId="{FC1F58AE-F7D1-469D-811B-E38CA81B0CA6}" srcOrd="0" destOrd="0" presId="urn:microsoft.com/office/officeart/2005/8/layout/pyramid3"/>
    <dgm:cxn modelId="{80DD2F0E-29DC-401C-9BE7-BBFF3E52A368}" srcId="{36EA959D-C792-4D49-9309-2E834BB1C85A}" destId="{D7CD02B2-5D2D-4FB3-AB2F-E25E4703E0FA}" srcOrd="1" destOrd="0" parTransId="{73EB6181-4211-4E82-85B3-8C5AE91F1E69}" sibTransId="{EAF79764-AF89-445C-96DD-2B5AB4CD2A91}"/>
    <dgm:cxn modelId="{A1996520-3E36-414C-9128-85EE651AF00C}" type="presOf" srcId="{D7CD02B2-5D2D-4FB3-AB2F-E25E4703E0FA}" destId="{7524560E-5FAA-454A-96D9-BB7137FF881D}" srcOrd="0" destOrd="0" presId="urn:microsoft.com/office/officeart/2005/8/layout/pyramid3"/>
    <dgm:cxn modelId="{02CC5223-91E8-43E5-93F7-2F0B6057B21D}" srcId="{36EA959D-C792-4D49-9309-2E834BB1C85A}" destId="{E7D3543E-F261-48DF-B4CA-0288EB2E85AB}" srcOrd="0" destOrd="0" parTransId="{87EF963C-E34F-4E31-BA48-B65E48B97A22}" sibTransId="{EE63013D-9D07-4EFD-98D7-E6252087CB3D}"/>
    <dgm:cxn modelId="{10330838-73AD-45EE-80D9-F9C3F8E84513}" type="presOf" srcId="{3F470394-CBD9-4109-8C80-4144015996F3}" destId="{4DEB7679-0EA1-47FB-B706-A266801F4D77}" srcOrd="1" destOrd="0" presId="urn:microsoft.com/office/officeart/2005/8/layout/pyramid3"/>
    <dgm:cxn modelId="{9F553F38-5249-464F-B429-D18C834B8B05}" type="presOf" srcId="{E7D3543E-F261-48DF-B4CA-0288EB2E85AB}" destId="{97408EF8-0991-4DCF-98D2-F174B19B28B3}" srcOrd="0" destOrd="0" presId="urn:microsoft.com/office/officeart/2005/8/layout/pyramid3"/>
    <dgm:cxn modelId="{B30B785B-09DB-4440-A363-28CC52851FBE}" type="presOf" srcId="{E3E10599-20FC-4398-AF4A-750743E109EF}" destId="{A0E8FD24-AA4D-49AD-ACFF-9E33E8CA31B2}" srcOrd="1" destOrd="0" presId="urn:microsoft.com/office/officeart/2005/8/layout/pyramid3"/>
    <dgm:cxn modelId="{8AD6DB71-9C3C-4DE0-B148-0BD98FE523E0}" type="presOf" srcId="{3F470394-CBD9-4109-8C80-4144015996F3}" destId="{5E6F720B-3E0A-4161-9C28-11D737F76025}" srcOrd="0" destOrd="0" presId="urn:microsoft.com/office/officeart/2005/8/layout/pyramid3"/>
    <dgm:cxn modelId="{C8C5147C-9898-4B80-9FD4-75FEE648ECA2}" type="presOf" srcId="{36EA959D-C792-4D49-9309-2E834BB1C85A}" destId="{CBCA84C8-CDCA-4057-A268-CF516C1EAC72}" srcOrd="0" destOrd="0" presId="urn:microsoft.com/office/officeart/2005/8/layout/pyramid3"/>
    <dgm:cxn modelId="{5BF76CB6-1E54-41B7-8377-25AAF18E5A77}" type="presOf" srcId="{E7D3543E-F261-48DF-B4CA-0288EB2E85AB}" destId="{EB076FD9-4EE7-49AA-9990-61D9C32A345B}" srcOrd="1" destOrd="0" presId="urn:microsoft.com/office/officeart/2005/8/layout/pyramid3"/>
    <dgm:cxn modelId="{8D72BABF-1C20-4419-9B45-84AA71533077}" srcId="{36EA959D-C792-4D49-9309-2E834BB1C85A}" destId="{E3E10599-20FC-4398-AF4A-750743E109EF}" srcOrd="3" destOrd="0" parTransId="{83FCACF9-98B4-4020-B0B4-C7A80A55E46D}" sibTransId="{D539A12E-4309-4417-B58D-92E8724B1E89}"/>
    <dgm:cxn modelId="{52691AC9-4B35-46D4-BC4C-29AA117F30EF}" srcId="{36EA959D-C792-4D49-9309-2E834BB1C85A}" destId="{3F470394-CBD9-4109-8C80-4144015996F3}" srcOrd="2" destOrd="0" parTransId="{37C3F3FA-7BFA-4094-99DC-3ADC3361D93D}" sibTransId="{8790F591-4B3C-4FF2-9DDE-5B08990DFCA4}"/>
    <dgm:cxn modelId="{45FA2FCE-F200-42DE-8575-CACA5FCDAD8A}" type="presOf" srcId="{1814F625-0B34-4555-8E71-8EAE84A45F39}" destId="{28BD04A3-B8FC-4A82-91A8-1B38F4388B2C}" srcOrd="1" destOrd="0" presId="urn:microsoft.com/office/officeart/2005/8/layout/pyramid3"/>
    <dgm:cxn modelId="{A518EED7-A6C7-47FA-8769-E14AB4CF3819}" type="presOf" srcId="{D7CD02B2-5D2D-4FB3-AB2F-E25E4703E0FA}" destId="{3E98D1E3-4EAD-4B54-9EAA-986EB6CF47C2}" srcOrd="1" destOrd="0" presId="urn:microsoft.com/office/officeart/2005/8/layout/pyramid3"/>
    <dgm:cxn modelId="{E3D89DE3-038E-46BD-9BB0-70DAB2E66A1D}" srcId="{36EA959D-C792-4D49-9309-2E834BB1C85A}" destId="{1814F625-0B34-4555-8E71-8EAE84A45F39}" srcOrd="4" destOrd="0" parTransId="{EDBC78CF-9803-4EE8-B897-580ED5235F81}" sibTransId="{338256A7-4A27-4480-A63E-5D70CFD64165}"/>
    <dgm:cxn modelId="{16A5B1E9-7FAD-4D43-96A2-11D5CD8799E9}" type="presOf" srcId="{1814F625-0B34-4555-8E71-8EAE84A45F39}" destId="{4FC0757F-6004-47F3-A28A-273CE269BFCA}" srcOrd="0" destOrd="0" presId="urn:microsoft.com/office/officeart/2005/8/layout/pyramid3"/>
    <dgm:cxn modelId="{989DF05A-E6CE-4A3A-AFF2-630503B4204B}" type="presParOf" srcId="{CBCA84C8-CDCA-4057-A268-CF516C1EAC72}" destId="{820349D1-911D-46B4-95A2-72B62BCE6FBB}" srcOrd="0" destOrd="0" presId="urn:microsoft.com/office/officeart/2005/8/layout/pyramid3"/>
    <dgm:cxn modelId="{4FF4F57C-9F81-4356-8101-3761BC4CB178}" type="presParOf" srcId="{820349D1-911D-46B4-95A2-72B62BCE6FBB}" destId="{97408EF8-0991-4DCF-98D2-F174B19B28B3}" srcOrd="0" destOrd="0" presId="urn:microsoft.com/office/officeart/2005/8/layout/pyramid3"/>
    <dgm:cxn modelId="{141ED4CC-DB5C-4981-B7C6-B5F56022C080}" type="presParOf" srcId="{820349D1-911D-46B4-95A2-72B62BCE6FBB}" destId="{EB076FD9-4EE7-49AA-9990-61D9C32A345B}" srcOrd="1" destOrd="0" presId="urn:microsoft.com/office/officeart/2005/8/layout/pyramid3"/>
    <dgm:cxn modelId="{ED826257-5CCA-4D7D-B401-4DCEC5FD6776}" type="presParOf" srcId="{CBCA84C8-CDCA-4057-A268-CF516C1EAC72}" destId="{F3A8D425-F665-4711-97F5-6E9796C12BED}" srcOrd="1" destOrd="0" presId="urn:microsoft.com/office/officeart/2005/8/layout/pyramid3"/>
    <dgm:cxn modelId="{7D966BFE-715E-4EFE-8D8C-D38CFDC70BE8}" type="presParOf" srcId="{F3A8D425-F665-4711-97F5-6E9796C12BED}" destId="{7524560E-5FAA-454A-96D9-BB7137FF881D}" srcOrd="0" destOrd="0" presId="urn:microsoft.com/office/officeart/2005/8/layout/pyramid3"/>
    <dgm:cxn modelId="{03CF5DE6-1D8E-457D-B4AE-C262861538B3}" type="presParOf" srcId="{F3A8D425-F665-4711-97F5-6E9796C12BED}" destId="{3E98D1E3-4EAD-4B54-9EAA-986EB6CF47C2}" srcOrd="1" destOrd="0" presId="urn:microsoft.com/office/officeart/2005/8/layout/pyramid3"/>
    <dgm:cxn modelId="{F5198AC9-DF34-4B94-ACC7-ED40CF43EE5B}" type="presParOf" srcId="{CBCA84C8-CDCA-4057-A268-CF516C1EAC72}" destId="{5A7699E8-0729-4FE0-A389-8819F8DCD93E}" srcOrd="2" destOrd="0" presId="urn:microsoft.com/office/officeart/2005/8/layout/pyramid3"/>
    <dgm:cxn modelId="{48B6D617-F2DC-40DB-957A-A75A5A9A9240}" type="presParOf" srcId="{5A7699E8-0729-4FE0-A389-8819F8DCD93E}" destId="{5E6F720B-3E0A-4161-9C28-11D737F76025}" srcOrd="0" destOrd="0" presId="urn:microsoft.com/office/officeart/2005/8/layout/pyramid3"/>
    <dgm:cxn modelId="{9F73F8CF-1674-4A08-A7B8-C536667BE39D}" type="presParOf" srcId="{5A7699E8-0729-4FE0-A389-8819F8DCD93E}" destId="{4DEB7679-0EA1-47FB-B706-A266801F4D77}" srcOrd="1" destOrd="0" presId="urn:microsoft.com/office/officeart/2005/8/layout/pyramid3"/>
    <dgm:cxn modelId="{6C707504-AB29-479D-91DB-1CAF9EEEFF57}" type="presParOf" srcId="{CBCA84C8-CDCA-4057-A268-CF516C1EAC72}" destId="{12FC5650-A501-41AA-8DF5-0B59293ED08F}" srcOrd="3" destOrd="0" presId="urn:microsoft.com/office/officeart/2005/8/layout/pyramid3"/>
    <dgm:cxn modelId="{AE1967EE-A320-49C8-A122-55BDD8CA827E}" type="presParOf" srcId="{12FC5650-A501-41AA-8DF5-0B59293ED08F}" destId="{FC1F58AE-F7D1-469D-811B-E38CA81B0CA6}" srcOrd="0" destOrd="0" presId="urn:microsoft.com/office/officeart/2005/8/layout/pyramid3"/>
    <dgm:cxn modelId="{D972092B-D777-49B6-9076-0E1AC6676F58}" type="presParOf" srcId="{12FC5650-A501-41AA-8DF5-0B59293ED08F}" destId="{A0E8FD24-AA4D-49AD-ACFF-9E33E8CA31B2}" srcOrd="1" destOrd="0" presId="urn:microsoft.com/office/officeart/2005/8/layout/pyramid3"/>
    <dgm:cxn modelId="{4199EE2D-B542-4FCF-BEFF-F5D91AED3B8F}" type="presParOf" srcId="{CBCA84C8-CDCA-4057-A268-CF516C1EAC72}" destId="{45816321-68AA-4F70-9FE1-F995CC7B00E8}" srcOrd="4" destOrd="0" presId="urn:microsoft.com/office/officeart/2005/8/layout/pyramid3"/>
    <dgm:cxn modelId="{01794AFA-F7F3-410B-B7BD-B025A31F76F5}" type="presParOf" srcId="{45816321-68AA-4F70-9FE1-F995CC7B00E8}" destId="{4FC0757F-6004-47F3-A28A-273CE269BFCA}" srcOrd="0" destOrd="0" presId="urn:microsoft.com/office/officeart/2005/8/layout/pyramid3"/>
    <dgm:cxn modelId="{A2ECA04C-C9AD-4F8E-82DC-4E8D28EBB98B}" type="presParOf" srcId="{45816321-68AA-4F70-9FE1-F995CC7B00E8}" destId="{28BD04A3-B8FC-4A82-91A8-1B38F4388B2C}"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08EF8-0991-4DCF-98D2-F174B19B28B3}">
      <dsp:nvSpPr>
        <dsp:cNvPr id="0" name=""/>
        <dsp:cNvSpPr/>
      </dsp:nvSpPr>
      <dsp:spPr>
        <a:xfrm rot="10800000">
          <a:off x="0" y="0"/>
          <a:ext cx="6529916" cy="974936"/>
        </a:xfrm>
        <a:prstGeom prst="trapezoid">
          <a:avLst>
            <a:gd name="adj" fmla="val 66978"/>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l" defTabSz="1289050" rtl="0">
            <a:lnSpc>
              <a:spcPct val="90000"/>
            </a:lnSpc>
            <a:spcBef>
              <a:spcPct val="0"/>
            </a:spcBef>
            <a:spcAft>
              <a:spcPct val="35000"/>
            </a:spcAft>
            <a:buNone/>
          </a:pPr>
          <a:r>
            <a:rPr lang="en-US" altLang="zh-TW" sz="2900" kern="1200">
              <a:solidFill>
                <a:srgbClr val="000000"/>
              </a:solidFill>
              <a:latin typeface="PMingLiU"/>
              <a:ea typeface="PMingLiU"/>
              <a:cs typeface="Calibri Light"/>
            </a:rPr>
            <a:t>Segmentation</a:t>
          </a:r>
          <a:r>
            <a:rPr lang="zh-TW" sz="2900" kern="1200">
              <a:solidFill>
                <a:srgbClr val="000000"/>
              </a:solidFill>
              <a:latin typeface="PMingLiU"/>
              <a:ea typeface="PMingLiU"/>
              <a:cs typeface="Calibri Light"/>
            </a:rPr>
            <a:t>影像切片</a:t>
          </a:r>
          <a:r>
            <a:rPr lang="zh-TW" altLang="en-US" sz="2900" kern="1200">
              <a:solidFill>
                <a:srgbClr val="000000"/>
              </a:solidFill>
              <a:latin typeface="PMingLiU"/>
              <a:ea typeface="PMingLiU"/>
              <a:cs typeface="Calibri Light"/>
            </a:rPr>
            <a:t>模型</a:t>
          </a:r>
          <a:endParaRPr lang="zh-TW" altLang="en-US" sz="2900" kern="1200">
            <a:latin typeface="Calibri Light"/>
            <a:ea typeface="微軟正黑體"/>
            <a:cs typeface="Calibri Light"/>
          </a:endParaRPr>
        </a:p>
      </dsp:txBody>
      <dsp:txXfrm rot="-10800000">
        <a:off x="1142735" y="0"/>
        <a:ext cx="4244445" cy="974936"/>
      </dsp:txXfrm>
    </dsp:sp>
    <dsp:sp modelId="{7524560E-5FAA-454A-96D9-BB7137FF881D}">
      <dsp:nvSpPr>
        <dsp:cNvPr id="0" name=""/>
        <dsp:cNvSpPr/>
      </dsp:nvSpPr>
      <dsp:spPr>
        <a:xfrm rot="10800000">
          <a:off x="652991" y="974936"/>
          <a:ext cx="5223932" cy="974936"/>
        </a:xfrm>
        <a:prstGeom prst="trapezoid">
          <a:avLst>
            <a:gd name="adj" fmla="val 66978"/>
          </a:avLst>
        </a:prstGeom>
        <a:solidFill>
          <a:schemeClr val="accent5">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zh-TW" altLang="en-US" sz="2900" kern="1200">
              <a:solidFill>
                <a:srgbClr val="000000"/>
              </a:solidFill>
              <a:latin typeface="Microsoft JhengHei"/>
              <a:ea typeface="Microsoft JhengHei"/>
            </a:rPr>
            <a:t>語意</a:t>
          </a:r>
          <a:r>
            <a:rPr lang="zh-TW" sz="2900" kern="1200">
              <a:solidFill>
                <a:srgbClr val="000000"/>
              </a:solidFill>
              <a:latin typeface="Microsoft JhengHei"/>
              <a:ea typeface="Microsoft JhengHei"/>
            </a:rPr>
            <a:t>圖層分割</a:t>
          </a:r>
          <a:endParaRPr lang="zh-TW" altLang="en-US" sz="2900" kern="1200"/>
        </a:p>
      </dsp:txBody>
      <dsp:txXfrm rot="-10800000">
        <a:off x="1567179" y="974936"/>
        <a:ext cx="3395556" cy="974936"/>
      </dsp:txXfrm>
    </dsp:sp>
    <dsp:sp modelId="{5E6F720B-3E0A-4161-9C28-11D737F76025}">
      <dsp:nvSpPr>
        <dsp:cNvPr id="0" name=""/>
        <dsp:cNvSpPr/>
      </dsp:nvSpPr>
      <dsp:spPr>
        <a:xfrm rot="10800000">
          <a:off x="1305983" y="1949873"/>
          <a:ext cx="3917949" cy="974936"/>
        </a:xfrm>
        <a:prstGeom prst="trapezoid">
          <a:avLst>
            <a:gd name="adj" fmla="val 66978"/>
          </a:avLst>
        </a:prstGeom>
        <a:solidFill>
          <a:schemeClr val="accent5">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zh-TW" altLang="en-US" sz="2900" kern="1200">
              <a:latin typeface="Microsoft JhengHei"/>
              <a:ea typeface="Microsoft JhengHei"/>
            </a:rPr>
            <a:t>辨識路口範圍</a:t>
          </a:r>
        </a:p>
      </dsp:txBody>
      <dsp:txXfrm rot="-10800000">
        <a:off x="1991624" y="1949873"/>
        <a:ext cx="2546667" cy="974936"/>
      </dsp:txXfrm>
    </dsp:sp>
    <dsp:sp modelId="{FC1F58AE-F7D1-469D-811B-E38CA81B0CA6}">
      <dsp:nvSpPr>
        <dsp:cNvPr id="0" name=""/>
        <dsp:cNvSpPr/>
      </dsp:nvSpPr>
      <dsp:spPr>
        <a:xfrm rot="10800000">
          <a:off x="1958974" y="2924809"/>
          <a:ext cx="2611966" cy="974936"/>
        </a:xfrm>
        <a:prstGeom prst="trapezoid">
          <a:avLst>
            <a:gd name="adj" fmla="val 66978"/>
          </a:avLst>
        </a:prstGeom>
        <a:solidFill>
          <a:schemeClr val="accent5">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35000"/>
            </a:spcAft>
            <a:buNone/>
          </a:pPr>
          <a:r>
            <a:rPr lang="zh-TW" sz="2900" kern="1200">
              <a:solidFill>
                <a:srgbClr val="000000"/>
              </a:solidFill>
              <a:latin typeface="Microsoft JhengHei"/>
              <a:ea typeface="Microsoft JhengHei"/>
            </a:rPr>
            <a:t>人行道</a:t>
          </a:r>
        </a:p>
      </dsp:txBody>
      <dsp:txXfrm rot="-10800000">
        <a:off x="2416068" y="2924809"/>
        <a:ext cx="1697778" cy="974936"/>
      </dsp:txXfrm>
    </dsp:sp>
    <dsp:sp modelId="{4FC0757F-6004-47F3-A28A-273CE269BFCA}">
      <dsp:nvSpPr>
        <dsp:cNvPr id="0" name=""/>
        <dsp:cNvSpPr/>
      </dsp:nvSpPr>
      <dsp:spPr>
        <a:xfrm rot="10800000">
          <a:off x="2611966" y="3899746"/>
          <a:ext cx="1305983" cy="974936"/>
        </a:xfrm>
        <a:prstGeom prst="trapezoid">
          <a:avLst>
            <a:gd name="adj" fmla="val 66978"/>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35000"/>
            </a:spcAft>
            <a:buNone/>
          </a:pPr>
          <a:r>
            <a:rPr lang="zh-TW" sz="2900" kern="1200">
              <a:solidFill>
                <a:srgbClr val="000000"/>
              </a:solidFill>
              <a:latin typeface="Microsoft JhengHei"/>
              <a:ea typeface="Microsoft JhengHei"/>
            </a:rPr>
            <a:t>車道</a:t>
          </a:r>
        </a:p>
      </dsp:txBody>
      <dsp:txXfrm rot="-10800000">
        <a:off x="2611966" y="3899746"/>
        <a:ext cx="1305983" cy="97493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481EB-D1B9-40FB-BA7C-826C12851742}" type="datetimeFigureOut">
              <a:rPr lang="zh-TW" altLang="en-US" smtClean="0"/>
              <a:t>2024/8/15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6B97C-A1E8-4219-9360-76810379DF38}" type="slidenum">
              <a:rPr lang="zh-TW" altLang="en-US" smtClean="0"/>
              <a:t>‹#›</a:t>
            </a:fld>
            <a:endParaRPr lang="zh-TW" altLang="en-US"/>
          </a:p>
        </p:txBody>
      </p:sp>
    </p:spTree>
    <p:extLst>
      <p:ext uri="{BB962C8B-B14F-4D97-AF65-F5344CB8AC3E}">
        <p14:creationId xmlns:p14="http://schemas.microsoft.com/office/powerpoint/2010/main" val="2234411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ews.ltn.com.tw/news/life/breakingnews/3244917"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bt.dot.state.fl.us/ois/tsmo/TrafficSignalBudgetingCostsAccessibleTables.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https://www.businesswire.com/news/home/20240222436081/en/Global-Smart-Highway-Industry-Report-2022-2023-and-2024-2030-Artificial-Intelligence-Makes-Big-Inroads-into-Smart-Highways---ResearchAndMarkets.com#:~:text=The%20global%20market%20for%20Smart,the%20analysis%20period%202022%2D2030.</a:t>
            </a:r>
          </a:p>
          <a:p>
            <a:endParaRPr lang="en-US" altLang="zh-TW"/>
          </a:p>
          <a:p>
            <a:r>
              <a:rPr lang="en-US" altLang="zh-TW"/>
              <a:t>https://www.globenewswire.com/en/news-release/2024/03/13/2845536/0/en/Global-Smart-Highway-Market-Size-is-projected-to-reach-USD-100-43-billion-by-2031-growing-at-a-CAGR-of-10-2-Straits-Research.html#:~:text=According%20to%20Straits%20Research%2C%20%E2%80%9CThe,(2023%E2%80%932031).%E2%80%9D</a:t>
            </a:r>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2</a:t>
            </a:fld>
            <a:endParaRPr lang="zh-TW" altLang="en-US"/>
          </a:p>
        </p:txBody>
      </p:sp>
    </p:spTree>
    <p:extLst>
      <p:ext uri="{BB962C8B-B14F-4D97-AF65-F5344CB8AC3E}">
        <p14:creationId xmlns:p14="http://schemas.microsoft.com/office/powerpoint/2010/main" val="388493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30</a:t>
            </a:fld>
            <a:endParaRPr lang="zh-TW" altLang="en-US"/>
          </a:p>
        </p:txBody>
      </p:sp>
    </p:spTree>
    <p:extLst>
      <p:ext uri="{BB962C8B-B14F-4D97-AF65-F5344CB8AC3E}">
        <p14:creationId xmlns:p14="http://schemas.microsoft.com/office/powerpoint/2010/main" val="133768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73839F-CF9A-4006-894D-562E0799BA9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2136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hlinkClick r:id="rId3"/>
              </a:rPr>
              <a:t>市高裝</a:t>
            </a:r>
            <a:r>
              <a:rPr lang="en-US" altLang="zh-TW">
                <a:hlinkClick r:id="rId3"/>
              </a:rPr>
              <a:t>AI</a:t>
            </a:r>
            <a:r>
              <a:rPr lang="zh-TW" altLang="en-US">
                <a:hlinkClick r:id="rId3"/>
              </a:rPr>
              <a:t>偵測肇事排除變快 北市府砸</a:t>
            </a:r>
            <a:r>
              <a:rPr lang="en-US" altLang="zh-TW">
                <a:hlinkClick r:id="rId3"/>
              </a:rPr>
              <a:t>200</a:t>
            </a:r>
            <a:r>
              <a:rPr lang="zh-TW" altLang="en-US">
                <a:hlinkClick r:id="rId3"/>
              </a:rPr>
              <a:t>萬年底完成建置 </a:t>
            </a:r>
            <a:r>
              <a:rPr lang="en-US" altLang="zh-TW">
                <a:hlinkClick r:id="rId3"/>
              </a:rPr>
              <a:t>- </a:t>
            </a:r>
            <a:r>
              <a:rPr lang="zh-TW" altLang="en-US">
                <a:hlinkClick r:id="rId3"/>
              </a:rPr>
              <a:t>生活 </a:t>
            </a:r>
            <a:r>
              <a:rPr lang="en-US" altLang="zh-TW">
                <a:hlinkClick r:id="rId3"/>
              </a:rPr>
              <a:t>- </a:t>
            </a:r>
            <a:r>
              <a:rPr lang="zh-TW" altLang="en-US">
                <a:hlinkClick r:id="rId3"/>
              </a:rPr>
              <a:t>自由時報電子報 </a:t>
            </a:r>
            <a:r>
              <a:rPr lang="en-US" altLang="zh-TW">
                <a:hlinkClick r:id="rId3"/>
              </a:rPr>
              <a:t>(ltn.com.tw)</a:t>
            </a:r>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44</a:t>
            </a:fld>
            <a:endParaRPr lang="zh-TW" altLang="en-US"/>
          </a:p>
        </p:txBody>
      </p:sp>
    </p:spTree>
    <p:extLst>
      <p:ext uri="{BB962C8B-B14F-4D97-AF65-F5344CB8AC3E}">
        <p14:creationId xmlns:p14="http://schemas.microsoft.com/office/powerpoint/2010/main" val="124669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err="1"/>
              <a:t>Miovision</a:t>
            </a:r>
            <a:r>
              <a:rPr lang="en-US" altLang="zh-TW"/>
              <a:t> camera mounting requirements: https://miovision.my.salesforce.com/sfc/p/#50000000a2wf/a/1T000001AEzt/gRnl5EeqxRRSToRRFOItVb5iHHTqekxBOP1LR5M5KCk</a:t>
            </a:r>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49</a:t>
            </a:fld>
            <a:endParaRPr lang="zh-TW" altLang="en-US"/>
          </a:p>
        </p:txBody>
      </p:sp>
    </p:spTree>
    <p:extLst>
      <p:ext uri="{BB962C8B-B14F-4D97-AF65-F5344CB8AC3E}">
        <p14:creationId xmlns:p14="http://schemas.microsoft.com/office/powerpoint/2010/main" val="380460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https://toolkits.ite.org/uiig/types.aspx</a:t>
            </a:r>
            <a:endParaRPr lang="zh-TW" altLang="en-US"/>
          </a:p>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50</a:t>
            </a:fld>
            <a:endParaRPr lang="en-US"/>
          </a:p>
        </p:txBody>
      </p:sp>
    </p:spTree>
    <p:extLst>
      <p:ext uri="{BB962C8B-B14F-4D97-AF65-F5344CB8AC3E}">
        <p14:creationId xmlns:p14="http://schemas.microsoft.com/office/powerpoint/2010/main" val="3582654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solidFill>
                  <a:schemeClr val="tx1"/>
                </a:solidFill>
              </a:rPr>
              <a:t>2027</a:t>
            </a:r>
            <a:r>
              <a:rPr lang="zh-TW" altLang="en-US">
                <a:solidFill>
                  <a:schemeClr val="tx1"/>
                </a:solidFill>
              </a:rPr>
              <a:t>智慧道路北美硬體規模約</a:t>
            </a:r>
            <a:r>
              <a:rPr lang="en-US" altLang="zh-TW">
                <a:solidFill>
                  <a:schemeClr val="tx1"/>
                </a:solidFill>
              </a:rPr>
              <a:t>$200</a:t>
            </a:r>
            <a:r>
              <a:rPr lang="zh-TW" altLang="en-US">
                <a:solidFill>
                  <a:schemeClr val="tx1"/>
                </a:solidFill>
              </a:rPr>
              <a:t>億，</a:t>
            </a:r>
            <a:r>
              <a:rPr lang="en-US" altLang="zh-TW" err="1">
                <a:solidFill>
                  <a:schemeClr val="tx1"/>
                </a:solidFill>
              </a:rPr>
              <a:t>Leotek</a:t>
            </a:r>
            <a:r>
              <a:rPr lang="en-US" altLang="zh-TW">
                <a:solidFill>
                  <a:schemeClr val="tx1"/>
                </a:solidFill>
              </a:rPr>
              <a:t> </a:t>
            </a:r>
            <a:r>
              <a:rPr lang="zh-TW" altLang="en-US">
                <a:solidFill>
                  <a:schemeClr val="tx1"/>
                </a:solidFill>
              </a:rPr>
              <a:t>佔有的套數約占</a:t>
            </a:r>
            <a:r>
              <a:rPr lang="en-US" altLang="zh-TW">
                <a:solidFill>
                  <a:schemeClr val="tx1"/>
                </a:solidFill>
              </a:rPr>
              <a:t>0.5% x 5 (</a:t>
            </a:r>
            <a:r>
              <a:rPr lang="zh-TW" altLang="en-US">
                <a:solidFill>
                  <a:schemeClr val="tx1"/>
                </a:solidFill>
              </a:rPr>
              <a:t>成本與安裝費用節省</a:t>
            </a:r>
            <a:r>
              <a:rPr lang="en-US" altLang="zh-TW">
                <a:solidFill>
                  <a:schemeClr val="tx1"/>
                </a:solidFill>
              </a:rPr>
              <a:t>)</a:t>
            </a:r>
            <a:r>
              <a:rPr lang="zh-TW" altLang="en-US">
                <a:solidFill>
                  <a:schemeClr val="tx1"/>
                </a:solidFill>
              </a:rPr>
              <a:t> </a:t>
            </a:r>
            <a:r>
              <a:rPr lang="en-US" altLang="zh-TW">
                <a:solidFill>
                  <a:schemeClr val="tx1"/>
                </a:solidFill>
              </a:rPr>
              <a:t>=</a:t>
            </a:r>
            <a:r>
              <a:rPr lang="zh-TW" altLang="en-US">
                <a:solidFill>
                  <a:schemeClr val="tx1"/>
                </a:solidFill>
              </a:rPr>
              <a:t> </a:t>
            </a:r>
            <a:r>
              <a:rPr lang="en-US" altLang="zh-TW">
                <a:solidFill>
                  <a:schemeClr val="tx1"/>
                </a:solidFill>
              </a:rPr>
              <a:t>3%</a:t>
            </a:r>
            <a:endParaRPr lang="zh-TW" altLang="en-US">
              <a:solidFill>
                <a:schemeClr val="tx1"/>
              </a:solidFill>
            </a:endParaRPr>
          </a:p>
          <a:p>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59</a:t>
            </a:fld>
            <a:endParaRPr lang="zh-TW" altLang="en-US"/>
          </a:p>
        </p:txBody>
      </p:sp>
    </p:spTree>
    <p:extLst>
      <p:ext uri="{BB962C8B-B14F-4D97-AF65-F5344CB8AC3E}">
        <p14:creationId xmlns:p14="http://schemas.microsoft.com/office/powerpoint/2010/main" val="1236415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美國：</a:t>
            </a:r>
            <a:r>
              <a:rPr lang="en-US" altLang="zh-TW"/>
              <a:t>https://www.ghsa.org/sites/default/files/2023-12/Automated%20Enforcement%20in%20a%20New%20Era%2012-5-23.pdf</a:t>
            </a:r>
            <a:endParaRPr lang="zh-TW" altLang="en-US"/>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88E18-80B1-41BD-A0A8-65FA66AA04B7}" type="datetime3">
              <a:rPr kumimoji="0" lang="en-US" altLang="zh-TW"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 August 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DEA89-15FB-4856-B5A4-4562BC60F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26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80</a:t>
            </a:fld>
            <a:endParaRPr lang="zh-TW" altLang="en-US"/>
          </a:p>
        </p:txBody>
      </p:sp>
    </p:spTree>
    <p:extLst>
      <p:ext uri="{BB962C8B-B14F-4D97-AF65-F5344CB8AC3E}">
        <p14:creationId xmlns:p14="http://schemas.microsoft.com/office/powerpoint/2010/main" val="4094397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2022: https://www.transportation.gov/sites/dot.gov/files/2023-03/FY22%20SMART%20Project%20List.pdf</a:t>
            </a:r>
          </a:p>
          <a:p>
            <a:r>
              <a:rPr lang="en-US" altLang="zh-TW"/>
              <a:t>2023: https://www.transportation.gov/sites/dot.gov/files/2024-03/FY23%20SMART%20Project%20List_1.pdf</a:t>
            </a:r>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110</a:t>
            </a:fld>
            <a:endParaRPr lang="zh-TW" altLang="en-US"/>
          </a:p>
        </p:txBody>
      </p:sp>
    </p:spTree>
    <p:extLst>
      <p:ext uri="{BB962C8B-B14F-4D97-AF65-F5344CB8AC3E}">
        <p14:creationId xmlns:p14="http://schemas.microsoft.com/office/powerpoint/2010/main" val="3503957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數據：</a:t>
            </a:r>
            <a:r>
              <a:rPr lang="en-US" altLang="zh-TW"/>
              <a:t>https://storymaps.arcgis.com/stories/9e0e6b7397734c1387172bbc0001f29b</a:t>
            </a:r>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113</a:t>
            </a:fld>
            <a:endParaRPr lang="zh-TW" altLang="en-US"/>
          </a:p>
        </p:txBody>
      </p:sp>
    </p:spTree>
    <p:extLst>
      <p:ext uri="{BB962C8B-B14F-4D97-AF65-F5344CB8AC3E}">
        <p14:creationId xmlns:p14="http://schemas.microsoft.com/office/powerpoint/2010/main" val="2687747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https://www.traffictechnologytoday.com/news/intersections/its-america-yunex-traffic-launches-next-generation-traffic-controller.html</a:t>
            </a:r>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6</a:t>
            </a:fld>
            <a:endParaRPr lang="zh-TW" altLang="en-US"/>
          </a:p>
        </p:txBody>
      </p:sp>
    </p:spTree>
    <p:extLst>
      <p:ext uri="{BB962C8B-B14F-4D97-AF65-F5344CB8AC3E}">
        <p14:creationId xmlns:p14="http://schemas.microsoft.com/office/powerpoint/2010/main" val="713169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NRSS</a:t>
            </a:r>
            <a:r>
              <a:rPr lang="zh-TW" altLang="en-US"/>
              <a:t>主要網站：</a:t>
            </a:r>
            <a:r>
              <a:rPr lang="en-US" altLang="zh-TW"/>
              <a:t>https://www.transportation.gov/NRSS</a:t>
            </a:r>
          </a:p>
          <a:p>
            <a:r>
              <a:rPr lang="en-US" altLang="zh-TW"/>
              <a:t>NRSS</a:t>
            </a:r>
            <a:r>
              <a:rPr lang="zh-TW" altLang="en-US"/>
              <a:t>本文：</a:t>
            </a:r>
            <a:r>
              <a:rPr lang="en-US" altLang="zh-TW"/>
              <a:t>https://www.transportation.gov/sites/dot.gov/files/2022-02/USDOT-National-Roadway-Safety-Strategy.pdf</a:t>
            </a:r>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114</a:t>
            </a:fld>
            <a:endParaRPr lang="zh-TW" altLang="en-US"/>
          </a:p>
        </p:txBody>
      </p:sp>
    </p:spTree>
    <p:extLst>
      <p:ext uri="{BB962C8B-B14F-4D97-AF65-F5344CB8AC3E}">
        <p14:creationId xmlns:p14="http://schemas.microsoft.com/office/powerpoint/2010/main" val="29704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1CB3BD9-5640-4747-852E-A9BA5AAB71D3}" type="slidenum">
              <a:rPr lang="zh-TW" altLang="en-US" smtClean="0"/>
              <a:t>122</a:t>
            </a:fld>
            <a:endParaRPr lang="zh-TW" altLang="en-US"/>
          </a:p>
        </p:txBody>
      </p:sp>
    </p:spTree>
    <p:extLst>
      <p:ext uri="{BB962C8B-B14F-4D97-AF65-F5344CB8AC3E}">
        <p14:creationId xmlns:p14="http://schemas.microsoft.com/office/powerpoint/2010/main" val="2088485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solidFill>
                  <a:schemeClr val="tx1"/>
                </a:solidFill>
              </a:rPr>
              <a:t>2027</a:t>
            </a:r>
            <a:r>
              <a:rPr lang="zh-TW" altLang="en-US">
                <a:solidFill>
                  <a:schemeClr val="tx1"/>
                </a:solidFill>
              </a:rPr>
              <a:t>智慧道路北美硬體規模約</a:t>
            </a:r>
            <a:r>
              <a:rPr lang="en-US" altLang="zh-TW">
                <a:solidFill>
                  <a:schemeClr val="tx1"/>
                </a:solidFill>
              </a:rPr>
              <a:t>$200</a:t>
            </a:r>
            <a:r>
              <a:rPr lang="zh-TW" altLang="en-US">
                <a:solidFill>
                  <a:schemeClr val="tx1"/>
                </a:solidFill>
              </a:rPr>
              <a:t>億，</a:t>
            </a:r>
            <a:r>
              <a:rPr lang="en-US" altLang="zh-TW" err="1">
                <a:solidFill>
                  <a:schemeClr val="tx1"/>
                </a:solidFill>
              </a:rPr>
              <a:t>Leotek</a:t>
            </a:r>
            <a:r>
              <a:rPr lang="en-US" altLang="zh-TW">
                <a:solidFill>
                  <a:schemeClr val="tx1"/>
                </a:solidFill>
              </a:rPr>
              <a:t> </a:t>
            </a:r>
            <a:r>
              <a:rPr lang="zh-TW" altLang="en-US">
                <a:solidFill>
                  <a:schemeClr val="tx1"/>
                </a:solidFill>
              </a:rPr>
              <a:t>佔有的套數約占</a:t>
            </a:r>
            <a:r>
              <a:rPr lang="en-US" altLang="zh-TW">
                <a:solidFill>
                  <a:schemeClr val="tx1"/>
                </a:solidFill>
              </a:rPr>
              <a:t>0.5% x 5 (</a:t>
            </a:r>
            <a:r>
              <a:rPr lang="zh-TW" altLang="en-US">
                <a:solidFill>
                  <a:schemeClr val="tx1"/>
                </a:solidFill>
              </a:rPr>
              <a:t>成本與安裝費用節省</a:t>
            </a:r>
            <a:r>
              <a:rPr lang="en-US" altLang="zh-TW">
                <a:solidFill>
                  <a:schemeClr val="tx1"/>
                </a:solidFill>
              </a:rPr>
              <a:t>)</a:t>
            </a:r>
            <a:r>
              <a:rPr lang="zh-TW" altLang="en-US">
                <a:solidFill>
                  <a:schemeClr val="tx1"/>
                </a:solidFill>
              </a:rPr>
              <a:t> </a:t>
            </a:r>
            <a:r>
              <a:rPr lang="en-US" altLang="zh-TW">
                <a:solidFill>
                  <a:schemeClr val="tx1"/>
                </a:solidFill>
              </a:rPr>
              <a:t>=</a:t>
            </a:r>
            <a:r>
              <a:rPr lang="zh-TW" altLang="en-US">
                <a:solidFill>
                  <a:schemeClr val="tx1"/>
                </a:solidFill>
              </a:rPr>
              <a:t> </a:t>
            </a:r>
            <a:r>
              <a:rPr lang="en-US" altLang="zh-TW">
                <a:solidFill>
                  <a:schemeClr val="tx1"/>
                </a:solidFill>
              </a:rPr>
              <a:t>3%</a:t>
            </a:r>
            <a:endParaRPr lang="zh-TW" altLang="en-US">
              <a:solidFill>
                <a:schemeClr val="tx1"/>
              </a:solidFill>
            </a:endParaRPr>
          </a:p>
          <a:p>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13</a:t>
            </a:fld>
            <a:endParaRPr lang="zh-TW" altLang="en-US"/>
          </a:p>
        </p:txBody>
      </p:sp>
    </p:spTree>
    <p:extLst>
      <p:ext uri="{BB962C8B-B14F-4D97-AF65-F5344CB8AC3E}">
        <p14:creationId xmlns:p14="http://schemas.microsoft.com/office/powerpoint/2010/main" val="60408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t>
            </a:r>
            <a:r>
              <a:rPr lang="en-US" altLang="zh-TW" err="1"/>
              <a:t>WiFi</a:t>
            </a:r>
            <a:r>
              <a:rPr lang="en-US" altLang="zh-TW"/>
              <a:t> Board)</a:t>
            </a:r>
            <a:r>
              <a:rPr lang="zh-TW" altLang="en-US"/>
              <a:t>非中國產</a:t>
            </a:r>
            <a:r>
              <a:rPr lang="en-US" altLang="zh-TW"/>
              <a:t>@NT:1,740x8</a:t>
            </a:r>
            <a:r>
              <a:rPr lang="zh-TW" altLang="en-US"/>
              <a:t>套</a:t>
            </a:r>
            <a:r>
              <a:rPr lang="en-US" altLang="zh-TW"/>
              <a:t>=13,920 &gt;&gt;</a:t>
            </a:r>
            <a:r>
              <a:rPr lang="zh-TW" altLang="en-US"/>
              <a:t>總成</a:t>
            </a:r>
            <a:r>
              <a:rPr lang="en-US" altLang="zh-TW"/>
              <a:t>NTD:71,720</a:t>
            </a:r>
            <a:br>
              <a:rPr lang="en-US" altLang="zh-TW"/>
            </a:br>
            <a:r>
              <a:rPr lang="en-US" altLang="zh-TW"/>
              <a:t>*(</a:t>
            </a:r>
            <a:r>
              <a:rPr lang="en-US" altLang="zh-TW" err="1"/>
              <a:t>WiFi</a:t>
            </a:r>
            <a:r>
              <a:rPr lang="en-US" altLang="zh-TW"/>
              <a:t> Board)</a:t>
            </a:r>
            <a:r>
              <a:rPr lang="zh-TW" altLang="en-US"/>
              <a:t>中國產</a:t>
            </a:r>
            <a:r>
              <a:rPr lang="en-US" altLang="zh-TW"/>
              <a:t>@NT:1,605x8</a:t>
            </a:r>
            <a:r>
              <a:rPr lang="zh-TW" altLang="en-US"/>
              <a:t>套</a:t>
            </a:r>
            <a:r>
              <a:rPr lang="en-US" altLang="zh-TW"/>
              <a:t>=12,840    &gt;&gt;</a:t>
            </a:r>
            <a:r>
              <a:rPr lang="zh-TW" altLang="en-US"/>
              <a:t>總成</a:t>
            </a:r>
            <a:r>
              <a:rPr lang="en-US" altLang="zh-TW"/>
              <a:t>NTD:70,640</a:t>
            </a:r>
          </a:p>
          <a:p>
            <a:r>
              <a:rPr lang="en-US" altLang="zh-TW"/>
              <a:t>*(485 Board Only) NT:1350x8</a:t>
            </a:r>
            <a:r>
              <a:rPr lang="zh-TW" altLang="en-US"/>
              <a:t>套</a:t>
            </a:r>
            <a:r>
              <a:rPr lang="en-US" altLang="zh-TW"/>
              <a:t>=10,800             &gt;&gt;</a:t>
            </a:r>
            <a:r>
              <a:rPr lang="zh-TW" altLang="en-US"/>
              <a:t>總成</a:t>
            </a:r>
            <a:r>
              <a:rPr lang="en-US" altLang="zh-TW"/>
              <a:t>NTD:6,3600</a:t>
            </a:r>
          </a:p>
          <a:p>
            <a:r>
              <a:rPr lang="en-US" altLang="zh-TW"/>
              <a:t>* RS485 </a:t>
            </a:r>
            <a:r>
              <a:rPr lang="zh-TW" altLang="en-US"/>
              <a:t>方案不含施工費</a:t>
            </a:r>
          </a:p>
          <a:p>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16</a:t>
            </a:fld>
            <a:endParaRPr lang="zh-TW" altLang="en-US"/>
          </a:p>
        </p:txBody>
      </p:sp>
    </p:spTree>
    <p:extLst>
      <p:ext uri="{BB962C8B-B14F-4D97-AF65-F5344CB8AC3E}">
        <p14:creationId xmlns:p14="http://schemas.microsoft.com/office/powerpoint/2010/main" val="3708836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交通監看費用估計</a:t>
            </a:r>
            <a:r>
              <a:rPr lang="en-US" altLang="zh-TW"/>
              <a:t>(CA)</a:t>
            </a:r>
            <a:r>
              <a:rPr lang="zh-TW" altLang="en-US"/>
              <a:t>：</a:t>
            </a:r>
            <a:r>
              <a:rPr lang="en-US" altLang="zh-TW"/>
              <a:t>https://www.itskrs.its.dot.gov/2019-sc00427</a:t>
            </a:r>
          </a:p>
          <a:p>
            <a:r>
              <a:rPr lang="en-US" altLang="zh-TW"/>
              <a:t>AI Camera</a:t>
            </a:r>
            <a:r>
              <a:rPr lang="zh-TW" altLang="en-US"/>
              <a:t>科技執法</a:t>
            </a:r>
            <a:r>
              <a:rPr lang="en-US" altLang="zh-TW"/>
              <a:t>(</a:t>
            </a:r>
            <a:r>
              <a:rPr lang="zh-TW" altLang="en-US"/>
              <a:t>非開單用</a:t>
            </a:r>
            <a:r>
              <a:rPr lang="en-US" altLang="zh-TW"/>
              <a:t>)</a:t>
            </a:r>
            <a:r>
              <a:rPr lang="zh-TW" altLang="en-US"/>
              <a:t>：</a:t>
            </a:r>
            <a:r>
              <a:rPr lang="en-US" altLang="zh-TW"/>
              <a:t>https://www.nbcwashington.com/news/local/ai-traffic-camera-program-scans-driver-behavior/3461708/</a:t>
            </a:r>
          </a:p>
          <a:p>
            <a:r>
              <a:rPr lang="zh-TW" altLang="en-US"/>
              <a:t>超速偵測費用估計</a:t>
            </a:r>
            <a:r>
              <a:rPr lang="en-US" altLang="zh-TW"/>
              <a:t>(NYC)</a:t>
            </a:r>
            <a:r>
              <a:rPr lang="zh-TW" altLang="en-US"/>
              <a:t>：</a:t>
            </a:r>
            <a:r>
              <a:rPr lang="en-US" altLang="zh-TW"/>
              <a:t>https://www.itskrs.its.dot.gov/2021-sc00485</a:t>
            </a:r>
          </a:p>
          <a:p>
            <a:r>
              <a:rPr lang="zh-TW" altLang="en-US"/>
              <a:t>超速偵測 </a:t>
            </a:r>
            <a:r>
              <a:rPr lang="en-US" altLang="zh-TW"/>
              <a:t>(Toronto)</a:t>
            </a:r>
            <a:r>
              <a:rPr lang="zh-TW" altLang="en-US"/>
              <a:t>：</a:t>
            </a:r>
            <a:r>
              <a:rPr lang="en-US" altLang="zh-TW"/>
              <a:t>https://globalnews.ca/news/9321380/toronto-speed-camera-program-revenue/</a:t>
            </a:r>
          </a:p>
          <a:p>
            <a:r>
              <a:rPr lang="zh-TW" altLang="en-US"/>
              <a:t>闖紅燈偵測費用估計：</a:t>
            </a:r>
            <a:r>
              <a:rPr lang="en-US" altLang="zh-TW"/>
              <a:t>https://www.itskrs.its.dot.gov/2003-sc00011</a:t>
            </a:r>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20</a:t>
            </a:fld>
            <a:endParaRPr lang="zh-TW" altLang="en-US"/>
          </a:p>
        </p:txBody>
      </p:sp>
    </p:spTree>
    <p:extLst>
      <p:ext uri="{BB962C8B-B14F-4D97-AF65-F5344CB8AC3E}">
        <p14:creationId xmlns:p14="http://schemas.microsoft.com/office/powerpoint/2010/main" val="1008852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21</a:t>
            </a:fld>
            <a:endParaRPr lang="zh-TW" altLang="en-US"/>
          </a:p>
        </p:txBody>
      </p:sp>
    </p:spTree>
    <p:extLst>
      <p:ext uri="{BB962C8B-B14F-4D97-AF65-F5344CB8AC3E}">
        <p14:creationId xmlns:p14="http://schemas.microsoft.com/office/powerpoint/2010/main" val="284060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indent="-285750">
              <a:buFont typeface="Arial" panose="020B0604020202020204" pitchFamily="34" charset="0"/>
              <a:buChar char="•"/>
            </a:pPr>
            <a:r>
              <a:rPr lang="zh-TW" altLang="en-US" sz="1200"/>
              <a:t>交通監看拍攝距離遠、架設高、解析度要求較低</a:t>
            </a:r>
            <a:endParaRPr lang="en-US" altLang="zh-TW" sz="1200"/>
          </a:p>
          <a:p>
            <a:pPr marL="285750" indent="-285750">
              <a:buFont typeface="Arial" panose="020B0604020202020204" pitchFamily="34" charset="0"/>
              <a:buChar char="•"/>
            </a:pPr>
            <a:r>
              <a:rPr lang="zh-TW" altLang="en-US" sz="1200"/>
              <a:t>流量計算拍攝距離中、架設中、解析度要求普通</a:t>
            </a:r>
            <a:endParaRPr lang="en-US" altLang="zh-TW" sz="1200"/>
          </a:p>
          <a:p>
            <a:pPr marL="285750" indent="-285750">
              <a:buFont typeface="Arial" panose="020B0604020202020204" pitchFamily="34" charset="0"/>
              <a:buChar char="•"/>
            </a:pPr>
            <a:r>
              <a:rPr lang="zh-TW" altLang="en-US" sz="1200"/>
              <a:t>科技執法拍攝距離近、架設低、解析度要求較高</a:t>
            </a:r>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22</a:t>
            </a:fld>
            <a:endParaRPr lang="zh-TW" altLang="en-US"/>
          </a:p>
        </p:txBody>
      </p:sp>
    </p:spTree>
    <p:extLst>
      <p:ext uri="{BB962C8B-B14F-4D97-AF65-F5344CB8AC3E}">
        <p14:creationId xmlns:p14="http://schemas.microsoft.com/office/powerpoint/2010/main" val="285945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23</a:t>
            </a:fld>
            <a:endParaRPr lang="zh-TW" altLang="en-US"/>
          </a:p>
        </p:txBody>
      </p:sp>
    </p:spTree>
    <p:extLst>
      <p:ext uri="{BB962C8B-B14F-4D97-AF65-F5344CB8AC3E}">
        <p14:creationId xmlns:p14="http://schemas.microsoft.com/office/powerpoint/2010/main" val="165115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hlinkClick r:id="rId3"/>
              </a:rPr>
              <a:t>Traffic Signal Budgeting and </a:t>
            </a:r>
            <a:r>
              <a:rPr lang="en-US" altLang="zh-TW" err="1">
                <a:hlinkClick r:id="rId3"/>
              </a:rPr>
              <a:t>CoRW</a:t>
            </a:r>
            <a:r>
              <a:rPr lang="en-US" altLang="zh-TW">
                <a:hlinkClick r:id="rId3"/>
              </a:rPr>
              <a:t> - Tables (state.fl.us)</a:t>
            </a:r>
            <a:endParaRPr lang="zh-TW" altLang="en-US"/>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費用比較 </a:t>
            </a:r>
            <a:r>
              <a:rPr lang="en-US" altLang="zh-TW"/>
              <a:t>(USDOT):</a:t>
            </a:r>
            <a:r>
              <a:rPr lang="zh-TW" altLang="en-US"/>
              <a:t> </a:t>
            </a:r>
            <a:r>
              <a:rPr lang="en-US" altLang="zh-TW"/>
              <a:t>https://www.fhwa.dot.gov/policyinformation/pubs/vdstits2007/03.cfm</a:t>
            </a:r>
          </a:p>
          <a:p>
            <a:r>
              <a:rPr lang="zh-TW" altLang="en-US"/>
              <a:t>交通監看費用估計</a:t>
            </a:r>
            <a:r>
              <a:rPr lang="en-US" altLang="zh-TW"/>
              <a:t>(CA)</a:t>
            </a:r>
            <a:r>
              <a:rPr lang="zh-TW" altLang="en-US"/>
              <a:t>：</a:t>
            </a:r>
            <a:r>
              <a:rPr lang="en-US" altLang="zh-TW"/>
              <a:t>https://www.itskrs.its.dot.gov/2019-sc00427</a:t>
            </a:r>
          </a:p>
          <a:p>
            <a:r>
              <a:rPr lang="zh-TW" altLang="en-US"/>
              <a:t>超速偵測費用估計</a:t>
            </a:r>
            <a:r>
              <a:rPr lang="en-US" altLang="zh-TW"/>
              <a:t>(NYC)</a:t>
            </a:r>
            <a:r>
              <a:rPr lang="zh-TW" altLang="en-US"/>
              <a:t>：</a:t>
            </a:r>
            <a:r>
              <a:rPr lang="en-US" altLang="zh-TW"/>
              <a:t>https://www.itskrs.its.dot.gov/2021-sc00485</a:t>
            </a:r>
          </a:p>
          <a:p>
            <a:r>
              <a:rPr lang="zh-TW" altLang="en-US"/>
              <a:t>超速偵測 </a:t>
            </a:r>
            <a:r>
              <a:rPr lang="en-US" altLang="zh-TW"/>
              <a:t>(Toronto)</a:t>
            </a:r>
            <a:r>
              <a:rPr lang="zh-TW" altLang="en-US"/>
              <a:t>：</a:t>
            </a:r>
            <a:r>
              <a:rPr lang="en-US" altLang="zh-TW"/>
              <a:t>https://globalnews.ca/news/9321380/toronto-speed-camera-program-revenue/</a:t>
            </a:r>
          </a:p>
          <a:p>
            <a:r>
              <a:rPr lang="zh-TW" altLang="en-US"/>
              <a:t>闖紅燈偵測費用估計：</a:t>
            </a:r>
            <a:r>
              <a:rPr lang="en-US" altLang="zh-TW"/>
              <a:t>https://www.itskrs.its.dot.gov/2003-sc00011</a:t>
            </a:r>
            <a:endParaRPr lang="zh-TW"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a:p>
          <a:p>
            <a:endParaRPr lang="zh-TW" altLang="en-US"/>
          </a:p>
        </p:txBody>
      </p:sp>
      <p:sp>
        <p:nvSpPr>
          <p:cNvPr id="4" name="投影片編號版面配置區 3"/>
          <p:cNvSpPr>
            <a:spLocks noGrp="1"/>
          </p:cNvSpPr>
          <p:nvPr>
            <p:ph type="sldNum" sz="quarter" idx="5"/>
          </p:nvPr>
        </p:nvSpPr>
        <p:spPr/>
        <p:txBody>
          <a:bodyPr/>
          <a:lstStyle/>
          <a:p>
            <a:fld id="{9126B97C-A1E8-4219-9360-76810379DF38}" type="slidenum">
              <a:rPr lang="zh-TW" altLang="en-US" smtClean="0"/>
              <a:t>24</a:t>
            </a:fld>
            <a:endParaRPr lang="zh-TW" altLang="en-US"/>
          </a:p>
        </p:txBody>
      </p:sp>
    </p:spTree>
    <p:extLst>
      <p:ext uri="{BB962C8B-B14F-4D97-AF65-F5344CB8AC3E}">
        <p14:creationId xmlns:p14="http://schemas.microsoft.com/office/powerpoint/2010/main" val="2957579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sp>
        <p:nvSpPr>
          <p:cNvPr id="5" name="Rectangle 7">
            <a:extLst>
              <a:ext uri="{FF2B5EF4-FFF2-40B4-BE49-F238E27FC236}">
                <a16:creationId xmlns:a16="http://schemas.microsoft.com/office/drawing/2014/main" id="{D4E2DC8D-FDD0-0053-60D3-10628F577CDE}"/>
              </a:ext>
            </a:extLst>
          </p:cNvPr>
          <p:cNvSpPr/>
          <p:nvPr userDrawn="1"/>
        </p:nvSpPr>
        <p:spPr>
          <a:xfrm>
            <a:off x="0" y="0"/>
            <a:ext cx="12199705" cy="6858000"/>
          </a:xfrm>
          <a:prstGeom prst="rect">
            <a:avLst/>
          </a:prstGeom>
          <a:gradFill flip="none" rotWithShape="1">
            <a:gsLst>
              <a:gs pos="0">
                <a:schemeClr val="accent1">
                  <a:alpha val="70000"/>
                </a:schemeClr>
              </a:gs>
              <a:gs pos="48000">
                <a:schemeClr val="accent2">
                  <a:alpha val="70000"/>
                </a:schemeClr>
              </a:gs>
              <a:gs pos="100000">
                <a:schemeClr val="accent3">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1" name="標題版面配置區 10">
            <a:extLst>
              <a:ext uri="{FF2B5EF4-FFF2-40B4-BE49-F238E27FC236}">
                <a16:creationId xmlns:a16="http://schemas.microsoft.com/office/drawing/2014/main" id="{E368F0FE-253C-90A5-A274-21063F9317FC}"/>
              </a:ext>
            </a:extLst>
          </p:cNvPr>
          <p:cNvSpPr>
            <a:spLocks noGrp="1"/>
          </p:cNvSpPr>
          <p:nvPr>
            <p:ph type="title" hasCustomPrompt="1"/>
          </p:nvPr>
        </p:nvSpPr>
        <p:spPr>
          <a:xfrm>
            <a:off x="900000" y="3824967"/>
            <a:ext cx="6913964" cy="608138"/>
          </a:xfrm>
          <a:prstGeom prst="rect">
            <a:avLst/>
          </a:prstGeom>
        </p:spPr>
        <p:txBody>
          <a:bodyPr vert="horz" lIns="91440" tIns="45720" rIns="91440" bIns="45720" rtlCol="0" anchor="t">
            <a:noAutofit/>
          </a:bodyPr>
          <a:lstStyle>
            <a:lvl1pPr>
              <a:defRPr sz="2000">
                <a:solidFill>
                  <a:schemeClr val="bg1"/>
                </a:solidFill>
                <a:latin typeface="微軟正黑體" panose="020B0604030504040204" pitchFamily="34" charset="-120"/>
                <a:ea typeface="微軟正黑體" panose="020B0604030504040204" pitchFamily="34" charset="-120"/>
              </a:defRPr>
            </a:lvl1pPr>
          </a:lstStyle>
          <a:p>
            <a:r>
              <a:rPr lang="en-US" altLang="zh-TW"/>
              <a:t>Speaker Name Goes Here</a:t>
            </a:r>
            <a:endParaRPr kumimoji="1" lang="zh-TW" altLang="en-US"/>
          </a:p>
        </p:txBody>
      </p: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900000" y="2951018"/>
            <a:ext cx="6889025" cy="691068"/>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a:t>Presentation title</a:t>
            </a:r>
          </a:p>
        </p:txBody>
      </p:sp>
      <p:sp>
        <p:nvSpPr>
          <p:cNvPr id="2" name="Date Placeholder 1"/>
          <p:cNvSpPr>
            <a:spLocks noGrp="1"/>
          </p:cNvSpPr>
          <p:nvPr>
            <p:ph type="dt" sz="half" idx="10"/>
          </p:nvPr>
        </p:nvSpPr>
        <p:spPr>
          <a:xfrm>
            <a:off x="900000" y="4446527"/>
            <a:ext cx="2743200" cy="365125"/>
          </a:xfrm>
        </p:spPr>
        <p:txBody>
          <a:bodyPr/>
          <a:lstStyle>
            <a:lvl1pPr>
              <a:defRPr>
                <a:solidFill>
                  <a:schemeClr val="bg1"/>
                </a:solidFill>
                <a:latin typeface="Microsoft JhengHei" panose="020B0604030504040204" pitchFamily="34" charset="-120"/>
                <a:ea typeface="Microsoft JhengHei" panose="020B0604030504040204" pitchFamily="34" charset="-120"/>
              </a:defRPr>
            </a:lvl1pPr>
          </a:lstStyle>
          <a:p>
            <a:fld id="{0E67C480-1515-4254-9025-3853D21EC8D6}" type="datetime3">
              <a:rPr lang="en-US" altLang="zh-TW" smtClean="0"/>
              <a:pPr/>
              <a:t>15 August 2024</a:t>
            </a:fld>
            <a:endParaRPr lang="en-US"/>
          </a:p>
        </p:txBody>
      </p:sp>
      <p:pic>
        <p:nvPicPr>
          <p:cNvPr id="6" name="圖片 5" descr="一張含有 文字, 美工圖案 的圖片&#10;&#10;自動產生的描述">
            <a:extLst>
              <a:ext uri="{FF2B5EF4-FFF2-40B4-BE49-F238E27FC236}">
                <a16:creationId xmlns:a16="http://schemas.microsoft.com/office/drawing/2014/main" id="{D3350A7B-F384-FCEA-9CAE-654B1C2090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234802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A489929E-7B3B-4CAD-8097-4AEA6F6921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1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99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F31BEC75-8B52-027A-FD55-3F4600A55AA3}"/>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80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4"/>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26672422-0D34-2AAE-4ED8-C5DB7EBD39E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6" name="標題版面配置區 10">
            <a:extLst>
              <a:ext uri="{FF2B5EF4-FFF2-40B4-BE49-F238E27FC236}">
                <a16:creationId xmlns:a16="http://schemas.microsoft.com/office/drawing/2014/main" id="{E20FFCAE-BA9B-FEE3-6D64-0ADE006EB647}"/>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F41BC64D-937F-2DEB-C573-833C893330CF}"/>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305475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20000"/>
                  <a:lumOff val="8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Content Placeholder 2">
            <a:extLst>
              <a:ext uri="{FF2B5EF4-FFF2-40B4-BE49-F238E27FC236}">
                <a16:creationId xmlns:a16="http://schemas.microsoft.com/office/drawing/2014/main" id="{09EB752A-68CB-1832-F753-239CF3450875}"/>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81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4"/>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60000"/>
                  <a:lumOff val="4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469E1B7-B26A-38EB-0464-723F146028C5}"/>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8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5"/>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A61E049A-A96F-9580-8A79-71714D6E510F}"/>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3" name="標題版面配置區 10">
            <a:extLst>
              <a:ext uri="{FF2B5EF4-FFF2-40B4-BE49-F238E27FC236}">
                <a16:creationId xmlns:a16="http://schemas.microsoft.com/office/drawing/2014/main" id="{489DAF5B-4A0F-E7FE-A48A-5F6D3401FFF3}"/>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BDFAE21A-FF23-10E9-39E7-04E915DAA0CE}"/>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4" name="圖片 3" descr="一張含有 文字, 美工圖案 的圖片&#10;&#10;自動產生的描述">
            <a:extLst>
              <a:ext uri="{FF2B5EF4-FFF2-40B4-BE49-F238E27FC236}">
                <a16:creationId xmlns:a16="http://schemas.microsoft.com/office/drawing/2014/main" id="{734F5CBF-A67F-8710-5DBA-931808AF27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261525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sz="3200">
                <a:solidFill>
                  <a:schemeClr val="bg2"/>
                </a:solidFill>
                <a:latin typeface="Microsoft JhengHei" panose="020B0604030504040204" pitchFamily="34" charset="-120"/>
                <a:ea typeface="Microsoft JhengHei" panose="020B0604030504040204" pitchFamily="34" charset="-120"/>
              </a:rPr>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20000"/>
                  <a:lumOff val="8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9E2F8FC2-CDEE-AB07-373A-2CD934056B42}"/>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5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5"/>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60000"/>
                  <a:lumOff val="4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B0592874-CA3E-9B62-5994-E9A08DC3FB69}"/>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0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chemeClr val="accent1">
                <a:alpha val="70000"/>
              </a:schemeClr>
            </a:gs>
            <a:gs pos="48000">
              <a:schemeClr val="accent2">
                <a:alpha val="70000"/>
              </a:schemeClr>
            </a:gs>
            <a:gs pos="100000">
              <a:schemeClr val="accent3">
                <a:alpha val="70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10714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696801" y="1400563"/>
            <a:ext cx="4600913" cy="1676466"/>
          </a:xfrm>
          <a:prstGeom prst="rect">
            <a:avLst/>
          </a:prstGeom>
        </p:spPr>
        <p:txBody>
          <a:bodyPr vert="horz" lIns="91440" tIns="45720" rIns="91440" bIns="45720" rtlCol="0" anchor="t">
            <a:normAutofit/>
          </a:bodyPr>
          <a:lstStyle>
            <a:lvl1pPr marL="0" indent="0">
              <a:buNone/>
              <a:defRPr sz="3200" b="1" i="0">
                <a:solidFill>
                  <a:schemeClr val="bg1"/>
                </a:solidFill>
                <a:latin typeface="微軟正黑體" panose="020B0604030504040204" pitchFamily="34" charset="-120"/>
                <a:ea typeface="微軟正黑體" panose="020B0604030504040204" pitchFamily="34" charset="-120"/>
              </a:defRPr>
            </a:lvl1pPr>
          </a:lstStyle>
          <a:p>
            <a:pPr lvl="0"/>
            <a:r>
              <a:rPr kumimoji="1" lang="en-US" altLang="zh-TW"/>
              <a:t>Thanks for Your Attention</a:t>
            </a:r>
            <a:endParaRPr kumimoji="1" lang="zh-TW" altLang="en-US"/>
          </a:p>
        </p:txBody>
      </p:sp>
      <p:pic>
        <p:nvPicPr>
          <p:cNvPr id="4" name="圖片 3" descr="一張含有 電子產品 的圖片&#10;&#10;自動產生的描述">
            <a:extLst>
              <a:ext uri="{FF2B5EF4-FFF2-40B4-BE49-F238E27FC236}">
                <a16:creationId xmlns:a16="http://schemas.microsoft.com/office/drawing/2014/main" id="{57D232CE-86CF-A1C9-7225-7C1A08746B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60948" y="2108324"/>
            <a:ext cx="9499352" cy="4749676"/>
          </a:xfrm>
          <a:prstGeom prst="rect">
            <a:avLst/>
          </a:prstGeom>
        </p:spPr>
      </p:pic>
      <p:pic>
        <p:nvPicPr>
          <p:cNvPr id="6" name="圖片 5">
            <a:extLst>
              <a:ext uri="{FF2B5EF4-FFF2-40B4-BE49-F238E27FC236}">
                <a16:creationId xmlns:a16="http://schemas.microsoft.com/office/drawing/2014/main" id="{2FF2FB17-80FC-9F76-018F-865EF0FC5D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0730" y="682172"/>
            <a:ext cx="3419054" cy="165094"/>
          </a:xfrm>
          <a:prstGeom prst="rect">
            <a:avLst/>
          </a:prstGeom>
        </p:spPr>
      </p:pic>
      <p:sp>
        <p:nvSpPr>
          <p:cNvPr id="3" name="文字方塊 2">
            <a:extLst>
              <a:ext uri="{FF2B5EF4-FFF2-40B4-BE49-F238E27FC236}">
                <a16:creationId xmlns:a16="http://schemas.microsoft.com/office/drawing/2014/main" id="{31EDFAD7-715B-75D6-E6E1-4AC9187BE41D}"/>
              </a:ext>
            </a:extLst>
          </p:cNvPr>
          <p:cNvSpPr txBox="1"/>
          <p:nvPr userDrawn="1"/>
        </p:nvSpPr>
        <p:spPr>
          <a:xfrm>
            <a:off x="719091" y="6223247"/>
            <a:ext cx="3732240" cy="307777"/>
          </a:xfrm>
          <a:prstGeom prst="rect">
            <a:avLst/>
          </a:prstGeom>
          <a:noFill/>
        </p:spPr>
        <p:txBody>
          <a:bodyPr wrap="none" rtlCol="0">
            <a:spAutoFit/>
          </a:bodyPr>
          <a:lstStyle/>
          <a:p>
            <a:r>
              <a:rPr lang="en-US" altLang="zh-TW" sz="1400" kern="1200">
                <a:solidFill>
                  <a:schemeClr val="bg1"/>
                </a:solidFill>
                <a:latin typeface="微軟正黑體" panose="020B0604030504040204" pitchFamily="34" charset="-120"/>
                <a:ea typeface="微軟正黑體" panose="020B0604030504040204" pitchFamily="34" charset="-120"/>
                <a:cs typeface="+mj-cs"/>
              </a:rPr>
              <a:t>LEOTEK Electronics USA, LLC. | Leotek.com</a:t>
            </a:r>
            <a:endParaRPr lang="zh-TW" altLang="en-US" sz="1400" kern="1200">
              <a:solidFill>
                <a:schemeClr val="bg1"/>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2579866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86C9691-6A6F-448E-BAAC-7CFE9E317655}"/>
              </a:ext>
            </a:extLst>
          </p:cNvPr>
          <p:cNvSpPr/>
          <p:nvPr userDrawn="1"/>
        </p:nvSpPr>
        <p:spPr>
          <a:xfrm flipV="1">
            <a:off x="0" y="0"/>
            <a:ext cx="84221" cy="1118937"/>
          </a:xfrm>
          <a:prstGeom prst="rect">
            <a:avLst/>
          </a:prstGeom>
          <a:solidFill>
            <a:srgbClr val="004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91466C51-5811-462C-81B8-DFC2B4D2DB85}"/>
              </a:ext>
            </a:extLst>
          </p:cNvPr>
          <p:cNvGrpSpPr/>
          <p:nvPr userDrawn="1"/>
        </p:nvGrpSpPr>
        <p:grpSpPr>
          <a:xfrm>
            <a:off x="7373352" y="6480004"/>
            <a:ext cx="4737726" cy="274656"/>
            <a:chOff x="154834" y="6456663"/>
            <a:chExt cx="5488892" cy="318203"/>
          </a:xfrm>
        </p:grpSpPr>
        <p:pic>
          <p:nvPicPr>
            <p:cNvPr id="9" name="圖片 8">
              <a:extLst>
                <a:ext uri="{FF2B5EF4-FFF2-40B4-BE49-F238E27FC236}">
                  <a16:creationId xmlns:a16="http://schemas.microsoft.com/office/drawing/2014/main" id="{8A31EF9C-E019-483E-AA30-8B4F9823F0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225"/>
            <a:stretch/>
          </p:blipFill>
          <p:spPr>
            <a:xfrm>
              <a:off x="154834" y="6456663"/>
              <a:ext cx="2235911" cy="318203"/>
            </a:xfrm>
            <a:prstGeom prst="rect">
              <a:avLst/>
            </a:prstGeom>
          </p:spPr>
        </p:pic>
        <p:sp>
          <p:nvSpPr>
            <p:cNvPr id="10" name="文字方塊 9">
              <a:extLst>
                <a:ext uri="{FF2B5EF4-FFF2-40B4-BE49-F238E27FC236}">
                  <a16:creationId xmlns:a16="http://schemas.microsoft.com/office/drawing/2014/main" id="{08D32C03-4635-4FA8-A737-6052EE9363A9}"/>
                </a:ext>
              </a:extLst>
            </p:cNvPr>
            <p:cNvSpPr txBox="1"/>
            <p:nvPr userDrawn="1"/>
          </p:nvSpPr>
          <p:spPr>
            <a:xfrm>
              <a:off x="2175639" y="6475622"/>
              <a:ext cx="3468087" cy="285259"/>
            </a:xfrm>
            <a:prstGeom prst="rect">
              <a:avLst/>
            </a:prstGeom>
            <a:noFill/>
          </p:spPr>
          <p:txBody>
            <a:bodyPr wrap="square" rtlCol="0">
              <a:spAutoFit/>
            </a:bodyPr>
            <a:lstStyle/>
            <a:p>
              <a:pPr algn="l"/>
              <a:r>
                <a:rPr lang="en-US" altLang="zh-TW" sz="900"/>
                <a:t>All rights reserved</a:t>
              </a:r>
              <a:r>
                <a:rPr lang="en-US" altLang="zh-TW" sz="1000"/>
                <a:t> </a:t>
              </a:r>
              <a:r>
                <a:rPr lang="en-US" altLang="zh-TW" sz="900"/>
                <a:t>© LITE-ON Technology Corporation 2021</a:t>
              </a:r>
              <a:endParaRPr lang="zh-TW" altLang="en-US" sz="1100">
                <a:latin typeface="Calibri" pitchFamily="34" charset="0"/>
                <a:cs typeface="Calibri" pitchFamily="34" charset="0"/>
              </a:endParaRPr>
            </a:p>
          </p:txBody>
        </p:sp>
      </p:grpSp>
    </p:spTree>
    <p:extLst>
      <p:ext uri="{BB962C8B-B14F-4D97-AF65-F5344CB8AC3E}">
        <p14:creationId xmlns:p14="http://schemas.microsoft.com/office/powerpoint/2010/main" val="2419508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3655900" y="2037377"/>
            <a:ext cx="6281199" cy="1007809"/>
          </a:xfrm>
          <a:prstGeom prst="rect">
            <a:avLst/>
          </a:prstGeom>
        </p:spPr>
        <p:txBody>
          <a:bodyPr vert="horz" lIns="91440" tIns="45720" rIns="91440" bIns="45720" rtlCol="0" anchor="b">
            <a:normAutofit/>
          </a:bodyPr>
          <a:lstStyle>
            <a:lvl1pPr marL="0" indent="0">
              <a:buNone/>
              <a:defRPr sz="3200" b="1" i="0">
                <a:solidFill>
                  <a:schemeClr val="accent1"/>
                </a:solidFill>
                <a:latin typeface="微軟正黑體" panose="020B0604030504040204" pitchFamily="34" charset="-120"/>
                <a:ea typeface="微軟正黑體" panose="020B0604030504040204" pitchFamily="34" charset="-120"/>
              </a:defRPr>
            </a:lvl1pPr>
          </a:lstStyle>
          <a:p>
            <a:r>
              <a:rPr lang="en-US" altLang="zh-TW"/>
              <a:t>Agenda</a:t>
            </a:r>
            <a:endParaRPr lang="zh-TW" altLang="en-US"/>
          </a:p>
        </p:txBody>
      </p:sp>
      <p:sp>
        <p:nvSpPr>
          <p:cNvPr id="3" name="文字版面配置區 61">
            <a:extLst>
              <a:ext uri="{FF2B5EF4-FFF2-40B4-BE49-F238E27FC236}">
                <a16:creationId xmlns:a16="http://schemas.microsoft.com/office/drawing/2014/main" id="{7AD2A7E7-E50C-B7C4-460B-DFC324A33C62}"/>
              </a:ext>
            </a:extLst>
          </p:cNvPr>
          <p:cNvSpPr>
            <a:spLocks noGrp="1"/>
          </p:cNvSpPr>
          <p:nvPr>
            <p:ph type="body" sz="quarter" idx="19" hasCustomPrompt="1"/>
          </p:nvPr>
        </p:nvSpPr>
        <p:spPr>
          <a:xfrm>
            <a:off x="419546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cxnSp>
        <p:nvCxnSpPr>
          <p:cNvPr id="7" name="直線接點 6">
            <a:extLst>
              <a:ext uri="{FF2B5EF4-FFF2-40B4-BE49-F238E27FC236}">
                <a16:creationId xmlns:a16="http://schemas.microsoft.com/office/drawing/2014/main" id="{97EEBBB0-E979-2ECA-1F78-0ACFF1B7D243}"/>
              </a:ext>
            </a:extLst>
          </p:cNvPr>
          <p:cNvCxnSpPr>
            <a:cxnSpLocks/>
          </p:cNvCxnSpPr>
          <p:nvPr userDrawn="1"/>
        </p:nvCxnSpPr>
        <p:spPr>
          <a:xfrm>
            <a:off x="2946400" y="3425371"/>
            <a:ext cx="76726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字版面配置區 61">
            <a:extLst>
              <a:ext uri="{FF2B5EF4-FFF2-40B4-BE49-F238E27FC236}">
                <a16:creationId xmlns:a16="http://schemas.microsoft.com/office/drawing/2014/main" id="{A42ECBFA-7CAA-4014-A791-201F33EF8BBF}"/>
              </a:ext>
            </a:extLst>
          </p:cNvPr>
          <p:cNvSpPr>
            <a:spLocks noGrp="1"/>
          </p:cNvSpPr>
          <p:nvPr>
            <p:ph type="body" sz="quarter" idx="28" hasCustomPrompt="1"/>
          </p:nvPr>
        </p:nvSpPr>
        <p:spPr>
          <a:xfrm>
            <a:off x="3618887" y="381063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1</a:t>
            </a:r>
            <a:endParaRPr lang="zh-TW" altLang="en-US"/>
          </a:p>
        </p:txBody>
      </p:sp>
      <p:sp>
        <p:nvSpPr>
          <p:cNvPr id="6" name="文字版面配置區 61">
            <a:extLst>
              <a:ext uri="{FF2B5EF4-FFF2-40B4-BE49-F238E27FC236}">
                <a16:creationId xmlns:a16="http://schemas.microsoft.com/office/drawing/2014/main" id="{38F406E2-E66D-00E9-9BFE-C3C60CFF4483}"/>
              </a:ext>
            </a:extLst>
          </p:cNvPr>
          <p:cNvSpPr>
            <a:spLocks noGrp="1"/>
          </p:cNvSpPr>
          <p:nvPr>
            <p:ph type="body" sz="quarter" idx="49" hasCustomPrompt="1"/>
          </p:nvPr>
        </p:nvSpPr>
        <p:spPr>
          <a:xfrm>
            <a:off x="419546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13" name="文字版面配置區 61">
            <a:extLst>
              <a:ext uri="{FF2B5EF4-FFF2-40B4-BE49-F238E27FC236}">
                <a16:creationId xmlns:a16="http://schemas.microsoft.com/office/drawing/2014/main" id="{40CA2672-E5E8-B174-BD33-FEC8C190DD1E}"/>
              </a:ext>
            </a:extLst>
          </p:cNvPr>
          <p:cNvSpPr>
            <a:spLocks noGrp="1"/>
          </p:cNvSpPr>
          <p:nvPr>
            <p:ph type="body" sz="quarter" idx="50" hasCustomPrompt="1"/>
          </p:nvPr>
        </p:nvSpPr>
        <p:spPr>
          <a:xfrm>
            <a:off x="3618887" y="480631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2</a:t>
            </a:r>
            <a:endParaRPr lang="zh-TW" altLang="en-US"/>
          </a:p>
        </p:txBody>
      </p:sp>
      <p:sp>
        <p:nvSpPr>
          <p:cNvPr id="23" name="文字版面配置區 61">
            <a:extLst>
              <a:ext uri="{FF2B5EF4-FFF2-40B4-BE49-F238E27FC236}">
                <a16:creationId xmlns:a16="http://schemas.microsoft.com/office/drawing/2014/main" id="{2AB58E88-4D77-A708-22B1-76B73C1B84B7}"/>
              </a:ext>
            </a:extLst>
          </p:cNvPr>
          <p:cNvSpPr>
            <a:spLocks noGrp="1"/>
          </p:cNvSpPr>
          <p:nvPr>
            <p:ph type="body" sz="quarter" idx="51" hasCustomPrompt="1"/>
          </p:nvPr>
        </p:nvSpPr>
        <p:spPr>
          <a:xfrm>
            <a:off x="419546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4" name="文字版面配置區 61">
            <a:extLst>
              <a:ext uri="{FF2B5EF4-FFF2-40B4-BE49-F238E27FC236}">
                <a16:creationId xmlns:a16="http://schemas.microsoft.com/office/drawing/2014/main" id="{E71B1B26-1FE6-6963-85AA-6187F6A65170}"/>
              </a:ext>
            </a:extLst>
          </p:cNvPr>
          <p:cNvSpPr>
            <a:spLocks noGrp="1"/>
          </p:cNvSpPr>
          <p:nvPr>
            <p:ph type="body" sz="quarter" idx="52" hasCustomPrompt="1"/>
          </p:nvPr>
        </p:nvSpPr>
        <p:spPr>
          <a:xfrm>
            <a:off x="3618887" y="578167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3</a:t>
            </a:r>
            <a:endParaRPr lang="zh-TW" altLang="en-US"/>
          </a:p>
        </p:txBody>
      </p:sp>
      <p:sp>
        <p:nvSpPr>
          <p:cNvPr id="25" name="文字版面配置區 61">
            <a:extLst>
              <a:ext uri="{FF2B5EF4-FFF2-40B4-BE49-F238E27FC236}">
                <a16:creationId xmlns:a16="http://schemas.microsoft.com/office/drawing/2014/main" id="{39072B5B-8B35-F3E5-4DD1-8085BC9FECFA}"/>
              </a:ext>
            </a:extLst>
          </p:cNvPr>
          <p:cNvSpPr>
            <a:spLocks noGrp="1"/>
          </p:cNvSpPr>
          <p:nvPr>
            <p:ph type="body" sz="quarter" idx="53" hasCustomPrompt="1"/>
          </p:nvPr>
        </p:nvSpPr>
        <p:spPr>
          <a:xfrm>
            <a:off x="792418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6" name="文字版面配置區 61">
            <a:extLst>
              <a:ext uri="{FF2B5EF4-FFF2-40B4-BE49-F238E27FC236}">
                <a16:creationId xmlns:a16="http://schemas.microsoft.com/office/drawing/2014/main" id="{09F8FC40-C0A5-1AA2-1EAE-58E46B171791}"/>
              </a:ext>
            </a:extLst>
          </p:cNvPr>
          <p:cNvSpPr>
            <a:spLocks noGrp="1"/>
          </p:cNvSpPr>
          <p:nvPr>
            <p:ph type="body" sz="quarter" idx="54" hasCustomPrompt="1"/>
          </p:nvPr>
        </p:nvSpPr>
        <p:spPr>
          <a:xfrm>
            <a:off x="7347607" y="381063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4</a:t>
            </a:r>
            <a:endParaRPr lang="zh-TW" altLang="en-US"/>
          </a:p>
        </p:txBody>
      </p:sp>
      <p:sp>
        <p:nvSpPr>
          <p:cNvPr id="27" name="文字版面配置區 61">
            <a:extLst>
              <a:ext uri="{FF2B5EF4-FFF2-40B4-BE49-F238E27FC236}">
                <a16:creationId xmlns:a16="http://schemas.microsoft.com/office/drawing/2014/main" id="{D507110A-9A95-F20E-4159-D772652CAF62}"/>
              </a:ext>
            </a:extLst>
          </p:cNvPr>
          <p:cNvSpPr>
            <a:spLocks noGrp="1"/>
          </p:cNvSpPr>
          <p:nvPr>
            <p:ph type="body" sz="quarter" idx="55" hasCustomPrompt="1"/>
          </p:nvPr>
        </p:nvSpPr>
        <p:spPr>
          <a:xfrm>
            <a:off x="792418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8" name="文字版面配置區 61">
            <a:extLst>
              <a:ext uri="{FF2B5EF4-FFF2-40B4-BE49-F238E27FC236}">
                <a16:creationId xmlns:a16="http://schemas.microsoft.com/office/drawing/2014/main" id="{1EC59672-D918-31D1-7ED0-C01FB4BA8B5A}"/>
              </a:ext>
            </a:extLst>
          </p:cNvPr>
          <p:cNvSpPr>
            <a:spLocks noGrp="1"/>
          </p:cNvSpPr>
          <p:nvPr>
            <p:ph type="body" sz="quarter" idx="56" hasCustomPrompt="1"/>
          </p:nvPr>
        </p:nvSpPr>
        <p:spPr>
          <a:xfrm>
            <a:off x="7347607" y="480631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5</a:t>
            </a:r>
            <a:endParaRPr lang="zh-TW" altLang="en-US"/>
          </a:p>
        </p:txBody>
      </p:sp>
      <p:sp>
        <p:nvSpPr>
          <p:cNvPr id="29" name="文字版面配置區 61">
            <a:extLst>
              <a:ext uri="{FF2B5EF4-FFF2-40B4-BE49-F238E27FC236}">
                <a16:creationId xmlns:a16="http://schemas.microsoft.com/office/drawing/2014/main" id="{4A38ECA5-FC28-128E-9E61-140F639FF7BF}"/>
              </a:ext>
            </a:extLst>
          </p:cNvPr>
          <p:cNvSpPr>
            <a:spLocks noGrp="1"/>
          </p:cNvSpPr>
          <p:nvPr>
            <p:ph type="body" sz="quarter" idx="57" hasCustomPrompt="1"/>
          </p:nvPr>
        </p:nvSpPr>
        <p:spPr>
          <a:xfrm>
            <a:off x="792418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30" name="文字版面配置區 61">
            <a:extLst>
              <a:ext uri="{FF2B5EF4-FFF2-40B4-BE49-F238E27FC236}">
                <a16:creationId xmlns:a16="http://schemas.microsoft.com/office/drawing/2014/main" id="{2862DF12-0BA8-3886-2183-53FAE429482D}"/>
              </a:ext>
            </a:extLst>
          </p:cNvPr>
          <p:cNvSpPr>
            <a:spLocks noGrp="1"/>
          </p:cNvSpPr>
          <p:nvPr>
            <p:ph type="body" sz="quarter" idx="58" hasCustomPrompt="1"/>
          </p:nvPr>
        </p:nvSpPr>
        <p:spPr>
          <a:xfrm>
            <a:off x="7347607" y="578167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6</a:t>
            </a:r>
            <a:endParaRPr lang="zh-TW" altLang="en-US"/>
          </a:p>
        </p:txBody>
      </p:sp>
    </p:spTree>
    <p:extLst>
      <p:ext uri="{BB962C8B-B14F-4D97-AF65-F5344CB8AC3E}">
        <p14:creationId xmlns:p14="http://schemas.microsoft.com/office/powerpoint/2010/main" val="127444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863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607DEF4-ADF7-8298-46EB-BD7662B87E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文字版面配置區 2">
            <a:extLst>
              <a:ext uri="{FF2B5EF4-FFF2-40B4-BE49-F238E27FC236}">
                <a16:creationId xmlns:a16="http://schemas.microsoft.com/office/drawing/2014/main" id="{1A1F3112-6426-5499-FEA5-AF685E279351}"/>
              </a:ext>
            </a:extLst>
          </p:cNvPr>
          <p:cNvSpPr>
            <a:spLocks noGrp="1"/>
          </p:cNvSpPr>
          <p:nvPr>
            <p:ph type="body" idx="1" hasCustomPrompt="1"/>
          </p:nvPr>
        </p:nvSpPr>
        <p:spPr>
          <a:xfrm>
            <a:off x="355693" y="1270000"/>
            <a:ext cx="11336635" cy="4849630"/>
          </a:xfrm>
          <a:prstGeom prst="rect">
            <a:avLst/>
          </a:prstGeom>
        </p:spPr>
        <p:txBody>
          <a:bodyPr/>
          <a:lstStyle>
            <a:lvl1pPr marL="0" indent="0">
              <a:buNone/>
              <a:defRPr sz="2400" b="0" i="0">
                <a:solidFill>
                  <a:sysClr val="windowText" lastClr="000000"/>
                </a:solidFill>
                <a:latin typeface="Calibri" panose="020F0502020204030204" pitchFamily="34" charset="0"/>
                <a:ea typeface="Noto Sans CJK TC Regular" panose="020B0500000000000000" pitchFamily="34" charset="-128"/>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TW">
                <a:solidFill>
                  <a:schemeClr val="tx1"/>
                </a:solidFill>
              </a:rPr>
              <a:t>Click to edit text</a:t>
            </a:r>
            <a:endParaRPr lang="zh-TW" altLang="en-US">
              <a:solidFill>
                <a:schemeClr val="tx1"/>
              </a:solidFill>
            </a:endParaRPr>
          </a:p>
        </p:txBody>
      </p:sp>
      <p:sp>
        <p:nvSpPr>
          <p:cNvPr id="11" name="標題 10">
            <a:extLst>
              <a:ext uri="{FF2B5EF4-FFF2-40B4-BE49-F238E27FC236}">
                <a16:creationId xmlns:a16="http://schemas.microsoft.com/office/drawing/2014/main" id="{7A04520A-8A7C-EA69-7A3B-1595ABEA4471}"/>
              </a:ext>
            </a:extLst>
          </p:cNvPr>
          <p:cNvSpPr>
            <a:spLocks noGrp="1"/>
          </p:cNvSpPr>
          <p:nvPr>
            <p:ph type="title" hasCustomPrompt="1"/>
          </p:nvPr>
        </p:nvSpPr>
        <p:spPr>
          <a:xfrm>
            <a:off x="355693" y="249903"/>
            <a:ext cx="10515600" cy="816897"/>
          </a:xfrm>
          <a:prstGeom prst="rect">
            <a:avLst/>
          </a:prstGeom>
        </p:spPr>
        <p:txBody>
          <a:bodyPr/>
          <a:lstStyle>
            <a:lvl1pPr>
              <a:defRPr sz="4800" b="0" i="0">
                <a:latin typeface="Calibri" panose="020F0502020204030204" pitchFamily="34" charset="0"/>
                <a:ea typeface="Noto Sans CJK TC Medium" panose="020B0500000000000000" pitchFamily="34" charset="-128"/>
                <a:cs typeface="Calibri" panose="020F0502020204030204" pitchFamily="34" charset="0"/>
              </a:defRPr>
            </a:lvl1pPr>
          </a:lstStyle>
          <a:p>
            <a:r>
              <a:rPr lang="en-US" altLang="zh-TW"/>
              <a:t>Click to edit Master title</a:t>
            </a:r>
            <a:endParaRPr kumimoji="1" lang="zh-TW" altLang="en-US"/>
          </a:p>
        </p:txBody>
      </p:sp>
    </p:spTree>
    <p:extLst>
      <p:ext uri="{BB962C8B-B14F-4D97-AF65-F5344CB8AC3E}">
        <p14:creationId xmlns:p14="http://schemas.microsoft.com/office/powerpoint/2010/main" val="820553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sp>
        <p:nvSpPr>
          <p:cNvPr id="5" name="Rectangle 7">
            <a:extLst>
              <a:ext uri="{FF2B5EF4-FFF2-40B4-BE49-F238E27FC236}">
                <a16:creationId xmlns:a16="http://schemas.microsoft.com/office/drawing/2014/main" id="{D4E2DC8D-FDD0-0053-60D3-10628F577CDE}"/>
              </a:ext>
            </a:extLst>
          </p:cNvPr>
          <p:cNvSpPr/>
          <p:nvPr userDrawn="1"/>
        </p:nvSpPr>
        <p:spPr>
          <a:xfrm>
            <a:off x="0" y="0"/>
            <a:ext cx="12199705" cy="6858000"/>
          </a:xfrm>
          <a:prstGeom prst="rect">
            <a:avLst/>
          </a:prstGeom>
          <a:gradFill flip="none" rotWithShape="1">
            <a:gsLst>
              <a:gs pos="0">
                <a:schemeClr val="accent1">
                  <a:alpha val="70000"/>
                </a:schemeClr>
              </a:gs>
              <a:gs pos="48000">
                <a:schemeClr val="accent2">
                  <a:alpha val="70000"/>
                </a:schemeClr>
              </a:gs>
              <a:gs pos="100000">
                <a:schemeClr val="accent3">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1" name="標題版面配置區 10">
            <a:extLst>
              <a:ext uri="{FF2B5EF4-FFF2-40B4-BE49-F238E27FC236}">
                <a16:creationId xmlns:a16="http://schemas.microsoft.com/office/drawing/2014/main" id="{E368F0FE-253C-90A5-A274-21063F9317FC}"/>
              </a:ext>
            </a:extLst>
          </p:cNvPr>
          <p:cNvSpPr>
            <a:spLocks noGrp="1"/>
          </p:cNvSpPr>
          <p:nvPr>
            <p:ph type="title" hasCustomPrompt="1"/>
          </p:nvPr>
        </p:nvSpPr>
        <p:spPr>
          <a:xfrm>
            <a:off x="900000" y="3824967"/>
            <a:ext cx="6913964" cy="608138"/>
          </a:xfrm>
          <a:prstGeom prst="rect">
            <a:avLst/>
          </a:prstGeom>
        </p:spPr>
        <p:txBody>
          <a:bodyPr vert="horz" lIns="91440" tIns="45720" rIns="91440" bIns="45720" rtlCol="0" anchor="t">
            <a:noAutofit/>
          </a:bodyPr>
          <a:lstStyle>
            <a:lvl1pPr>
              <a:defRPr sz="2000">
                <a:solidFill>
                  <a:schemeClr val="bg1"/>
                </a:solidFill>
                <a:latin typeface="微軟正黑體" panose="020B0604030504040204" pitchFamily="34" charset="-120"/>
                <a:ea typeface="微軟正黑體" panose="020B0604030504040204" pitchFamily="34" charset="-120"/>
              </a:defRPr>
            </a:lvl1pPr>
          </a:lstStyle>
          <a:p>
            <a:r>
              <a:rPr lang="en-US" altLang="zh-TW"/>
              <a:t>Speaker Name Goes Here</a:t>
            </a:r>
            <a:endParaRPr kumimoji="1" lang="zh-TW" altLang="en-US"/>
          </a:p>
        </p:txBody>
      </p: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900000" y="2951018"/>
            <a:ext cx="6889025" cy="691068"/>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a:t>Presentation title</a:t>
            </a:r>
          </a:p>
        </p:txBody>
      </p:sp>
      <p:sp>
        <p:nvSpPr>
          <p:cNvPr id="2" name="Date Placeholder 1"/>
          <p:cNvSpPr>
            <a:spLocks noGrp="1"/>
          </p:cNvSpPr>
          <p:nvPr>
            <p:ph type="dt" sz="half" idx="10"/>
          </p:nvPr>
        </p:nvSpPr>
        <p:spPr>
          <a:xfrm>
            <a:off x="900000" y="4446527"/>
            <a:ext cx="2743200" cy="365125"/>
          </a:xfrm>
        </p:spPr>
        <p:txBody>
          <a:bodyPr/>
          <a:lstStyle>
            <a:lvl1pPr>
              <a:defRPr>
                <a:solidFill>
                  <a:schemeClr val="bg1"/>
                </a:solidFill>
                <a:latin typeface="Microsoft JhengHei" panose="020B0604030504040204" pitchFamily="34" charset="-120"/>
                <a:ea typeface="Microsoft JhengHei" panose="020B0604030504040204" pitchFamily="34" charset="-120"/>
              </a:defRPr>
            </a:lvl1pPr>
          </a:lstStyle>
          <a:p>
            <a:fld id="{0E67C480-1515-4254-9025-3853D21EC8D6}" type="datetime3">
              <a:rPr lang="en-US" altLang="zh-TW" smtClean="0"/>
              <a:pPr/>
              <a:t>15 August 2024</a:t>
            </a:fld>
            <a:endParaRPr lang="en-US"/>
          </a:p>
        </p:txBody>
      </p:sp>
      <p:pic>
        <p:nvPicPr>
          <p:cNvPr id="6" name="圖片 5" descr="一張含有 文字, 美工圖案 的圖片&#10;&#10;自動產生的描述">
            <a:extLst>
              <a:ext uri="{FF2B5EF4-FFF2-40B4-BE49-F238E27FC236}">
                <a16:creationId xmlns:a16="http://schemas.microsoft.com/office/drawing/2014/main" id="{D3350A7B-F384-FCEA-9CAE-654B1C2090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178919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3655900" y="2037377"/>
            <a:ext cx="6281199" cy="1007809"/>
          </a:xfrm>
          <a:prstGeom prst="rect">
            <a:avLst/>
          </a:prstGeom>
        </p:spPr>
        <p:txBody>
          <a:bodyPr vert="horz" lIns="91440" tIns="45720" rIns="91440" bIns="45720" rtlCol="0" anchor="b">
            <a:normAutofit/>
          </a:bodyPr>
          <a:lstStyle>
            <a:lvl1pPr marL="0" indent="0">
              <a:buNone/>
              <a:defRPr sz="3200" b="1" i="0">
                <a:solidFill>
                  <a:schemeClr val="accent1"/>
                </a:solidFill>
                <a:latin typeface="微軟正黑體" panose="020B0604030504040204" pitchFamily="34" charset="-120"/>
                <a:ea typeface="微軟正黑體" panose="020B0604030504040204" pitchFamily="34" charset="-120"/>
              </a:defRPr>
            </a:lvl1pPr>
          </a:lstStyle>
          <a:p>
            <a:r>
              <a:rPr lang="en-US" altLang="zh-TW"/>
              <a:t>Agenda</a:t>
            </a:r>
            <a:endParaRPr lang="zh-TW" altLang="en-US"/>
          </a:p>
        </p:txBody>
      </p:sp>
      <p:sp>
        <p:nvSpPr>
          <p:cNvPr id="3" name="文字版面配置區 61">
            <a:extLst>
              <a:ext uri="{FF2B5EF4-FFF2-40B4-BE49-F238E27FC236}">
                <a16:creationId xmlns:a16="http://schemas.microsoft.com/office/drawing/2014/main" id="{7AD2A7E7-E50C-B7C4-460B-DFC324A33C62}"/>
              </a:ext>
            </a:extLst>
          </p:cNvPr>
          <p:cNvSpPr>
            <a:spLocks noGrp="1"/>
          </p:cNvSpPr>
          <p:nvPr>
            <p:ph type="body" sz="quarter" idx="19" hasCustomPrompt="1"/>
          </p:nvPr>
        </p:nvSpPr>
        <p:spPr>
          <a:xfrm>
            <a:off x="419546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cxnSp>
        <p:nvCxnSpPr>
          <p:cNvPr id="7" name="直線接點 6">
            <a:extLst>
              <a:ext uri="{FF2B5EF4-FFF2-40B4-BE49-F238E27FC236}">
                <a16:creationId xmlns:a16="http://schemas.microsoft.com/office/drawing/2014/main" id="{97EEBBB0-E979-2ECA-1F78-0ACFF1B7D243}"/>
              </a:ext>
            </a:extLst>
          </p:cNvPr>
          <p:cNvCxnSpPr>
            <a:cxnSpLocks/>
          </p:cNvCxnSpPr>
          <p:nvPr userDrawn="1"/>
        </p:nvCxnSpPr>
        <p:spPr>
          <a:xfrm>
            <a:off x="2946400" y="3425371"/>
            <a:ext cx="76726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字版面配置區 61">
            <a:extLst>
              <a:ext uri="{FF2B5EF4-FFF2-40B4-BE49-F238E27FC236}">
                <a16:creationId xmlns:a16="http://schemas.microsoft.com/office/drawing/2014/main" id="{A42ECBFA-7CAA-4014-A791-201F33EF8BBF}"/>
              </a:ext>
            </a:extLst>
          </p:cNvPr>
          <p:cNvSpPr>
            <a:spLocks noGrp="1"/>
          </p:cNvSpPr>
          <p:nvPr>
            <p:ph type="body" sz="quarter" idx="28" hasCustomPrompt="1"/>
          </p:nvPr>
        </p:nvSpPr>
        <p:spPr>
          <a:xfrm>
            <a:off x="3618887" y="381063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1</a:t>
            </a:r>
            <a:endParaRPr lang="zh-TW" altLang="en-US"/>
          </a:p>
        </p:txBody>
      </p:sp>
      <p:sp>
        <p:nvSpPr>
          <p:cNvPr id="6" name="文字版面配置區 61">
            <a:extLst>
              <a:ext uri="{FF2B5EF4-FFF2-40B4-BE49-F238E27FC236}">
                <a16:creationId xmlns:a16="http://schemas.microsoft.com/office/drawing/2014/main" id="{38F406E2-E66D-00E9-9BFE-C3C60CFF4483}"/>
              </a:ext>
            </a:extLst>
          </p:cNvPr>
          <p:cNvSpPr>
            <a:spLocks noGrp="1"/>
          </p:cNvSpPr>
          <p:nvPr>
            <p:ph type="body" sz="quarter" idx="49" hasCustomPrompt="1"/>
          </p:nvPr>
        </p:nvSpPr>
        <p:spPr>
          <a:xfrm>
            <a:off x="419546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13" name="文字版面配置區 61">
            <a:extLst>
              <a:ext uri="{FF2B5EF4-FFF2-40B4-BE49-F238E27FC236}">
                <a16:creationId xmlns:a16="http://schemas.microsoft.com/office/drawing/2014/main" id="{40CA2672-E5E8-B174-BD33-FEC8C190DD1E}"/>
              </a:ext>
            </a:extLst>
          </p:cNvPr>
          <p:cNvSpPr>
            <a:spLocks noGrp="1"/>
          </p:cNvSpPr>
          <p:nvPr>
            <p:ph type="body" sz="quarter" idx="50" hasCustomPrompt="1"/>
          </p:nvPr>
        </p:nvSpPr>
        <p:spPr>
          <a:xfrm>
            <a:off x="3618887" y="480631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2</a:t>
            </a:r>
            <a:endParaRPr lang="zh-TW" altLang="en-US"/>
          </a:p>
        </p:txBody>
      </p:sp>
      <p:sp>
        <p:nvSpPr>
          <p:cNvPr id="23" name="文字版面配置區 61">
            <a:extLst>
              <a:ext uri="{FF2B5EF4-FFF2-40B4-BE49-F238E27FC236}">
                <a16:creationId xmlns:a16="http://schemas.microsoft.com/office/drawing/2014/main" id="{2AB58E88-4D77-A708-22B1-76B73C1B84B7}"/>
              </a:ext>
            </a:extLst>
          </p:cNvPr>
          <p:cNvSpPr>
            <a:spLocks noGrp="1"/>
          </p:cNvSpPr>
          <p:nvPr>
            <p:ph type="body" sz="quarter" idx="51" hasCustomPrompt="1"/>
          </p:nvPr>
        </p:nvSpPr>
        <p:spPr>
          <a:xfrm>
            <a:off x="419546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4" name="文字版面配置區 61">
            <a:extLst>
              <a:ext uri="{FF2B5EF4-FFF2-40B4-BE49-F238E27FC236}">
                <a16:creationId xmlns:a16="http://schemas.microsoft.com/office/drawing/2014/main" id="{E71B1B26-1FE6-6963-85AA-6187F6A65170}"/>
              </a:ext>
            </a:extLst>
          </p:cNvPr>
          <p:cNvSpPr>
            <a:spLocks noGrp="1"/>
          </p:cNvSpPr>
          <p:nvPr>
            <p:ph type="body" sz="quarter" idx="52" hasCustomPrompt="1"/>
          </p:nvPr>
        </p:nvSpPr>
        <p:spPr>
          <a:xfrm>
            <a:off x="3618887" y="578167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3</a:t>
            </a:r>
            <a:endParaRPr lang="zh-TW" altLang="en-US"/>
          </a:p>
        </p:txBody>
      </p:sp>
      <p:sp>
        <p:nvSpPr>
          <p:cNvPr id="25" name="文字版面配置區 61">
            <a:extLst>
              <a:ext uri="{FF2B5EF4-FFF2-40B4-BE49-F238E27FC236}">
                <a16:creationId xmlns:a16="http://schemas.microsoft.com/office/drawing/2014/main" id="{39072B5B-8B35-F3E5-4DD1-8085BC9FECFA}"/>
              </a:ext>
            </a:extLst>
          </p:cNvPr>
          <p:cNvSpPr>
            <a:spLocks noGrp="1"/>
          </p:cNvSpPr>
          <p:nvPr>
            <p:ph type="body" sz="quarter" idx="53" hasCustomPrompt="1"/>
          </p:nvPr>
        </p:nvSpPr>
        <p:spPr>
          <a:xfrm>
            <a:off x="792418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6" name="文字版面配置區 61">
            <a:extLst>
              <a:ext uri="{FF2B5EF4-FFF2-40B4-BE49-F238E27FC236}">
                <a16:creationId xmlns:a16="http://schemas.microsoft.com/office/drawing/2014/main" id="{09F8FC40-C0A5-1AA2-1EAE-58E46B171791}"/>
              </a:ext>
            </a:extLst>
          </p:cNvPr>
          <p:cNvSpPr>
            <a:spLocks noGrp="1"/>
          </p:cNvSpPr>
          <p:nvPr>
            <p:ph type="body" sz="quarter" idx="54" hasCustomPrompt="1"/>
          </p:nvPr>
        </p:nvSpPr>
        <p:spPr>
          <a:xfrm>
            <a:off x="7347607" y="381063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4</a:t>
            </a:r>
            <a:endParaRPr lang="zh-TW" altLang="en-US"/>
          </a:p>
        </p:txBody>
      </p:sp>
      <p:sp>
        <p:nvSpPr>
          <p:cNvPr id="27" name="文字版面配置區 61">
            <a:extLst>
              <a:ext uri="{FF2B5EF4-FFF2-40B4-BE49-F238E27FC236}">
                <a16:creationId xmlns:a16="http://schemas.microsoft.com/office/drawing/2014/main" id="{D507110A-9A95-F20E-4159-D772652CAF62}"/>
              </a:ext>
            </a:extLst>
          </p:cNvPr>
          <p:cNvSpPr>
            <a:spLocks noGrp="1"/>
          </p:cNvSpPr>
          <p:nvPr>
            <p:ph type="body" sz="quarter" idx="55" hasCustomPrompt="1"/>
          </p:nvPr>
        </p:nvSpPr>
        <p:spPr>
          <a:xfrm>
            <a:off x="792418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8" name="文字版面配置區 61">
            <a:extLst>
              <a:ext uri="{FF2B5EF4-FFF2-40B4-BE49-F238E27FC236}">
                <a16:creationId xmlns:a16="http://schemas.microsoft.com/office/drawing/2014/main" id="{1EC59672-D918-31D1-7ED0-C01FB4BA8B5A}"/>
              </a:ext>
            </a:extLst>
          </p:cNvPr>
          <p:cNvSpPr>
            <a:spLocks noGrp="1"/>
          </p:cNvSpPr>
          <p:nvPr>
            <p:ph type="body" sz="quarter" idx="56" hasCustomPrompt="1"/>
          </p:nvPr>
        </p:nvSpPr>
        <p:spPr>
          <a:xfrm>
            <a:off x="7347607" y="480631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5</a:t>
            </a:r>
            <a:endParaRPr lang="zh-TW" altLang="en-US"/>
          </a:p>
        </p:txBody>
      </p:sp>
      <p:sp>
        <p:nvSpPr>
          <p:cNvPr id="29" name="文字版面配置區 61">
            <a:extLst>
              <a:ext uri="{FF2B5EF4-FFF2-40B4-BE49-F238E27FC236}">
                <a16:creationId xmlns:a16="http://schemas.microsoft.com/office/drawing/2014/main" id="{4A38ECA5-FC28-128E-9E61-140F639FF7BF}"/>
              </a:ext>
            </a:extLst>
          </p:cNvPr>
          <p:cNvSpPr>
            <a:spLocks noGrp="1"/>
          </p:cNvSpPr>
          <p:nvPr>
            <p:ph type="body" sz="quarter" idx="57" hasCustomPrompt="1"/>
          </p:nvPr>
        </p:nvSpPr>
        <p:spPr>
          <a:xfrm>
            <a:off x="792418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30" name="文字版面配置區 61">
            <a:extLst>
              <a:ext uri="{FF2B5EF4-FFF2-40B4-BE49-F238E27FC236}">
                <a16:creationId xmlns:a16="http://schemas.microsoft.com/office/drawing/2014/main" id="{2862DF12-0BA8-3886-2183-53FAE429482D}"/>
              </a:ext>
            </a:extLst>
          </p:cNvPr>
          <p:cNvSpPr>
            <a:spLocks noGrp="1"/>
          </p:cNvSpPr>
          <p:nvPr>
            <p:ph type="body" sz="quarter" idx="58" hasCustomPrompt="1"/>
          </p:nvPr>
        </p:nvSpPr>
        <p:spPr>
          <a:xfrm>
            <a:off x="7347607" y="578167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6</a:t>
            </a:r>
            <a:endParaRPr lang="zh-TW" altLang="en-US"/>
          </a:p>
        </p:txBody>
      </p:sp>
    </p:spTree>
    <p:extLst>
      <p:ext uri="{BB962C8B-B14F-4D97-AF65-F5344CB8AC3E}">
        <p14:creationId xmlns:p14="http://schemas.microsoft.com/office/powerpoint/2010/main" val="269194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cxnSp>
        <p:nvCxnSpPr>
          <p:cNvPr id="18" name="Straight Connector 13">
            <a:extLst>
              <a:ext uri="{FF2B5EF4-FFF2-40B4-BE49-F238E27FC236}">
                <a16:creationId xmlns:a16="http://schemas.microsoft.com/office/drawing/2014/main" id="{2CBE26C0-8301-A6D6-4B39-51092A4201F0}"/>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9" name="標題版面配置區 10">
            <a:extLst>
              <a:ext uri="{FF2B5EF4-FFF2-40B4-BE49-F238E27FC236}">
                <a16:creationId xmlns:a16="http://schemas.microsoft.com/office/drawing/2014/main" id="{06F6EF63-A396-ED81-E81D-0077C7BF27D8}"/>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20" name="文字版面配置區 11">
            <a:extLst>
              <a:ext uri="{FF2B5EF4-FFF2-40B4-BE49-F238E27FC236}">
                <a16:creationId xmlns:a16="http://schemas.microsoft.com/office/drawing/2014/main" id="{5D29BB83-CE61-E891-19A5-807C04A1F66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pPr/>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spTree>
    <p:extLst>
      <p:ext uri="{BB962C8B-B14F-4D97-AF65-F5344CB8AC3E}">
        <p14:creationId xmlns:p14="http://schemas.microsoft.com/office/powerpoint/2010/main" val="101210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ircle(ou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65F8F4A9-7F17-5BB7-8B81-6381A86585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4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1"/>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0716062-8426-1F6D-4C18-C4593EB380A6}"/>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4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95979B"/>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3" name="Straight Connector 13">
            <a:extLst>
              <a:ext uri="{FF2B5EF4-FFF2-40B4-BE49-F238E27FC236}">
                <a16:creationId xmlns:a16="http://schemas.microsoft.com/office/drawing/2014/main" id="{DE1E989A-C21F-D815-7304-8AE92060C704}"/>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7" name="標題版面配置區 10">
            <a:extLst>
              <a:ext uri="{FF2B5EF4-FFF2-40B4-BE49-F238E27FC236}">
                <a16:creationId xmlns:a16="http://schemas.microsoft.com/office/drawing/2014/main" id="{D1862A91-4F0D-DB71-D17C-EAC7DF4A78EB}"/>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8" name="文字版面配置區 11">
            <a:extLst>
              <a:ext uri="{FF2B5EF4-FFF2-40B4-BE49-F238E27FC236}">
                <a16:creationId xmlns:a16="http://schemas.microsoft.com/office/drawing/2014/main" id="{6259A965-6C30-810B-338E-90FF95DC06A5}"/>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32524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20000"/>
                  <a:lumOff val="8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Tree>
    <p:extLst>
      <p:ext uri="{BB962C8B-B14F-4D97-AF65-F5344CB8AC3E}">
        <p14:creationId xmlns:p14="http://schemas.microsoft.com/office/powerpoint/2010/main" val="218735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60000"/>
                  <a:lumOff val="4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75FC7DC7-BF85-94A5-9C3C-CD83B74C93F4}"/>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99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cxnSp>
        <p:nvCxnSpPr>
          <p:cNvPr id="18" name="Straight Connector 13">
            <a:extLst>
              <a:ext uri="{FF2B5EF4-FFF2-40B4-BE49-F238E27FC236}">
                <a16:creationId xmlns:a16="http://schemas.microsoft.com/office/drawing/2014/main" id="{2CBE26C0-8301-A6D6-4B39-51092A4201F0}"/>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9" name="標題版面配置區 10">
            <a:extLst>
              <a:ext uri="{FF2B5EF4-FFF2-40B4-BE49-F238E27FC236}">
                <a16:creationId xmlns:a16="http://schemas.microsoft.com/office/drawing/2014/main" id="{06F6EF63-A396-ED81-E81D-0077C7BF27D8}"/>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20" name="文字版面配置區 11">
            <a:extLst>
              <a:ext uri="{FF2B5EF4-FFF2-40B4-BE49-F238E27FC236}">
                <a16:creationId xmlns:a16="http://schemas.microsoft.com/office/drawing/2014/main" id="{5D29BB83-CE61-E891-19A5-807C04A1F66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pPr/>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spTree>
    <p:extLst>
      <p:ext uri="{BB962C8B-B14F-4D97-AF65-F5344CB8AC3E}">
        <p14:creationId xmlns:p14="http://schemas.microsoft.com/office/powerpoint/2010/main" val="328568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ircle(ou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9" name="Straight Connector 13">
            <a:extLst>
              <a:ext uri="{FF2B5EF4-FFF2-40B4-BE49-F238E27FC236}">
                <a16:creationId xmlns:a16="http://schemas.microsoft.com/office/drawing/2014/main" id="{BA0CF3B8-522E-ABCE-54A6-EF9AA07EFEA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0" name="標題版面配置區 10">
            <a:extLst>
              <a:ext uri="{FF2B5EF4-FFF2-40B4-BE49-F238E27FC236}">
                <a16:creationId xmlns:a16="http://schemas.microsoft.com/office/drawing/2014/main" id="{C2217335-DCD5-3D16-6120-2CC8FDD3D7BF}"/>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11" name="文字版面配置區 11">
            <a:extLst>
              <a:ext uri="{FF2B5EF4-FFF2-40B4-BE49-F238E27FC236}">
                <a16:creationId xmlns:a16="http://schemas.microsoft.com/office/drawing/2014/main" id="{614CC118-5307-704E-6D8C-B6162E7D383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123548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A489929E-7B3B-4CAD-8097-4AEA6F6921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99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F31BEC75-8B52-027A-FD55-3F4600A55AA3}"/>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7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4"/>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26672422-0D34-2AAE-4ED8-C5DB7EBD39E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6" name="標題版面配置區 10">
            <a:extLst>
              <a:ext uri="{FF2B5EF4-FFF2-40B4-BE49-F238E27FC236}">
                <a16:creationId xmlns:a16="http://schemas.microsoft.com/office/drawing/2014/main" id="{E20FFCAE-BA9B-FEE3-6D64-0ADE006EB647}"/>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F41BC64D-937F-2DEB-C573-833C893330CF}"/>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319877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20000"/>
                  <a:lumOff val="8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Content Placeholder 2">
            <a:extLst>
              <a:ext uri="{FF2B5EF4-FFF2-40B4-BE49-F238E27FC236}">
                <a16:creationId xmlns:a16="http://schemas.microsoft.com/office/drawing/2014/main" id="{09EB752A-68CB-1832-F753-239CF3450875}"/>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69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4"/>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60000"/>
                  <a:lumOff val="4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469E1B7-B26A-38EB-0464-723F146028C5}"/>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60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5"/>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A61E049A-A96F-9580-8A79-71714D6E510F}"/>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3" name="標題版面配置區 10">
            <a:extLst>
              <a:ext uri="{FF2B5EF4-FFF2-40B4-BE49-F238E27FC236}">
                <a16:creationId xmlns:a16="http://schemas.microsoft.com/office/drawing/2014/main" id="{489DAF5B-4A0F-E7FE-A48A-5F6D3401FFF3}"/>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BDFAE21A-FF23-10E9-39E7-04E915DAA0CE}"/>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4" name="圖片 3" descr="一張含有 文字, 美工圖案 的圖片&#10;&#10;自動產生的描述">
            <a:extLst>
              <a:ext uri="{FF2B5EF4-FFF2-40B4-BE49-F238E27FC236}">
                <a16:creationId xmlns:a16="http://schemas.microsoft.com/office/drawing/2014/main" id="{734F5CBF-A67F-8710-5DBA-931808AF27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235813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sz="3200">
                <a:solidFill>
                  <a:schemeClr val="bg2"/>
                </a:solidFill>
                <a:latin typeface="Microsoft JhengHei" panose="020B0604030504040204" pitchFamily="34" charset="-120"/>
                <a:ea typeface="Microsoft JhengHei" panose="020B0604030504040204" pitchFamily="34" charset="-120"/>
              </a:rPr>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20000"/>
                  <a:lumOff val="8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9E2F8FC2-CDEE-AB07-373A-2CD934056B42}"/>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45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5"/>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60000"/>
                  <a:lumOff val="4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B0592874-CA3E-9B62-5994-E9A08DC3FB69}"/>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chemeClr val="accent1">
                <a:alpha val="70000"/>
              </a:schemeClr>
            </a:gs>
            <a:gs pos="48000">
              <a:schemeClr val="accent2">
                <a:alpha val="70000"/>
              </a:schemeClr>
            </a:gs>
            <a:gs pos="100000">
              <a:schemeClr val="accent3">
                <a:alpha val="70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10714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696801" y="1400563"/>
            <a:ext cx="4600913" cy="1676466"/>
          </a:xfrm>
          <a:prstGeom prst="rect">
            <a:avLst/>
          </a:prstGeom>
        </p:spPr>
        <p:txBody>
          <a:bodyPr vert="horz" lIns="91440" tIns="45720" rIns="91440" bIns="45720" rtlCol="0" anchor="t">
            <a:normAutofit/>
          </a:bodyPr>
          <a:lstStyle>
            <a:lvl1pPr marL="0" indent="0">
              <a:buNone/>
              <a:defRPr sz="3200" b="1" i="0">
                <a:solidFill>
                  <a:schemeClr val="bg1"/>
                </a:solidFill>
                <a:latin typeface="微軟正黑體" panose="020B0604030504040204" pitchFamily="34" charset="-120"/>
                <a:ea typeface="微軟正黑體" panose="020B0604030504040204" pitchFamily="34" charset="-120"/>
              </a:defRPr>
            </a:lvl1pPr>
          </a:lstStyle>
          <a:p>
            <a:pPr lvl="0"/>
            <a:r>
              <a:rPr kumimoji="1" lang="en-US" altLang="zh-TW"/>
              <a:t>Thanks for Your Attention</a:t>
            </a:r>
            <a:endParaRPr kumimoji="1" lang="zh-TW" altLang="en-US"/>
          </a:p>
        </p:txBody>
      </p:sp>
      <p:pic>
        <p:nvPicPr>
          <p:cNvPr id="4" name="圖片 3" descr="一張含有 電子產品 的圖片&#10;&#10;自動產生的描述">
            <a:extLst>
              <a:ext uri="{FF2B5EF4-FFF2-40B4-BE49-F238E27FC236}">
                <a16:creationId xmlns:a16="http://schemas.microsoft.com/office/drawing/2014/main" id="{57D232CE-86CF-A1C9-7225-7C1A08746B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60948" y="2108324"/>
            <a:ext cx="9499352" cy="4749676"/>
          </a:xfrm>
          <a:prstGeom prst="rect">
            <a:avLst/>
          </a:prstGeom>
        </p:spPr>
      </p:pic>
      <p:pic>
        <p:nvPicPr>
          <p:cNvPr id="6" name="圖片 5">
            <a:extLst>
              <a:ext uri="{FF2B5EF4-FFF2-40B4-BE49-F238E27FC236}">
                <a16:creationId xmlns:a16="http://schemas.microsoft.com/office/drawing/2014/main" id="{2FF2FB17-80FC-9F76-018F-865EF0FC5D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0730" y="682172"/>
            <a:ext cx="3419054" cy="165094"/>
          </a:xfrm>
          <a:prstGeom prst="rect">
            <a:avLst/>
          </a:prstGeom>
        </p:spPr>
      </p:pic>
      <p:sp>
        <p:nvSpPr>
          <p:cNvPr id="3" name="文字方塊 2">
            <a:extLst>
              <a:ext uri="{FF2B5EF4-FFF2-40B4-BE49-F238E27FC236}">
                <a16:creationId xmlns:a16="http://schemas.microsoft.com/office/drawing/2014/main" id="{31EDFAD7-715B-75D6-E6E1-4AC9187BE41D}"/>
              </a:ext>
            </a:extLst>
          </p:cNvPr>
          <p:cNvSpPr txBox="1"/>
          <p:nvPr userDrawn="1"/>
        </p:nvSpPr>
        <p:spPr>
          <a:xfrm>
            <a:off x="719091" y="6223247"/>
            <a:ext cx="3732240" cy="307777"/>
          </a:xfrm>
          <a:prstGeom prst="rect">
            <a:avLst/>
          </a:prstGeom>
          <a:noFill/>
        </p:spPr>
        <p:txBody>
          <a:bodyPr wrap="none" rtlCol="0">
            <a:spAutoFit/>
          </a:bodyPr>
          <a:lstStyle/>
          <a:p>
            <a:r>
              <a:rPr lang="en-US" altLang="zh-TW" sz="1400" kern="1200">
                <a:solidFill>
                  <a:schemeClr val="bg1"/>
                </a:solidFill>
                <a:latin typeface="微軟正黑體" panose="020B0604030504040204" pitchFamily="34" charset="-120"/>
                <a:ea typeface="微軟正黑體" panose="020B0604030504040204" pitchFamily="34" charset="-120"/>
                <a:cs typeface="+mj-cs"/>
              </a:rPr>
              <a:t>LEOTEK Electronics USA, LLC. | Leotek.com</a:t>
            </a:r>
            <a:endParaRPr lang="zh-TW" altLang="en-US" sz="1400" kern="1200">
              <a:solidFill>
                <a:schemeClr val="bg1"/>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2747516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65F8F4A9-7F17-5BB7-8B81-6381A86585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052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607DEF4-ADF7-8298-46EB-BD7662B87E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文字版面配置區 2">
            <a:extLst>
              <a:ext uri="{FF2B5EF4-FFF2-40B4-BE49-F238E27FC236}">
                <a16:creationId xmlns:a16="http://schemas.microsoft.com/office/drawing/2014/main" id="{1A1F3112-6426-5499-FEA5-AF685E279351}"/>
              </a:ext>
            </a:extLst>
          </p:cNvPr>
          <p:cNvSpPr>
            <a:spLocks noGrp="1"/>
          </p:cNvSpPr>
          <p:nvPr>
            <p:ph type="body" idx="1"/>
          </p:nvPr>
        </p:nvSpPr>
        <p:spPr>
          <a:xfrm>
            <a:off x="355693" y="1270000"/>
            <a:ext cx="11336635" cy="4849630"/>
          </a:xfrm>
          <a:prstGeom prst="rect">
            <a:avLst/>
          </a:prstGeom>
        </p:spPr>
        <p:txBody>
          <a:bodyPr/>
          <a:lstStyle>
            <a:lvl1pPr marL="0" indent="0">
              <a:buNone/>
              <a:defRPr sz="2400" b="0" i="0">
                <a:solidFill>
                  <a:schemeClr val="tx1">
                    <a:tint val="75000"/>
                  </a:schemeClr>
                </a:solidFill>
                <a:latin typeface="Noto Sans CJK TC Regular" panose="020B0500000000000000" pitchFamily="34" charset="-128"/>
                <a:ea typeface="Noto Sans CJK TC Regular"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11" name="標題 10">
            <a:extLst>
              <a:ext uri="{FF2B5EF4-FFF2-40B4-BE49-F238E27FC236}">
                <a16:creationId xmlns:a16="http://schemas.microsoft.com/office/drawing/2014/main" id="{7A04520A-8A7C-EA69-7A3B-1595ABEA4471}"/>
              </a:ext>
            </a:extLst>
          </p:cNvPr>
          <p:cNvSpPr>
            <a:spLocks noGrp="1"/>
          </p:cNvSpPr>
          <p:nvPr>
            <p:ph type="title" hasCustomPrompt="1"/>
          </p:nvPr>
        </p:nvSpPr>
        <p:spPr>
          <a:xfrm>
            <a:off x="355693" y="249903"/>
            <a:ext cx="10515600" cy="816897"/>
          </a:xfrm>
          <a:prstGeom prst="rect">
            <a:avLst/>
          </a:prstGeom>
        </p:spPr>
        <p:txBody>
          <a:bodyPr/>
          <a:lstStyle>
            <a:lvl1pPr>
              <a:defRPr sz="4400" b="0" i="0">
                <a:latin typeface="Noto Sans CJK TC Medium" panose="020B0500000000000000" pitchFamily="34" charset="-128"/>
                <a:ea typeface="Noto Sans CJK TC Medium" panose="020B0500000000000000" pitchFamily="34" charset="-128"/>
              </a:defRPr>
            </a:lvl1pPr>
          </a:lstStyle>
          <a:p>
            <a:r>
              <a:rPr kumimoji="1" lang="zh-TW" altLang="en-US"/>
              <a:t>按一下以編輯標題樣式</a:t>
            </a:r>
          </a:p>
        </p:txBody>
      </p:sp>
    </p:spTree>
    <p:extLst>
      <p:ext uri="{BB962C8B-B14F-4D97-AF65-F5344CB8AC3E}">
        <p14:creationId xmlns:p14="http://schemas.microsoft.com/office/powerpoint/2010/main" val="38107655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sp>
        <p:nvSpPr>
          <p:cNvPr id="5" name="Rectangle 7">
            <a:extLst>
              <a:ext uri="{FF2B5EF4-FFF2-40B4-BE49-F238E27FC236}">
                <a16:creationId xmlns:a16="http://schemas.microsoft.com/office/drawing/2014/main" id="{D4E2DC8D-FDD0-0053-60D3-10628F577CDE}"/>
              </a:ext>
            </a:extLst>
          </p:cNvPr>
          <p:cNvSpPr/>
          <p:nvPr userDrawn="1"/>
        </p:nvSpPr>
        <p:spPr>
          <a:xfrm>
            <a:off x="0" y="0"/>
            <a:ext cx="12199705" cy="6858000"/>
          </a:xfrm>
          <a:prstGeom prst="rect">
            <a:avLst/>
          </a:prstGeom>
          <a:gradFill flip="none" rotWithShape="1">
            <a:gsLst>
              <a:gs pos="0">
                <a:schemeClr val="accent1">
                  <a:alpha val="70000"/>
                </a:schemeClr>
              </a:gs>
              <a:gs pos="48000">
                <a:schemeClr val="accent2">
                  <a:alpha val="70000"/>
                </a:schemeClr>
              </a:gs>
              <a:gs pos="100000">
                <a:schemeClr val="accent3">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1" name="標題版面配置區 10">
            <a:extLst>
              <a:ext uri="{FF2B5EF4-FFF2-40B4-BE49-F238E27FC236}">
                <a16:creationId xmlns:a16="http://schemas.microsoft.com/office/drawing/2014/main" id="{E368F0FE-253C-90A5-A274-21063F9317FC}"/>
              </a:ext>
            </a:extLst>
          </p:cNvPr>
          <p:cNvSpPr>
            <a:spLocks noGrp="1"/>
          </p:cNvSpPr>
          <p:nvPr>
            <p:ph type="title" hasCustomPrompt="1"/>
          </p:nvPr>
        </p:nvSpPr>
        <p:spPr>
          <a:xfrm>
            <a:off x="900000" y="3824967"/>
            <a:ext cx="6913964" cy="608138"/>
          </a:xfrm>
          <a:prstGeom prst="rect">
            <a:avLst/>
          </a:prstGeom>
        </p:spPr>
        <p:txBody>
          <a:bodyPr vert="horz" lIns="91440" tIns="45720" rIns="91440" bIns="45720" rtlCol="0" anchor="t">
            <a:noAutofit/>
          </a:bodyPr>
          <a:lstStyle>
            <a:lvl1pPr>
              <a:defRPr sz="2000">
                <a:solidFill>
                  <a:schemeClr val="bg1"/>
                </a:solidFill>
                <a:latin typeface="微軟正黑體" panose="020B0604030504040204" pitchFamily="34" charset="-120"/>
                <a:ea typeface="微軟正黑體" panose="020B0604030504040204" pitchFamily="34" charset="-120"/>
              </a:defRPr>
            </a:lvl1pPr>
          </a:lstStyle>
          <a:p>
            <a:r>
              <a:rPr lang="en-US" altLang="zh-TW"/>
              <a:t>Speaker Name Goes Here</a:t>
            </a:r>
            <a:endParaRPr kumimoji="1" lang="zh-TW" altLang="en-US"/>
          </a:p>
        </p:txBody>
      </p: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900000" y="2951018"/>
            <a:ext cx="6889025" cy="691068"/>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a:t>Presentation title</a:t>
            </a:r>
          </a:p>
        </p:txBody>
      </p:sp>
      <p:sp>
        <p:nvSpPr>
          <p:cNvPr id="2" name="Date Placeholder 1"/>
          <p:cNvSpPr>
            <a:spLocks noGrp="1"/>
          </p:cNvSpPr>
          <p:nvPr>
            <p:ph type="dt" sz="half" idx="10"/>
          </p:nvPr>
        </p:nvSpPr>
        <p:spPr>
          <a:xfrm>
            <a:off x="900000" y="4446527"/>
            <a:ext cx="2743200" cy="365125"/>
          </a:xfrm>
        </p:spPr>
        <p:txBody>
          <a:bodyPr/>
          <a:lstStyle>
            <a:lvl1pPr>
              <a:defRPr>
                <a:solidFill>
                  <a:schemeClr val="bg1"/>
                </a:solidFill>
                <a:latin typeface="Microsoft JhengHei" panose="020B0604030504040204" pitchFamily="34" charset="-120"/>
                <a:ea typeface="Microsoft JhengHei" panose="020B0604030504040204" pitchFamily="34" charset="-120"/>
              </a:defRPr>
            </a:lvl1pPr>
          </a:lstStyle>
          <a:p>
            <a:fld id="{0E67C480-1515-4254-9025-3853D21EC8D6}" type="datetime3">
              <a:rPr lang="en-US" altLang="zh-TW" smtClean="0"/>
              <a:pPr/>
              <a:t>15 August 2024</a:t>
            </a:fld>
            <a:endParaRPr lang="en-US"/>
          </a:p>
        </p:txBody>
      </p:sp>
      <p:pic>
        <p:nvPicPr>
          <p:cNvPr id="6" name="圖片 5" descr="一張含有 文字, 美工圖案 的圖片&#10;&#10;自動產生的描述">
            <a:extLst>
              <a:ext uri="{FF2B5EF4-FFF2-40B4-BE49-F238E27FC236}">
                <a16:creationId xmlns:a16="http://schemas.microsoft.com/office/drawing/2014/main" id="{D3350A7B-F384-FCEA-9CAE-654B1C2090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217307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3655900" y="2037377"/>
            <a:ext cx="6281199" cy="1007809"/>
          </a:xfrm>
          <a:prstGeom prst="rect">
            <a:avLst/>
          </a:prstGeom>
        </p:spPr>
        <p:txBody>
          <a:bodyPr vert="horz" lIns="91440" tIns="45720" rIns="91440" bIns="45720" rtlCol="0" anchor="b">
            <a:normAutofit/>
          </a:bodyPr>
          <a:lstStyle>
            <a:lvl1pPr marL="0" indent="0">
              <a:buNone/>
              <a:defRPr sz="3200" b="1" i="0">
                <a:solidFill>
                  <a:schemeClr val="accent1"/>
                </a:solidFill>
                <a:latin typeface="微軟正黑體" panose="020B0604030504040204" pitchFamily="34" charset="-120"/>
                <a:ea typeface="微軟正黑體" panose="020B0604030504040204" pitchFamily="34" charset="-120"/>
              </a:defRPr>
            </a:lvl1pPr>
          </a:lstStyle>
          <a:p>
            <a:r>
              <a:rPr lang="en-US" altLang="zh-TW"/>
              <a:t>Agenda</a:t>
            </a:r>
            <a:endParaRPr lang="zh-TW" altLang="en-US"/>
          </a:p>
        </p:txBody>
      </p:sp>
      <p:sp>
        <p:nvSpPr>
          <p:cNvPr id="3" name="文字版面配置區 61">
            <a:extLst>
              <a:ext uri="{FF2B5EF4-FFF2-40B4-BE49-F238E27FC236}">
                <a16:creationId xmlns:a16="http://schemas.microsoft.com/office/drawing/2014/main" id="{7AD2A7E7-E50C-B7C4-460B-DFC324A33C62}"/>
              </a:ext>
            </a:extLst>
          </p:cNvPr>
          <p:cNvSpPr>
            <a:spLocks noGrp="1"/>
          </p:cNvSpPr>
          <p:nvPr>
            <p:ph type="body" sz="quarter" idx="19" hasCustomPrompt="1"/>
          </p:nvPr>
        </p:nvSpPr>
        <p:spPr>
          <a:xfrm>
            <a:off x="419546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cxnSp>
        <p:nvCxnSpPr>
          <p:cNvPr id="7" name="直線接點 6">
            <a:extLst>
              <a:ext uri="{FF2B5EF4-FFF2-40B4-BE49-F238E27FC236}">
                <a16:creationId xmlns:a16="http://schemas.microsoft.com/office/drawing/2014/main" id="{97EEBBB0-E979-2ECA-1F78-0ACFF1B7D243}"/>
              </a:ext>
            </a:extLst>
          </p:cNvPr>
          <p:cNvCxnSpPr>
            <a:cxnSpLocks/>
          </p:cNvCxnSpPr>
          <p:nvPr userDrawn="1"/>
        </p:nvCxnSpPr>
        <p:spPr>
          <a:xfrm>
            <a:off x="2946400" y="3425371"/>
            <a:ext cx="76726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字版面配置區 61">
            <a:extLst>
              <a:ext uri="{FF2B5EF4-FFF2-40B4-BE49-F238E27FC236}">
                <a16:creationId xmlns:a16="http://schemas.microsoft.com/office/drawing/2014/main" id="{A42ECBFA-7CAA-4014-A791-201F33EF8BBF}"/>
              </a:ext>
            </a:extLst>
          </p:cNvPr>
          <p:cNvSpPr>
            <a:spLocks noGrp="1"/>
          </p:cNvSpPr>
          <p:nvPr>
            <p:ph type="body" sz="quarter" idx="28" hasCustomPrompt="1"/>
          </p:nvPr>
        </p:nvSpPr>
        <p:spPr>
          <a:xfrm>
            <a:off x="3618887" y="381063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1</a:t>
            </a:r>
            <a:endParaRPr lang="zh-TW" altLang="en-US"/>
          </a:p>
        </p:txBody>
      </p:sp>
      <p:sp>
        <p:nvSpPr>
          <p:cNvPr id="6" name="文字版面配置區 61">
            <a:extLst>
              <a:ext uri="{FF2B5EF4-FFF2-40B4-BE49-F238E27FC236}">
                <a16:creationId xmlns:a16="http://schemas.microsoft.com/office/drawing/2014/main" id="{38F406E2-E66D-00E9-9BFE-C3C60CFF4483}"/>
              </a:ext>
            </a:extLst>
          </p:cNvPr>
          <p:cNvSpPr>
            <a:spLocks noGrp="1"/>
          </p:cNvSpPr>
          <p:nvPr>
            <p:ph type="body" sz="quarter" idx="49" hasCustomPrompt="1"/>
          </p:nvPr>
        </p:nvSpPr>
        <p:spPr>
          <a:xfrm>
            <a:off x="419546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13" name="文字版面配置區 61">
            <a:extLst>
              <a:ext uri="{FF2B5EF4-FFF2-40B4-BE49-F238E27FC236}">
                <a16:creationId xmlns:a16="http://schemas.microsoft.com/office/drawing/2014/main" id="{40CA2672-E5E8-B174-BD33-FEC8C190DD1E}"/>
              </a:ext>
            </a:extLst>
          </p:cNvPr>
          <p:cNvSpPr>
            <a:spLocks noGrp="1"/>
          </p:cNvSpPr>
          <p:nvPr>
            <p:ph type="body" sz="quarter" idx="50" hasCustomPrompt="1"/>
          </p:nvPr>
        </p:nvSpPr>
        <p:spPr>
          <a:xfrm>
            <a:off x="3618887" y="480631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2</a:t>
            </a:r>
            <a:endParaRPr lang="zh-TW" altLang="en-US"/>
          </a:p>
        </p:txBody>
      </p:sp>
      <p:sp>
        <p:nvSpPr>
          <p:cNvPr id="23" name="文字版面配置區 61">
            <a:extLst>
              <a:ext uri="{FF2B5EF4-FFF2-40B4-BE49-F238E27FC236}">
                <a16:creationId xmlns:a16="http://schemas.microsoft.com/office/drawing/2014/main" id="{2AB58E88-4D77-A708-22B1-76B73C1B84B7}"/>
              </a:ext>
            </a:extLst>
          </p:cNvPr>
          <p:cNvSpPr>
            <a:spLocks noGrp="1"/>
          </p:cNvSpPr>
          <p:nvPr>
            <p:ph type="body" sz="quarter" idx="51" hasCustomPrompt="1"/>
          </p:nvPr>
        </p:nvSpPr>
        <p:spPr>
          <a:xfrm>
            <a:off x="419546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4" name="文字版面配置區 61">
            <a:extLst>
              <a:ext uri="{FF2B5EF4-FFF2-40B4-BE49-F238E27FC236}">
                <a16:creationId xmlns:a16="http://schemas.microsoft.com/office/drawing/2014/main" id="{E71B1B26-1FE6-6963-85AA-6187F6A65170}"/>
              </a:ext>
            </a:extLst>
          </p:cNvPr>
          <p:cNvSpPr>
            <a:spLocks noGrp="1"/>
          </p:cNvSpPr>
          <p:nvPr>
            <p:ph type="body" sz="quarter" idx="52" hasCustomPrompt="1"/>
          </p:nvPr>
        </p:nvSpPr>
        <p:spPr>
          <a:xfrm>
            <a:off x="3618887" y="578167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3</a:t>
            </a:r>
            <a:endParaRPr lang="zh-TW" altLang="en-US"/>
          </a:p>
        </p:txBody>
      </p:sp>
      <p:sp>
        <p:nvSpPr>
          <p:cNvPr id="25" name="文字版面配置區 61">
            <a:extLst>
              <a:ext uri="{FF2B5EF4-FFF2-40B4-BE49-F238E27FC236}">
                <a16:creationId xmlns:a16="http://schemas.microsoft.com/office/drawing/2014/main" id="{39072B5B-8B35-F3E5-4DD1-8085BC9FECFA}"/>
              </a:ext>
            </a:extLst>
          </p:cNvPr>
          <p:cNvSpPr>
            <a:spLocks noGrp="1"/>
          </p:cNvSpPr>
          <p:nvPr>
            <p:ph type="body" sz="quarter" idx="53" hasCustomPrompt="1"/>
          </p:nvPr>
        </p:nvSpPr>
        <p:spPr>
          <a:xfrm>
            <a:off x="792418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6" name="文字版面配置區 61">
            <a:extLst>
              <a:ext uri="{FF2B5EF4-FFF2-40B4-BE49-F238E27FC236}">
                <a16:creationId xmlns:a16="http://schemas.microsoft.com/office/drawing/2014/main" id="{09F8FC40-C0A5-1AA2-1EAE-58E46B171791}"/>
              </a:ext>
            </a:extLst>
          </p:cNvPr>
          <p:cNvSpPr>
            <a:spLocks noGrp="1"/>
          </p:cNvSpPr>
          <p:nvPr>
            <p:ph type="body" sz="quarter" idx="54" hasCustomPrompt="1"/>
          </p:nvPr>
        </p:nvSpPr>
        <p:spPr>
          <a:xfrm>
            <a:off x="7347607" y="381063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4</a:t>
            </a:r>
            <a:endParaRPr lang="zh-TW" altLang="en-US"/>
          </a:p>
        </p:txBody>
      </p:sp>
      <p:sp>
        <p:nvSpPr>
          <p:cNvPr id="27" name="文字版面配置區 61">
            <a:extLst>
              <a:ext uri="{FF2B5EF4-FFF2-40B4-BE49-F238E27FC236}">
                <a16:creationId xmlns:a16="http://schemas.microsoft.com/office/drawing/2014/main" id="{D507110A-9A95-F20E-4159-D772652CAF62}"/>
              </a:ext>
            </a:extLst>
          </p:cNvPr>
          <p:cNvSpPr>
            <a:spLocks noGrp="1"/>
          </p:cNvSpPr>
          <p:nvPr>
            <p:ph type="body" sz="quarter" idx="55" hasCustomPrompt="1"/>
          </p:nvPr>
        </p:nvSpPr>
        <p:spPr>
          <a:xfrm>
            <a:off x="792418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8" name="文字版面配置區 61">
            <a:extLst>
              <a:ext uri="{FF2B5EF4-FFF2-40B4-BE49-F238E27FC236}">
                <a16:creationId xmlns:a16="http://schemas.microsoft.com/office/drawing/2014/main" id="{1EC59672-D918-31D1-7ED0-C01FB4BA8B5A}"/>
              </a:ext>
            </a:extLst>
          </p:cNvPr>
          <p:cNvSpPr>
            <a:spLocks noGrp="1"/>
          </p:cNvSpPr>
          <p:nvPr>
            <p:ph type="body" sz="quarter" idx="56" hasCustomPrompt="1"/>
          </p:nvPr>
        </p:nvSpPr>
        <p:spPr>
          <a:xfrm>
            <a:off x="7347607" y="480631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5</a:t>
            </a:r>
            <a:endParaRPr lang="zh-TW" altLang="en-US"/>
          </a:p>
        </p:txBody>
      </p:sp>
      <p:sp>
        <p:nvSpPr>
          <p:cNvPr id="29" name="文字版面配置區 61">
            <a:extLst>
              <a:ext uri="{FF2B5EF4-FFF2-40B4-BE49-F238E27FC236}">
                <a16:creationId xmlns:a16="http://schemas.microsoft.com/office/drawing/2014/main" id="{4A38ECA5-FC28-128E-9E61-140F639FF7BF}"/>
              </a:ext>
            </a:extLst>
          </p:cNvPr>
          <p:cNvSpPr>
            <a:spLocks noGrp="1"/>
          </p:cNvSpPr>
          <p:nvPr>
            <p:ph type="body" sz="quarter" idx="57" hasCustomPrompt="1"/>
          </p:nvPr>
        </p:nvSpPr>
        <p:spPr>
          <a:xfrm>
            <a:off x="792418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30" name="文字版面配置區 61">
            <a:extLst>
              <a:ext uri="{FF2B5EF4-FFF2-40B4-BE49-F238E27FC236}">
                <a16:creationId xmlns:a16="http://schemas.microsoft.com/office/drawing/2014/main" id="{2862DF12-0BA8-3886-2183-53FAE429482D}"/>
              </a:ext>
            </a:extLst>
          </p:cNvPr>
          <p:cNvSpPr>
            <a:spLocks noGrp="1"/>
          </p:cNvSpPr>
          <p:nvPr>
            <p:ph type="body" sz="quarter" idx="58" hasCustomPrompt="1"/>
          </p:nvPr>
        </p:nvSpPr>
        <p:spPr>
          <a:xfrm>
            <a:off x="7347607" y="5781671"/>
            <a:ext cx="447685" cy="437519"/>
          </a:xfrm>
          <a:blipFill dpi="0" rotWithShape="0">
            <a:blip r:embed="rId3" cstate="email">
              <a:extLst>
                <a:ext uri="{28A0092B-C50C-407E-A947-70E740481C1C}">
                  <a14:useLocalDpi xmlns:a14="http://schemas.microsoft.com/office/drawing/2010/main"/>
                </a:ext>
              </a:extLst>
            </a:blip>
            <a:srcRect/>
            <a:stretch>
              <a:fillRect/>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6</a:t>
            </a:r>
            <a:endParaRPr lang="zh-TW" altLang="en-US"/>
          </a:p>
        </p:txBody>
      </p:sp>
    </p:spTree>
    <p:extLst>
      <p:ext uri="{BB962C8B-B14F-4D97-AF65-F5344CB8AC3E}">
        <p14:creationId xmlns:p14="http://schemas.microsoft.com/office/powerpoint/2010/main" val="172676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cxnSp>
        <p:nvCxnSpPr>
          <p:cNvPr id="18" name="Straight Connector 13">
            <a:extLst>
              <a:ext uri="{FF2B5EF4-FFF2-40B4-BE49-F238E27FC236}">
                <a16:creationId xmlns:a16="http://schemas.microsoft.com/office/drawing/2014/main" id="{2CBE26C0-8301-A6D6-4B39-51092A4201F0}"/>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9" name="標題版面配置區 10">
            <a:extLst>
              <a:ext uri="{FF2B5EF4-FFF2-40B4-BE49-F238E27FC236}">
                <a16:creationId xmlns:a16="http://schemas.microsoft.com/office/drawing/2014/main" id="{06F6EF63-A396-ED81-E81D-0077C7BF27D8}"/>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20" name="文字版面配置區 11">
            <a:extLst>
              <a:ext uri="{FF2B5EF4-FFF2-40B4-BE49-F238E27FC236}">
                <a16:creationId xmlns:a16="http://schemas.microsoft.com/office/drawing/2014/main" id="{5D29BB83-CE61-E891-19A5-807C04A1F66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pPr/>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spTree>
    <p:extLst>
      <p:ext uri="{BB962C8B-B14F-4D97-AF65-F5344CB8AC3E}">
        <p14:creationId xmlns:p14="http://schemas.microsoft.com/office/powerpoint/2010/main" val="292035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ircle(ou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65F8F4A9-7F17-5BB7-8B81-6381A86585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64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1"/>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0716062-8426-1F6D-4C18-C4593EB380A6}"/>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68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95979B"/>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3" name="Straight Connector 13">
            <a:extLst>
              <a:ext uri="{FF2B5EF4-FFF2-40B4-BE49-F238E27FC236}">
                <a16:creationId xmlns:a16="http://schemas.microsoft.com/office/drawing/2014/main" id="{DE1E989A-C21F-D815-7304-8AE92060C704}"/>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7" name="標題版面配置區 10">
            <a:extLst>
              <a:ext uri="{FF2B5EF4-FFF2-40B4-BE49-F238E27FC236}">
                <a16:creationId xmlns:a16="http://schemas.microsoft.com/office/drawing/2014/main" id="{D1862A91-4F0D-DB71-D17C-EAC7DF4A78EB}"/>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8" name="文字版面配置區 11">
            <a:extLst>
              <a:ext uri="{FF2B5EF4-FFF2-40B4-BE49-F238E27FC236}">
                <a16:creationId xmlns:a16="http://schemas.microsoft.com/office/drawing/2014/main" id="{6259A965-6C30-810B-338E-90FF95DC06A5}"/>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24785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20000"/>
                  <a:lumOff val="8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Tree>
    <p:extLst>
      <p:ext uri="{BB962C8B-B14F-4D97-AF65-F5344CB8AC3E}">
        <p14:creationId xmlns:p14="http://schemas.microsoft.com/office/powerpoint/2010/main" val="145557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60000"/>
                  <a:lumOff val="4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75FC7DC7-BF85-94A5-9C3C-CD83B74C93F4}"/>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6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9" name="Straight Connector 13">
            <a:extLst>
              <a:ext uri="{FF2B5EF4-FFF2-40B4-BE49-F238E27FC236}">
                <a16:creationId xmlns:a16="http://schemas.microsoft.com/office/drawing/2014/main" id="{BA0CF3B8-522E-ABCE-54A6-EF9AA07EFEA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0" name="標題版面配置區 10">
            <a:extLst>
              <a:ext uri="{FF2B5EF4-FFF2-40B4-BE49-F238E27FC236}">
                <a16:creationId xmlns:a16="http://schemas.microsoft.com/office/drawing/2014/main" id="{C2217335-DCD5-3D16-6120-2CC8FDD3D7BF}"/>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11" name="文字版面配置區 11">
            <a:extLst>
              <a:ext uri="{FF2B5EF4-FFF2-40B4-BE49-F238E27FC236}">
                <a16:creationId xmlns:a16="http://schemas.microsoft.com/office/drawing/2014/main" id="{614CC118-5307-704E-6D8C-B6162E7D383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196319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1"/>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0716062-8426-1F6D-4C18-C4593EB380A6}"/>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856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A489929E-7B3B-4CAD-8097-4AEA6F6921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88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99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F31BEC75-8B52-027A-FD55-3F4600A55AA3}"/>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22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4"/>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26672422-0D34-2AAE-4ED8-C5DB7EBD39E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6" name="標題版面配置區 10">
            <a:extLst>
              <a:ext uri="{FF2B5EF4-FFF2-40B4-BE49-F238E27FC236}">
                <a16:creationId xmlns:a16="http://schemas.microsoft.com/office/drawing/2014/main" id="{E20FFCAE-BA9B-FEE3-6D64-0ADE006EB647}"/>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F41BC64D-937F-2DEB-C573-833C893330CF}"/>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265294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20000"/>
                  <a:lumOff val="8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Content Placeholder 2">
            <a:extLst>
              <a:ext uri="{FF2B5EF4-FFF2-40B4-BE49-F238E27FC236}">
                <a16:creationId xmlns:a16="http://schemas.microsoft.com/office/drawing/2014/main" id="{09EB752A-68CB-1832-F753-239CF3450875}"/>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12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4"/>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60000"/>
                  <a:lumOff val="4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469E1B7-B26A-38EB-0464-723F146028C5}"/>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48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5"/>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A61E049A-A96F-9580-8A79-71714D6E510F}"/>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3" name="標題版面配置區 10">
            <a:extLst>
              <a:ext uri="{FF2B5EF4-FFF2-40B4-BE49-F238E27FC236}">
                <a16:creationId xmlns:a16="http://schemas.microsoft.com/office/drawing/2014/main" id="{489DAF5B-4A0F-E7FE-A48A-5F6D3401FFF3}"/>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BDFAE21A-FF23-10E9-39E7-04E915DAA0CE}"/>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14931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sz="3200">
                <a:solidFill>
                  <a:schemeClr val="bg2"/>
                </a:solidFill>
                <a:latin typeface="Microsoft JhengHei" panose="020B0604030504040204" pitchFamily="34" charset="-120"/>
                <a:ea typeface="Microsoft JhengHei" panose="020B0604030504040204" pitchFamily="34" charset="-120"/>
              </a:rPr>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20000"/>
                  <a:lumOff val="8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9E2F8FC2-CDEE-AB07-373A-2CD934056B42}"/>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37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5"/>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60000"/>
                  <a:lumOff val="4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B0592874-CA3E-9B62-5994-E9A08DC3FB69}"/>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80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chemeClr val="accent1">
                <a:alpha val="70000"/>
              </a:schemeClr>
            </a:gs>
            <a:gs pos="48000">
              <a:schemeClr val="accent2">
                <a:alpha val="70000"/>
              </a:schemeClr>
            </a:gs>
            <a:gs pos="100000">
              <a:schemeClr val="accent3">
                <a:alpha val="70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10714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696801" y="1400563"/>
            <a:ext cx="4600913" cy="1676466"/>
          </a:xfrm>
          <a:prstGeom prst="rect">
            <a:avLst/>
          </a:prstGeom>
        </p:spPr>
        <p:txBody>
          <a:bodyPr vert="horz" lIns="91440" tIns="45720" rIns="91440" bIns="45720" rtlCol="0" anchor="t">
            <a:normAutofit/>
          </a:bodyPr>
          <a:lstStyle>
            <a:lvl1pPr marL="0" indent="0">
              <a:buNone/>
              <a:defRPr sz="3200" b="1" i="0">
                <a:solidFill>
                  <a:schemeClr val="bg1"/>
                </a:solidFill>
                <a:latin typeface="微軟正黑體" panose="020B0604030504040204" pitchFamily="34" charset="-120"/>
                <a:ea typeface="微軟正黑體" panose="020B0604030504040204" pitchFamily="34" charset="-120"/>
              </a:defRPr>
            </a:lvl1pPr>
          </a:lstStyle>
          <a:p>
            <a:pPr lvl="0"/>
            <a:r>
              <a:rPr kumimoji="1" lang="en-US" altLang="zh-TW"/>
              <a:t>Thanks for Your Attention</a:t>
            </a:r>
            <a:endParaRPr kumimoji="1" lang="zh-TW" altLang="en-US"/>
          </a:p>
        </p:txBody>
      </p:sp>
      <p:pic>
        <p:nvPicPr>
          <p:cNvPr id="4" name="圖片 3" descr="一張含有 電子產品 的圖片&#10;&#10;自動產生的描述">
            <a:extLst>
              <a:ext uri="{FF2B5EF4-FFF2-40B4-BE49-F238E27FC236}">
                <a16:creationId xmlns:a16="http://schemas.microsoft.com/office/drawing/2014/main" id="{57D232CE-86CF-A1C9-7225-7C1A08746B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060948" y="2108324"/>
            <a:ext cx="9499352" cy="4749676"/>
          </a:xfrm>
          <a:prstGeom prst="rect">
            <a:avLst/>
          </a:prstGeom>
        </p:spPr>
      </p:pic>
      <p:pic>
        <p:nvPicPr>
          <p:cNvPr id="6" name="圖片 5">
            <a:extLst>
              <a:ext uri="{FF2B5EF4-FFF2-40B4-BE49-F238E27FC236}">
                <a16:creationId xmlns:a16="http://schemas.microsoft.com/office/drawing/2014/main" id="{2FF2FB17-80FC-9F76-018F-865EF0FC5D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0730" y="682172"/>
            <a:ext cx="3419054" cy="165094"/>
          </a:xfrm>
          <a:prstGeom prst="rect">
            <a:avLst/>
          </a:prstGeom>
        </p:spPr>
      </p:pic>
      <p:sp>
        <p:nvSpPr>
          <p:cNvPr id="3" name="文字方塊 2">
            <a:extLst>
              <a:ext uri="{FF2B5EF4-FFF2-40B4-BE49-F238E27FC236}">
                <a16:creationId xmlns:a16="http://schemas.microsoft.com/office/drawing/2014/main" id="{31EDFAD7-715B-75D6-E6E1-4AC9187BE41D}"/>
              </a:ext>
            </a:extLst>
          </p:cNvPr>
          <p:cNvSpPr txBox="1"/>
          <p:nvPr userDrawn="1"/>
        </p:nvSpPr>
        <p:spPr>
          <a:xfrm>
            <a:off x="719091" y="6223247"/>
            <a:ext cx="3732240" cy="307777"/>
          </a:xfrm>
          <a:prstGeom prst="rect">
            <a:avLst/>
          </a:prstGeom>
          <a:noFill/>
        </p:spPr>
        <p:txBody>
          <a:bodyPr wrap="none" rtlCol="0">
            <a:spAutoFit/>
          </a:bodyPr>
          <a:lstStyle/>
          <a:p>
            <a:r>
              <a:rPr lang="en-US" altLang="zh-TW" sz="1400" kern="1200">
                <a:solidFill>
                  <a:schemeClr val="bg1"/>
                </a:solidFill>
                <a:latin typeface="微軟正黑體" panose="020B0604030504040204" pitchFamily="34" charset="-120"/>
                <a:ea typeface="微軟正黑體" panose="020B0604030504040204" pitchFamily="34" charset="-120"/>
                <a:cs typeface="+mj-cs"/>
              </a:rPr>
              <a:t>LEOTEK Electronics USA, LLC. | Leotek.com</a:t>
            </a:r>
            <a:endParaRPr lang="zh-TW" altLang="en-US" sz="1400" kern="1200">
              <a:solidFill>
                <a:schemeClr val="bg1"/>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41602238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607DEF4-ADF7-8298-46EB-BD7662B87E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文字版面配置區 2">
            <a:extLst>
              <a:ext uri="{FF2B5EF4-FFF2-40B4-BE49-F238E27FC236}">
                <a16:creationId xmlns:a16="http://schemas.microsoft.com/office/drawing/2014/main" id="{1A1F3112-6426-5499-FEA5-AF685E279351}"/>
              </a:ext>
            </a:extLst>
          </p:cNvPr>
          <p:cNvSpPr>
            <a:spLocks noGrp="1"/>
          </p:cNvSpPr>
          <p:nvPr>
            <p:ph type="body" idx="1"/>
          </p:nvPr>
        </p:nvSpPr>
        <p:spPr>
          <a:xfrm>
            <a:off x="355693" y="1270000"/>
            <a:ext cx="11336635" cy="4849630"/>
          </a:xfrm>
          <a:prstGeom prst="rect">
            <a:avLst/>
          </a:prstGeom>
        </p:spPr>
        <p:txBody>
          <a:bodyPr/>
          <a:lstStyle>
            <a:lvl1pPr marL="0" indent="0">
              <a:buNone/>
              <a:defRPr sz="2400" b="0" i="0">
                <a:solidFill>
                  <a:schemeClr val="tx1">
                    <a:tint val="75000"/>
                  </a:schemeClr>
                </a:solidFill>
                <a:latin typeface="Noto Sans CJK TC Regular" panose="020B0500000000000000" pitchFamily="34" charset="-128"/>
                <a:ea typeface="Noto Sans CJK TC Regular"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11" name="標題 10">
            <a:extLst>
              <a:ext uri="{FF2B5EF4-FFF2-40B4-BE49-F238E27FC236}">
                <a16:creationId xmlns:a16="http://schemas.microsoft.com/office/drawing/2014/main" id="{7A04520A-8A7C-EA69-7A3B-1595ABEA4471}"/>
              </a:ext>
            </a:extLst>
          </p:cNvPr>
          <p:cNvSpPr>
            <a:spLocks noGrp="1"/>
          </p:cNvSpPr>
          <p:nvPr>
            <p:ph type="title" hasCustomPrompt="1"/>
          </p:nvPr>
        </p:nvSpPr>
        <p:spPr>
          <a:xfrm>
            <a:off x="355693" y="249903"/>
            <a:ext cx="10515600" cy="816897"/>
          </a:xfrm>
          <a:prstGeom prst="rect">
            <a:avLst/>
          </a:prstGeom>
        </p:spPr>
        <p:txBody>
          <a:bodyPr/>
          <a:lstStyle>
            <a:lvl1pPr>
              <a:defRPr sz="4400" b="0" i="0">
                <a:latin typeface="Noto Sans CJK TC Medium" panose="020B0500000000000000" pitchFamily="34" charset="-128"/>
                <a:ea typeface="Noto Sans CJK TC Medium" panose="020B0500000000000000" pitchFamily="34" charset="-128"/>
              </a:defRPr>
            </a:lvl1pPr>
          </a:lstStyle>
          <a:p>
            <a:r>
              <a:rPr kumimoji="1" lang="zh-TW" altLang="en-US"/>
              <a:t>按一下以編輯標題樣式</a:t>
            </a:r>
          </a:p>
        </p:txBody>
      </p:sp>
    </p:spTree>
    <p:extLst>
      <p:ext uri="{BB962C8B-B14F-4D97-AF65-F5344CB8AC3E}">
        <p14:creationId xmlns:p14="http://schemas.microsoft.com/office/powerpoint/2010/main" val="231777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95979B"/>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3" name="Straight Connector 13">
            <a:extLst>
              <a:ext uri="{FF2B5EF4-FFF2-40B4-BE49-F238E27FC236}">
                <a16:creationId xmlns:a16="http://schemas.microsoft.com/office/drawing/2014/main" id="{DE1E989A-C21F-D815-7304-8AE92060C704}"/>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7" name="標題版面配置區 10">
            <a:extLst>
              <a:ext uri="{FF2B5EF4-FFF2-40B4-BE49-F238E27FC236}">
                <a16:creationId xmlns:a16="http://schemas.microsoft.com/office/drawing/2014/main" id="{D1862A91-4F0D-DB71-D17C-EAC7DF4A78EB}"/>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8" name="文字版面配置區 11">
            <a:extLst>
              <a:ext uri="{FF2B5EF4-FFF2-40B4-BE49-F238E27FC236}">
                <a16:creationId xmlns:a16="http://schemas.microsoft.com/office/drawing/2014/main" id="{6259A965-6C30-810B-338E-90FF95DC06A5}"/>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276025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20000"/>
                  <a:lumOff val="8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Tree>
    <p:extLst>
      <p:ext uri="{BB962C8B-B14F-4D97-AF65-F5344CB8AC3E}">
        <p14:creationId xmlns:p14="http://schemas.microsoft.com/office/powerpoint/2010/main" val="130515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60000"/>
                  <a:lumOff val="4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75FC7DC7-BF85-94A5-9C3C-CD83B74C93F4}"/>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38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9" name="Straight Connector 13">
            <a:extLst>
              <a:ext uri="{FF2B5EF4-FFF2-40B4-BE49-F238E27FC236}">
                <a16:creationId xmlns:a16="http://schemas.microsoft.com/office/drawing/2014/main" id="{BA0CF3B8-522E-ABCE-54A6-EF9AA07EFEA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0" name="標題版面配置區 10">
            <a:extLst>
              <a:ext uri="{FF2B5EF4-FFF2-40B4-BE49-F238E27FC236}">
                <a16:creationId xmlns:a16="http://schemas.microsoft.com/office/drawing/2014/main" id="{C2217335-DCD5-3D16-6120-2CC8FDD3D7BF}"/>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11" name="文字版面配置區 11">
            <a:extLst>
              <a:ext uri="{FF2B5EF4-FFF2-40B4-BE49-F238E27FC236}">
                <a16:creationId xmlns:a16="http://schemas.microsoft.com/office/drawing/2014/main" id="{614CC118-5307-704E-6D8C-B6162E7D383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41611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E9962-487E-438E-98C3-AD7498B74255}" type="datetime3">
              <a:rPr lang="en-US" altLang="zh-TW" smtClean="0"/>
              <a:t>15 August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90225-7458-4E5F-AFE5-E142CAAEBF37}" type="slidenum">
              <a:rPr lang="en-US" smtClean="0"/>
              <a:t>‹#›</a:t>
            </a:fld>
            <a:endParaRPr lang="en-US"/>
          </a:p>
        </p:txBody>
      </p:sp>
      <p:sp>
        <p:nvSpPr>
          <p:cNvPr id="7" name="MSIPCMContentMarking" descr="{&quot;HashCode&quot;:1017120012,&quot;Placement&quot;:&quot;Header&quot;,&quot;Top&quot;:0.0,&quot;Left&quot;:779.585144,&quot;SlideWidth&quot;:960,&quot;SlideHeight&quot;:540}">
            <a:extLst>
              <a:ext uri="{FF2B5EF4-FFF2-40B4-BE49-F238E27FC236}">
                <a16:creationId xmlns:a16="http://schemas.microsoft.com/office/drawing/2014/main" id="{CB5D914A-1AFA-2FA0-09FC-C3AC99C8A307}"/>
              </a:ext>
            </a:extLst>
          </p:cNvPr>
          <p:cNvSpPr txBox="1"/>
          <p:nvPr userDrawn="1"/>
        </p:nvSpPr>
        <p:spPr>
          <a:xfrm>
            <a:off x="9900731" y="0"/>
            <a:ext cx="2291268"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000000"/>
                </a:solidFill>
                <a:latin typeface="Calibri" panose="020F0502020204030204" pitchFamily="34" charset="0"/>
              </a:rPr>
              <a:t>LITEON Internal Use </a:t>
            </a:r>
            <a:r>
              <a:rPr lang="zh-TW" altLang="en-US" sz="1200">
                <a:solidFill>
                  <a:srgbClr val="000000"/>
                </a:solidFill>
                <a:latin typeface="Calibri" panose="020F0502020204030204" pitchFamily="34" charset="0"/>
              </a:rPr>
              <a:t>內部使用 </a:t>
            </a:r>
          </a:p>
        </p:txBody>
      </p:sp>
    </p:spTree>
    <p:extLst>
      <p:ext uri="{BB962C8B-B14F-4D97-AF65-F5344CB8AC3E}">
        <p14:creationId xmlns:p14="http://schemas.microsoft.com/office/powerpoint/2010/main" val="3801978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700" r:id="rId20"/>
    <p:sldLayoutId id="2147483721" r:id="rId2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E9962-487E-438E-98C3-AD7498B74255}" type="datetime3">
              <a:rPr lang="en-US" altLang="zh-TW" smtClean="0"/>
              <a:t>15 August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90225-7458-4E5F-AFE5-E142CAAEBF37}" type="slidenum">
              <a:rPr lang="en-US" smtClean="0"/>
              <a:t>‹#›</a:t>
            </a:fld>
            <a:endParaRPr lang="en-US"/>
          </a:p>
        </p:txBody>
      </p:sp>
      <p:sp>
        <p:nvSpPr>
          <p:cNvPr id="7" name="MSIPCMContentMarking" descr="{&quot;HashCode&quot;:1017120012,&quot;Placement&quot;:&quot;Header&quot;,&quot;Top&quot;:0.0,&quot;Left&quot;:779.585144,&quot;SlideWidth&quot;:960,&quot;SlideHeight&quot;:540}">
            <a:extLst>
              <a:ext uri="{FF2B5EF4-FFF2-40B4-BE49-F238E27FC236}">
                <a16:creationId xmlns:a16="http://schemas.microsoft.com/office/drawing/2014/main" id="{CB5D914A-1AFA-2FA0-09FC-C3AC99C8A307}"/>
              </a:ext>
            </a:extLst>
          </p:cNvPr>
          <p:cNvSpPr txBox="1"/>
          <p:nvPr userDrawn="1"/>
        </p:nvSpPr>
        <p:spPr>
          <a:xfrm>
            <a:off x="9900731" y="0"/>
            <a:ext cx="2291268"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000000"/>
                </a:solidFill>
                <a:latin typeface="Calibri" panose="020F0502020204030204" pitchFamily="34" charset="0"/>
              </a:rPr>
              <a:t>LITEON Internal Use </a:t>
            </a:r>
            <a:r>
              <a:rPr lang="zh-TW" altLang="en-US" sz="1200">
                <a:solidFill>
                  <a:srgbClr val="000000"/>
                </a:solidFill>
                <a:latin typeface="Calibri" panose="020F0502020204030204" pitchFamily="34" charset="0"/>
              </a:rPr>
              <a:t>內部使用 </a:t>
            </a:r>
          </a:p>
        </p:txBody>
      </p:sp>
    </p:spTree>
    <p:extLst>
      <p:ext uri="{BB962C8B-B14F-4D97-AF65-F5344CB8AC3E}">
        <p14:creationId xmlns:p14="http://schemas.microsoft.com/office/powerpoint/2010/main" val="411909082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E9962-487E-438E-98C3-AD7498B74255}" type="datetime3">
              <a:rPr lang="en-US" altLang="zh-TW" smtClean="0"/>
              <a:t>15 August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90225-7458-4E5F-AFE5-E142CAAEBF37}" type="slidenum">
              <a:rPr lang="en-US" smtClean="0"/>
              <a:t>‹#›</a:t>
            </a:fld>
            <a:endParaRPr lang="en-US"/>
          </a:p>
        </p:txBody>
      </p:sp>
      <p:sp>
        <p:nvSpPr>
          <p:cNvPr id="7" name="MSIPCMContentMarking" descr="{&quot;HashCode&quot;:1017120012,&quot;Placement&quot;:&quot;Header&quot;,&quot;Top&quot;:0.0,&quot;Left&quot;:779.585144,&quot;SlideWidth&quot;:960,&quot;SlideHeight&quot;:540}">
            <a:extLst>
              <a:ext uri="{FF2B5EF4-FFF2-40B4-BE49-F238E27FC236}">
                <a16:creationId xmlns:a16="http://schemas.microsoft.com/office/drawing/2014/main" id="{6B082D0C-CC81-0949-E810-C2A0EF0D0145}"/>
              </a:ext>
            </a:extLst>
          </p:cNvPr>
          <p:cNvSpPr txBox="1"/>
          <p:nvPr userDrawn="1"/>
        </p:nvSpPr>
        <p:spPr>
          <a:xfrm>
            <a:off x="9900731" y="0"/>
            <a:ext cx="2291268"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000000"/>
                </a:solidFill>
                <a:latin typeface="Calibri" panose="020F0502020204030204" pitchFamily="34" charset="0"/>
              </a:rPr>
              <a:t>LITEON Internal Use </a:t>
            </a:r>
            <a:r>
              <a:rPr lang="zh-TW" altLang="en-US" sz="1200">
                <a:solidFill>
                  <a:srgbClr val="000000"/>
                </a:solidFill>
                <a:latin typeface="Calibri" panose="020F0502020204030204" pitchFamily="34" charset="0"/>
              </a:rPr>
              <a:t>內部使用 </a:t>
            </a:r>
          </a:p>
        </p:txBody>
      </p:sp>
    </p:spTree>
    <p:extLst>
      <p:ext uri="{BB962C8B-B14F-4D97-AF65-F5344CB8AC3E}">
        <p14:creationId xmlns:p14="http://schemas.microsoft.com/office/powerpoint/2010/main" val="374100947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jpeg"/><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hyperlink" Target="https://ops.fhwa.dot.gov/publications/fhwahop20002/ch2.htm" TargetMode="External"/><Relationship Id="rId2" Type="http://schemas.openxmlformats.org/officeDocument/2006/relationships/hyperlink" Target="https://www.streetlightdata.com/what-is-aadt/" TargetMode="Externa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6.xml"/><Relationship Id="rId4" Type="http://schemas.openxmlformats.org/officeDocument/2006/relationships/image" Target="../media/image223.png"/></Relationships>
</file>

<file path=ppt/slides/_rels/slide10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3" Type="http://schemas.openxmlformats.org/officeDocument/2006/relationships/hyperlink" Target="https://ops.fhwa.dot.gov/publications/fhwahop20002/ch2.htm" TargetMode="External"/><Relationship Id="rId2" Type="http://schemas.openxmlformats.org/officeDocument/2006/relationships/hyperlink" Target="https://www.streetlightdata.com/what-is-aadt/" TargetMode="Externa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228.png"/><Relationship Id="rId5" Type="http://schemas.openxmlformats.org/officeDocument/2006/relationships/image" Target="../media/image227.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s>
</file>

<file path=ppt/slides/_rels/slide114.xml.rels><?xml version="1.0" encoding="UTF-8" standalone="yes"?>
<Relationships xmlns="http://schemas.openxmlformats.org/package/2006/relationships"><Relationship Id="rId3" Type="http://schemas.openxmlformats.org/officeDocument/2006/relationships/hyperlink" Target="https://www.transportation.gov/sites/dot.gov/files/2024-02/2024%20NRSS%20Progress%20Report_0.pdf"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34.png"/><Relationship Id="rId4" Type="http://schemas.openxmlformats.org/officeDocument/2006/relationships/image" Target="../media/image233.png"/></Relationships>
</file>

<file path=ppt/slides/_rels/slide1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6.xml"/><Relationship Id="rId4" Type="http://schemas.openxmlformats.org/officeDocument/2006/relationships/image" Target="../media/image23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16.xml"/><Relationship Id="rId6" Type="http://schemas.openxmlformats.org/officeDocument/2006/relationships/image" Target="../media/image67.png"/><Relationship Id="rId11" Type="http://schemas.openxmlformats.org/officeDocument/2006/relationships/image" Target="../media/image71.jpeg"/><Relationship Id="rId5" Type="http://schemas.openxmlformats.org/officeDocument/2006/relationships/image" Target="../media/image66.png"/><Relationship Id="rId10" Type="http://schemas.microsoft.com/office/2007/relationships/hdphoto" Target="../media/hdphoto2.wdp"/><Relationship Id="rId4" Type="http://schemas.openxmlformats.org/officeDocument/2006/relationships/image" Target="../media/image65.png"/><Relationship Id="rId9" Type="http://schemas.openxmlformats.org/officeDocument/2006/relationships/image" Target="../media/image70.png"/></Relationships>
</file>

<file path=ppt/slides/_rels/slide12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6.xml"/><Relationship Id="rId4" Type="http://schemas.openxmlformats.org/officeDocument/2006/relationships/image" Target="../media/image242.png"/></Relationships>
</file>

<file path=ppt/slides/_rels/slide121.xml.rels><?xml version="1.0" encoding="UTF-8" standalone="yes"?>
<Relationships xmlns="http://schemas.openxmlformats.org/package/2006/relationships"><Relationship Id="rId2" Type="http://schemas.openxmlformats.org/officeDocument/2006/relationships/hyperlink" Target="https://www.fhwa.dot.gov/policyinformation/travel_monitoring/pubs/aadtnt/PassiveDataSLDAADTTask2finalreport.pdf" TargetMode="Externa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hyperlink" Target="https://www.fhwa.dot.gov/ohim/handbook/chap5.pdf"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6.xml"/><Relationship Id="rId5" Type="http://schemas.openxmlformats.org/officeDocument/2006/relationships/image" Target="../media/image247.png"/><Relationship Id="rId4" Type="http://schemas.openxmlformats.org/officeDocument/2006/relationships/image" Target="../media/image24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6.xml"/><Relationship Id="rId4" Type="http://schemas.openxmlformats.org/officeDocument/2006/relationships/hyperlink" Target="https://www.econolite.com/in-action/case-study/automated-traffic-signal-performance-measures-atspm-project/" TargetMode="External"/></Relationships>
</file>

<file path=ppt/slides/_rels/slide128.xml.rels><?xml version="1.0" encoding="UTF-8" standalone="yes"?>
<Relationships xmlns="http://schemas.openxmlformats.org/package/2006/relationships"><Relationship Id="rId2" Type="http://schemas.openxmlformats.org/officeDocument/2006/relationships/hyperlink" Target="https://www.ncbi.nlm.nih.gov/pmc/articles/PMC10879128/#:~:text=There%20are%20more%20than%20320%2C000,costs%20at%20these%20intersections1." TargetMode="Externa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3.png"/><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3.png"/><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hyperlink" Target="https://www.bcg.com/publications/2020/solving-mobility-challenges-in-megacities" TargetMode="External"/><Relationship Id="rId1" Type="http://schemas.openxmlformats.org/officeDocument/2006/relationships/slideLayout" Target="../slideLayouts/slideLayout16.xml"/><Relationship Id="rId4" Type="http://schemas.openxmlformats.org/officeDocument/2006/relationships/image" Target="../media/image255.png"/></Relationships>
</file>

<file path=ppt/slides/_rels/slide136.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hyperlink" Target="https://futurecity.cw.com.tw/article/688" TargetMode="External"/><Relationship Id="rId1" Type="http://schemas.openxmlformats.org/officeDocument/2006/relationships/slideLayout" Target="../slideLayouts/slideLayout16.xml"/><Relationship Id="rId5" Type="http://schemas.openxmlformats.org/officeDocument/2006/relationships/hyperlink" Target="https://www.pixord.com/tw/products.php?1st=57&amp;2nd=58" TargetMode="External"/><Relationship Id="rId4" Type="http://schemas.openxmlformats.org/officeDocument/2006/relationships/hyperlink" Target="https://www.businesstoday.com.tw/article/category/154685/post/201909020028/"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6.xml"/><Relationship Id="rId5" Type="http://schemas.openxmlformats.org/officeDocument/2006/relationships/image" Target="../media/image260.png"/><Relationship Id="rId4" Type="http://schemas.openxmlformats.org/officeDocument/2006/relationships/image" Target="../media/image259.png"/></Relationships>
</file>

<file path=ppt/slides/_rels/slide13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hyperlink" Target="https://www.ionetworks.co/zh/products/ai-products/eno-series/traffic-flow-analytics.html" TargetMode="External"/><Relationship Id="rId1" Type="http://schemas.openxmlformats.org/officeDocument/2006/relationships/slideLayout" Target="../slideLayouts/slideLayout16.xml"/><Relationship Id="rId4" Type="http://schemas.openxmlformats.org/officeDocument/2006/relationships/image" Target="../media/image262.png"/></Relationships>
</file>

<file path=ppt/slides/_rels/slide139.xml.rels><?xml version="1.0" encoding="UTF-8" standalone="yes"?>
<Relationships xmlns="http://schemas.openxmlformats.org/package/2006/relationships"><Relationship Id="rId2" Type="http://schemas.openxmlformats.org/officeDocument/2006/relationships/hyperlink" Target="https://www.e-consystems.com/markets/smart-cities-cameras/smart-traffic-management.asp" TargetMode="Externa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0.xml"/><Relationship Id="rId4" Type="http://schemas.openxmlformats.org/officeDocument/2006/relationships/image" Target="../media/image265.jpeg"/></Relationships>
</file>

<file path=ppt/slides/_rels/slide14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0.xml"/></Relationships>
</file>

<file path=ppt/slides/_rels/slide14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0.xml"/></Relationships>
</file>

<file path=ppt/slides/_rels/slide14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0.xml"/></Relationships>
</file>

<file path=ppt/slides/_rels/slide14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0.xml"/></Relationships>
</file>

<file path=ppt/slides/_rels/slide14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15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0.xml"/></Relationships>
</file>

<file path=ppt/slides/_rels/slide15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0.xml"/></Relationships>
</file>

<file path=ppt/slides/_rels/slide15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0.xml"/></Relationships>
</file>

<file path=ppt/slides/_rels/slide15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0.xml"/></Relationships>
</file>

<file path=ppt/slides/_rels/slide15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0.xml"/></Relationships>
</file>

<file path=ppt/slides/_rels/slide15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0.xml"/></Relationships>
</file>

<file path=ppt/slides/_rels/slide156.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0.xml"/></Relationships>
</file>

<file path=ppt/slides/_rels/slide15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ales.arecontvision.com/marketing/contents/SurroundVideo_DS_003_ENG_002.pdf" TargetMode="External"/><Relationship Id="rId1" Type="http://schemas.openxmlformats.org/officeDocument/2006/relationships/slideLayout" Target="../slideLayouts/slideLayout16.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1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hyperlink" Target="https://www.mvtimes.com/2019/09/30/traffic-counter-installation-begins/"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vacron.com.tw/" TargetMode="External"/><Relationship Id="rId7" Type="http://schemas.openxmlformats.org/officeDocument/2006/relationships/hyperlink" Target="https://www.iteris.com/"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www.1111.com.tw/corp/73087517/" TargetMode="External"/><Relationship Id="rId5" Type="http://schemas.openxmlformats.org/officeDocument/2006/relationships/hyperlink" Target="https://www.vivotek.com/" TargetMode="External"/><Relationship Id="rId4" Type="http://schemas.openxmlformats.org/officeDocument/2006/relationships/hyperlink" Target="https://www.dynacolor.com.tw/zh-han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s://wbt.dot.state.fl.us/ois/tsmo/TrafficSignalBudgetingCostsAccessibleTables.htm"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www.fhwa.dot.gov/policyinformation/pubs/vdstits2007/03.cfm" TargetMode="Externa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5.png"/><Relationship Id="rId1" Type="http://schemas.openxmlformats.org/officeDocument/2006/relationships/slideLayout" Target="../slideLayouts/slideLayout16.xml"/><Relationship Id="rId5" Type="http://schemas.openxmlformats.org/officeDocument/2006/relationships/image" Target="../media/image116.png"/><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123.png"/><Relationship Id="rId13" Type="http://schemas.microsoft.com/office/2007/relationships/hdphoto" Target="../media/hdphoto6.wdp"/><Relationship Id="rId3" Type="http://schemas.openxmlformats.org/officeDocument/2006/relationships/image" Target="../media/image119.png"/><Relationship Id="rId7" Type="http://schemas.openxmlformats.org/officeDocument/2006/relationships/hyperlink" Target="https://portal.ct.gov/-/media/dot/documents/dpolicy/norwalktranspmgmtplandot01020336/norwalktmpchapter14intersectiondesignpdf.pdf" TargetMode="External"/><Relationship Id="rId12" Type="http://schemas.openxmlformats.org/officeDocument/2006/relationships/image" Target="../media/image126.png"/><Relationship Id="rId2" Type="http://schemas.openxmlformats.org/officeDocument/2006/relationships/image" Target="../media/image118.png"/><Relationship Id="rId1" Type="http://schemas.openxmlformats.org/officeDocument/2006/relationships/slideLayout" Target="../slideLayouts/slideLayout16.xml"/><Relationship Id="rId6" Type="http://schemas.openxmlformats.org/officeDocument/2006/relationships/image" Target="../media/image122.png"/><Relationship Id="rId11" Type="http://schemas.microsoft.com/office/2007/relationships/hdphoto" Target="../media/hdphoto5.wdp"/><Relationship Id="rId5" Type="http://schemas.openxmlformats.org/officeDocument/2006/relationships/image" Target="../media/image121.png"/><Relationship Id="rId15" Type="http://schemas.microsoft.com/office/2007/relationships/hdphoto" Target="../media/hdphoto7.wdp"/><Relationship Id="rId10" Type="http://schemas.openxmlformats.org/officeDocument/2006/relationships/image" Target="../media/image125.png"/><Relationship Id="rId4" Type="http://schemas.openxmlformats.org/officeDocument/2006/relationships/image" Target="../media/image120.png"/><Relationship Id="rId9" Type="http://schemas.openxmlformats.org/officeDocument/2006/relationships/image" Target="../media/image124.png"/><Relationship Id="rId14" Type="http://schemas.openxmlformats.org/officeDocument/2006/relationships/image" Target="../media/image127.png"/></Relationships>
</file>

<file path=ppt/slides/_rels/slide35.xml.rels><?xml version="1.0" encoding="UTF-8" standalone="yes"?>
<Relationships xmlns="http://schemas.openxmlformats.org/package/2006/relationships"><Relationship Id="rId2" Type="http://schemas.openxmlformats.org/officeDocument/2006/relationships/hyperlink" Target="https://liteon-my.sharepoint.com/:x:/p/casper_wu/EW2XSe6ufttNkZIoVXyGqx8B7mRD4lpaj8GMHiI56eX2HA?e=R7PGj4" TargetMode="Externa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16.xml"/><Relationship Id="rId4" Type="http://schemas.openxmlformats.org/officeDocument/2006/relationships/image" Target="../media/image130.png"/></Relationships>
</file>

<file path=ppt/slides/_rels/slide3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56.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highways.dot.gov/media/6076" TargetMode="Externa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6.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6.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6.xml"/><Relationship Id="rId5" Type="http://schemas.openxmlformats.org/officeDocument/2006/relationships/image" Target="../media/image166.png"/><Relationship Id="rId4" Type="http://schemas.openxmlformats.org/officeDocument/2006/relationships/image" Target="../media/image1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69.png"/><Relationship Id="rId5" Type="http://schemas.openxmlformats.org/officeDocument/2006/relationships/image" Target="../media/image62.png"/><Relationship Id="rId4" Type="http://schemas.openxmlformats.org/officeDocument/2006/relationships/image" Target="../media/image168.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6.xml"/><Relationship Id="rId4" Type="http://schemas.openxmlformats.org/officeDocument/2006/relationships/image" Target="../media/image178.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6.xml"/><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12" Type="http://schemas.openxmlformats.org/officeDocument/2006/relationships/image" Target="../media/image182.jpeg"/><Relationship Id="rId2" Type="http://schemas.openxmlformats.org/officeDocument/2006/relationships/image" Target="../media/image63.png"/><Relationship Id="rId1" Type="http://schemas.openxmlformats.org/officeDocument/2006/relationships/slideLayout" Target="../slideLayouts/slideLayout16.xml"/><Relationship Id="rId6" Type="http://schemas.openxmlformats.org/officeDocument/2006/relationships/image" Target="../media/image67.png"/><Relationship Id="rId11" Type="http://schemas.openxmlformats.org/officeDocument/2006/relationships/image" Target="../media/image71.jpeg"/><Relationship Id="rId5" Type="http://schemas.openxmlformats.org/officeDocument/2006/relationships/image" Target="../media/image66.png"/><Relationship Id="rId10" Type="http://schemas.microsoft.com/office/2007/relationships/hdphoto" Target="../media/hdphoto2.wdp"/><Relationship Id="rId4" Type="http://schemas.openxmlformats.org/officeDocument/2006/relationships/image" Target="../media/image65.png"/><Relationship Id="rId9"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02.png"/><Relationship Id="rId7" Type="http://schemas.openxmlformats.org/officeDocument/2006/relationships/image" Target="../media/image191.png"/><Relationship Id="rId2" Type="http://schemas.openxmlformats.org/officeDocument/2006/relationships/image" Target="../media/image188.png"/><Relationship Id="rId1" Type="http://schemas.openxmlformats.org/officeDocument/2006/relationships/slideLayout" Target="../slideLayouts/slideLayout16.xml"/><Relationship Id="rId6" Type="http://schemas.openxmlformats.org/officeDocument/2006/relationships/image" Target="../media/image190.jpeg"/><Relationship Id="rId5" Type="http://schemas.openxmlformats.org/officeDocument/2006/relationships/image" Target="../media/image189.pn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02.png"/><Relationship Id="rId7" Type="http://schemas.openxmlformats.org/officeDocument/2006/relationships/image" Target="../media/image191.png"/><Relationship Id="rId2" Type="http://schemas.openxmlformats.org/officeDocument/2006/relationships/image" Target="../media/image188.png"/><Relationship Id="rId1" Type="http://schemas.openxmlformats.org/officeDocument/2006/relationships/slideLayout" Target="../slideLayouts/slideLayout16.xml"/><Relationship Id="rId6" Type="http://schemas.openxmlformats.org/officeDocument/2006/relationships/image" Target="../media/image190.jpeg"/><Relationship Id="rId5" Type="http://schemas.openxmlformats.org/officeDocument/2006/relationships/image" Target="../media/image189.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3.jpe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hyperlink" Target="https://www.advantech.com/zh-tw/resources/case-study/%E9%BC%8E%E6%BC%A2%E8%88%87%E8%81%B0%E6%B3%B0%E6%89%93%E9%80%A0ai%E6%99%BA%E6%85%A7%E4%BA%A4%E9%80%9A%E8%99%9F%E8%AA%8C-%E8%AE%93%E6%99%BA%E6%85%A7%E5%9F%8E%E5%B8%82%E6%95%88%E7%8E%87%E5%8F%88%E6%B8%9B%E7%A2%B3" TargetMode="Externa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hyperlink" Target="https://liteon-my.sharepoint.com/:w:/p/allen_hsu/EVd8oFwp4OpKon5uJ9mw26wBAaemnZRQR5Zo273T4HTr8Q?e=XdBsXC" TargetMode="Externa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hyperlink" Target="https://liteon-my.sharepoint.com/:w:/p/allen_hsu/ESebFUPFm5NGkpRKKpFFlvcBrEigLop8QPTxXZJPhyZ6iA?e=8tLUdq" TargetMode="Externa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hyperlink" Target="https://liteon-my.sharepoint.com/:w:/p/allen_hsu/EXzUWUWZGjJCrMw2WlcKibQBbWyi52bxjROCFyr5ZEp4CQ?e=24otZV" TargetMode="Externa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hyperlink" Target="https://liteon-my.sharepoint.com/:w:/p/allen_hsu/EZx7IavX1_RDqS2il-ZyNq4BrYtUQNtp21CiJIFdqlEiUQ?e=7cGalL" TargetMode="Externa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hyperlink" Target="https://liteon-my.sharepoint.com/:w:/p/casper_wu/ESlGqRVwjsZDgWZkyttSF80B_9RBxohV7Efda99DzAMFww?e=xHEk2l" TargetMode="Externa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hyperlink" Target="https://liteon-my.sharepoint.com/:w:/p/allen_hsu/EXS6zQMZVkBAguDmzobw-MwBR2gXkMYsUXVVTdLrpkuyPQ?e=cTOJsL"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37.xml"/><Relationship Id="rId6" Type="http://schemas.openxmlformats.org/officeDocument/2006/relationships/image" Target="../media/image30.png"/><Relationship Id="rId5" Type="http://schemas.openxmlformats.org/officeDocument/2006/relationships/image" Target="../media/image29.jpe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9" Type="http://schemas.openxmlformats.org/officeDocument/2006/relationships/image" Target="../media/image200.png"/></Relationships>
</file>

<file path=ppt/slides/_rels/slide8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www.crevecoeurmo.gov/DocumentCenter/View/4236/RFP-1---2013-Photo-Enforcement--RFP-Rev-05-03-2013" TargetMode="External"/><Relationship Id="rId1" Type="http://schemas.openxmlformats.org/officeDocument/2006/relationships/slideLayout" Target="../slideLayouts/slideLayout16.xml"/><Relationship Id="rId4" Type="http://schemas.openxmlformats.org/officeDocument/2006/relationships/image" Target="../media/image2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88.png"/><Relationship Id="rId1" Type="http://schemas.openxmlformats.org/officeDocument/2006/relationships/slideLayout" Target="../slideLayouts/slideLayout16.xml"/><Relationship Id="rId5" Type="http://schemas.openxmlformats.org/officeDocument/2006/relationships/image" Target="../media/image203.jpeg"/><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08.jpeg"/><Relationship Id="rId1" Type="http://schemas.openxmlformats.org/officeDocument/2006/relationships/slideLayout" Target="../slideLayouts/slideLayout16.xml"/><Relationship Id="rId5" Type="http://schemas.openxmlformats.org/officeDocument/2006/relationships/image" Target="../media/image210.jpeg"/><Relationship Id="rId4" Type="http://schemas.openxmlformats.org/officeDocument/2006/relationships/image" Target="../media/image20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sv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slideLayout" Target="../slideLayouts/slideLayout16.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9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6.xm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3.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6.xml"/><Relationship Id="rId4" Type="http://schemas.openxmlformats.org/officeDocument/2006/relationships/image" Target="../media/image21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39C2AB-BAB3-ACB8-064A-B9E15F56BF8A}"/>
              </a:ext>
            </a:extLst>
          </p:cNvPr>
          <p:cNvSpPr>
            <a:spLocks noGrp="1"/>
          </p:cNvSpPr>
          <p:nvPr>
            <p:ph type="title"/>
          </p:nvPr>
        </p:nvSpPr>
        <p:spPr>
          <a:xfrm>
            <a:off x="899999" y="3824966"/>
            <a:ext cx="7583601" cy="1966233"/>
          </a:xfrm>
        </p:spPr>
        <p:txBody>
          <a:bodyPr/>
          <a:lstStyle/>
          <a:p>
            <a:r>
              <a:rPr lang="en-US" altLang="zh-TW"/>
              <a:t>RDC </a:t>
            </a:r>
            <a:endParaRPr lang="zh-TW" altLang="en-US"/>
          </a:p>
        </p:txBody>
      </p:sp>
      <p:sp>
        <p:nvSpPr>
          <p:cNvPr id="5" name="內容版面配置區 4">
            <a:extLst>
              <a:ext uri="{FF2B5EF4-FFF2-40B4-BE49-F238E27FC236}">
                <a16:creationId xmlns:a16="http://schemas.microsoft.com/office/drawing/2014/main" id="{7777AAFB-0214-28F1-F309-13D3525CD00B}"/>
              </a:ext>
            </a:extLst>
          </p:cNvPr>
          <p:cNvSpPr>
            <a:spLocks noGrp="1"/>
          </p:cNvSpPr>
          <p:nvPr>
            <p:ph idx="1"/>
          </p:nvPr>
        </p:nvSpPr>
        <p:spPr>
          <a:xfrm>
            <a:off x="899999" y="1897167"/>
            <a:ext cx="9861045" cy="1744920"/>
          </a:xfrm>
        </p:spPr>
        <p:txBody>
          <a:bodyPr>
            <a:normAutofit/>
          </a:bodyPr>
          <a:lstStyle/>
          <a:p>
            <a:r>
              <a:rPr lang="en-US" altLang="zh-TW" sz="3600"/>
              <a:t>Product Proposal for Roadway </a:t>
            </a:r>
            <a:r>
              <a:rPr lang="en-US" altLang="zh-TW" sz="3600" err="1"/>
              <a:t>Intellimation</a:t>
            </a:r>
            <a:endParaRPr lang="zh-TW" altLang="en-US" sz="3600"/>
          </a:p>
        </p:txBody>
      </p:sp>
    </p:spTree>
    <p:extLst>
      <p:ext uri="{BB962C8B-B14F-4D97-AF65-F5344CB8AC3E}">
        <p14:creationId xmlns:p14="http://schemas.microsoft.com/office/powerpoint/2010/main" val="301838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A0108D-F9C5-61DF-C2AD-942524866C8F}"/>
              </a:ext>
            </a:extLst>
          </p:cNvPr>
          <p:cNvSpPr>
            <a:spLocks noGrp="1"/>
          </p:cNvSpPr>
          <p:nvPr>
            <p:ph type="title"/>
          </p:nvPr>
        </p:nvSpPr>
        <p:spPr/>
        <p:txBody>
          <a:bodyPr/>
          <a:lstStyle/>
          <a:p>
            <a:r>
              <a:rPr lang="en-US" altLang="zh-TW">
                <a:solidFill>
                  <a:schemeClr val="tx1"/>
                </a:solidFill>
              </a:rPr>
              <a:t>SWOT</a:t>
            </a:r>
            <a:endParaRPr lang="zh-TW" altLang="en-US">
              <a:solidFill>
                <a:schemeClr val="tx1"/>
              </a:solidFill>
            </a:endParaRPr>
          </a:p>
        </p:txBody>
      </p:sp>
      <p:sp>
        <p:nvSpPr>
          <p:cNvPr id="3" name="投影片編號版面配置區 2">
            <a:extLst>
              <a:ext uri="{FF2B5EF4-FFF2-40B4-BE49-F238E27FC236}">
                <a16:creationId xmlns:a16="http://schemas.microsoft.com/office/drawing/2014/main" id="{0A407A2B-406D-8363-A575-90220F5ED443}"/>
              </a:ext>
            </a:extLst>
          </p:cNvPr>
          <p:cNvSpPr>
            <a:spLocks noGrp="1"/>
          </p:cNvSpPr>
          <p:nvPr>
            <p:ph type="sldNum" sz="quarter" idx="12"/>
          </p:nvPr>
        </p:nvSpPr>
        <p:spPr>
          <a:xfrm>
            <a:off x="11756573" y="6213475"/>
            <a:ext cx="391885" cy="365125"/>
          </a:xfrm>
        </p:spPr>
        <p:txBody>
          <a:bodyPr/>
          <a:lstStyle/>
          <a:p>
            <a:pPr algn="ctr"/>
            <a:fld id="{6E290225-7458-4E5F-AFE5-E142CAAEBF37}" type="slidenum">
              <a:rPr lang="en-US" smtClean="0"/>
              <a:pPr algn="ctr"/>
              <a:t>10</a:t>
            </a:fld>
            <a:endParaRPr lang="en-US"/>
          </a:p>
        </p:txBody>
      </p:sp>
      <p:graphicFrame>
        <p:nvGraphicFramePr>
          <p:cNvPr id="5" name="表格 4">
            <a:extLst>
              <a:ext uri="{FF2B5EF4-FFF2-40B4-BE49-F238E27FC236}">
                <a16:creationId xmlns:a16="http://schemas.microsoft.com/office/drawing/2014/main" id="{897B8ABD-0D06-EB1F-C48C-7F6DBC70F5AA}"/>
              </a:ext>
            </a:extLst>
          </p:cNvPr>
          <p:cNvGraphicFramePr>
            <a:graphicFrameLocks noGrp="1"/>
          </p:cNvGraphicFramePr>
          <p:nvPr>
            <p:extLst>
              <p:ext uri="{D42A27DB-BD31-4B8C-83A1-F6EECF244321}">
                <p14:modId xmlns:p14="http://schemas.microsoft.com/office/powerpoint/2010/main" val="1720076263"/>
              </p:ext>
            </p:extLst>
          </p:nvPr>
        </p:nvGraphicFramePr>
        <p:xfrm>
          <a:off x="838200" y="1553253"/>
          <a:ext cx="10515600" cy="4748472"/>
        </p:xfrm>
        <a:graphic>
          <a:graphicData uri="http://schemas.openxmlformats.org/drawingml/2006/table">
            <a:tbl>
              <a:tblPr firstRow="1" firstCol="1" bandRow="1"/>
              <a:tblGrid>
                <a:gridCol w="5188562">
                  <a:extLst>
                    <a:ext uri="{9D8B030D-6E8A-4147-A177-3AD203B41FA5}">
                      <a16:colId xmlns:a16="http://schemas.microsoft.com/office/drawing/2014/main" val="3984445256"/>
                    </a:ext>
                  </a:extLst>
                </a:gridCol>
                <a:gridCol w="5327038">
                  <a:extLst>
                    <a:ext uri="{9D8B030D-6E8A-4147-A177-3AD203B41FA5}">
                      <a16:colId xmlns:a16="http://schemas.microsoft.com/office/drawing/2014/main" val="1276697738"/>
                    </a:ext>
                  </a:extLst>
                </a:gridCol>
              </a:tblGrid>
              <a:tr h="2373642">
                <a:tc>
                  <a:txBody>
                    <a:bodyPr/>
                    <a:lstStyle/>
                    <a:p>
                      <a:pPr>
                        <a:lnSpc>
                          <a:spcPct val="150000"/>
                        </a:lnSpc>
                      </a:pPr>
                      <a:r>
                        <a:rPr lang="en-US" altLang="zh-TW" sz="1600" b="1" u="sng" kern="100">
                          <a:solidFill>
                            <a:schemeClr val="tx1"/>
                          </a:solidFill>
                          <a:effectLst/>
                          <a:latin typeface="+mj-ea"/>
                          <a:ea typeface="+mj-ea"/>
                          <a:cs typeface="Times New Roman" panose="02020603050405020304" pitchFamily="18" charset="0"/>
                        </a:rPr>
                        <a:t>STRENGTHS</a:t>
                      </a:r>
                      <a:r>
                        <a:rPr lang="zh-TW" altLang="en-US" sz="1600" b="1" u="sng" kern="100">
                          <a:solidFill>
                            <a:schemeClr val="tx1"/>
                          </a:solidFill>
                          <a:effectLst/>
                          <a:latin typeface="+mj-ea"/>
                          <a:ea typeface="+mj-ea"/>
                          <a:cs typeface="Times New Roman" panose="02020603050405020304" pitchFamily="18" charset="0"/>
                        </a:rPr>
                        <a:t> </a:t>
                      </a:r>
                      <a:r>
                        <a:rPr lang="en-US" altLang="zh-TW" sz="1600" b="1" u="sng" kern="100">
                          <a:solidFill>
                            <a:schemeClr val="tx1"/>
                          </a:solidFill>
                          <a:effectLst/>
                          <a:latin typeface="+mj-ea"/>
                          <a:ea typeface="+mj-ea"/>
                          <a:cs typeface="Times New Roman" panose="02020603050405020304" pitchFamily="18" charset="0"/>
                        </a:rPr>
                        <a:t>(How to Attack?)</a:t>
                      </a:r>
                    </a:p>
                    <a:p>
                      <a:pPr marL="285750" indent="-285750">
                        <a:lnSpc>
                          <a:spcPct val="150000"/>
                        </a:lnSpc>
                        <a:buFont typeface="Arial" panose="020B0604020202020204" pitchFamily="34" charset="0"/>
                        <a:buChar char="•"/>
                      </a:pPr>
                      <a:r>
                        <a:rPr lang="zh-TW" altLang="en-US" sz="1600" kern="100">
                          <a:solidFill>
                            <a:srgbClr val="FF0000"/>
                          </a:solidFill>
                          <a:effectLst/>
                          <a:latin typeface="+mj-ea"/>
                          <a:ea typeface="+mj-ea"/>
                          <a:cs typeface="Times New Roman" panose="02020603050405020304" pitchFamily="18" charset="0"/>
                        </a:rPr>
                        <a:t>既有通路優勢 </a:t>
                      </a:r>
                      <a:r>
                        <a:rPr lang="en-US" altLang="zh-TW" sz="1600" kern="100">
                          <a:solidFill>
                            <a:srgbClr val="FF0000"/>
                          </a:solidFill>
                          <a:effectLst/>
                          <a:latin typeface="+mj-ea"/>
                          <a:ea typeface="+mj-ea"/>
                          <a:cs typeface="Times New Roman" panose="02020603050405020304" pitchFamily="18" charset="0"/>
                        </a:rPr>
                        <a:t>+ </a:t>
                      </a:r>
                      <a:r>
                        <a:rPr lang="zh-TW" altLang="en-US" sz="1600" kern="100">
                          <a:solidFill>
                            <a:srgbClr val="FF0000"/>
                          </a:solidFill>
                          <a:effectLst/>
                          <a:latin typeface="+mj-ea"/>
                          <a:ea typeface="+mj-ea"/>
                          <a:cs typeface="Times New Roman" panose="02020603050405020304" pitchFamily="18" charset="0"/>
                        </a:rPr>
                        <a:t>北美交通燈市佔率 </a:t>
                      </a:r>
                      <a:r>
                        <a:rPr lang="en-US" altLang="zh-TW" sz="1600" kern="100">
                          <a:solidFill>
                            <a:srgbClr val="FF0000"/>
                          </a:solidFill>
                          <a:effectLst/>
                          <a:latin typeface="+mj-ea"/>
                          <a:ea typeface="+mj-ea"/>
                          <a:cs typeface="Times New Roman" panose="02020603050405020304" pitchFamily="18" charset="0"/>
                        </a:rPr>
                        <a:t>&gt;</a:t>
                      </a:r>
                      <a:r>
                        <a:rPr lang="zh-TW" altLang="en-US" sz="1600" kern="100">
                          <a:solidFill>
                            <a:srgbClr val="FF0000"/>
                          </a:solidFill>
                          <a:effectLst/>
                          <a:latin typeface="+mj-ea"/>
                          <a:ea typeface="+mj-ea"/>
                          <a:cs typeface="Times New Roman" panose="02020603050405020304" pitchFamily="18" charset="0"/>
                        </a:rPr>
                        <a:t> </a:t>
                      </a:r>
                      <a:r>
                        <a:rPr lang="en-US" altLang="zh-TW" sz="1600" kern="100">
                          <a:solidFill>
                            <a:srgbClr val="FF0000"/>
                          </a:solidFill>
                          <a:effectLst/>
                          <a:latin typeface="+mj-ea"/>
                          <a:ea typeface="+mj-ea"/>
                          <a:cs typeface="Times New Roman" panose="02020603050405020304" pitchFamily="18" charset="0"/>
                        </a:rPr>
                        <a:t>50% </a:t>
                      </a:r>
                      <a:r>
                        <a:rPr lang="zh-TW" altLang="en-US" sz="1600" kern="100">
                          <a:solidFill>
                            <a:srgbClr val="FF0000"/>
                          </a:solidFill>
                          <a:effectLst/>
                          <a:latin typeface="+mj-ea"/>
                          <a:ea typeface="+mj-ea"/>
                          <a:cs typeface="Times New Roman" panose="02020603050405020304" pitchFamily="18" charset="0"/>
                        </a:rPr>
                        <a:t> </a:t>
                      </a:r>
                      <a:endParaRPr lang="en-US" altLang="zh-TW" sz="1600" kern="100">
                        <a:solidFill>
                          <a:srgbClr val="FF0000"/>
                        </a:solidFill>
                        <a:effectLs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rgbClr val="FF0000"/>
                          </a:solidFill>
                          <a:effectLst/>
                          <a:latin typeface="+mj-ea"/>
                          <a:ea typeface="+mj-ea"/>
                          <a:cs typeface="Times New Roman" panose="02020603050405020304" pitchFamily="18" charset="0"/>
                        </a:rPr>
                        <a:t>號誌燈</a:t>
                      </a:r>
                      <a:r>
                        <a:rPr lang="en-US" altLang="zh-TW" sz="1600" kern="100">
                          <a:solidFill>
                            <a:srgbClr val="FF0000"/>
                          </a:solidFill>
                          <a:effectLst/>
                          <a:latin typeface="+mj-ea"/>
                          <a:ea typeface="+mj-ea"/>
                          <a:cs typeface="Times New Roman" panose="02020603050405020304" pitchFamily="18" charset="0"/>
                        </a:rPr>
                        <a:t>, </a:t>
                      </a:r>
                      <a:r>
                        <a:rPr lang="zh-TW" altLang="en-US" sz="1600" kern="100">
                          <a:solidFill>
                            <a:srgbClr val="FF0000"/>
                          </a:solidFill>
                          <a:effectLst/>
                          <a:latin typeface="+mj-ea"/>
                          <a:ea typeface="+mj-ea"/>
                          <a:cs typeface="Times New Roman" panose="02020603050405020304" pitchFamily="18" charset="0"/>
                        </a:rPr>
                        <a:t>路燈的研發與產品資源</a:t>
                      </a:r>
                      <a:endParaRPr lang="en-US" altLang="zh-TW" sz="1600" kern="100">
                        <a:solidFill>
                          <a:srgbClr val="FF0000"/>
                        </a:solidFill>
                        <a:effectLs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600" kern="100">
                          <a:solidFill>
                            <a:schemeClr val="tx1"/>
                          </a:solidFill>
                          <a:effectLst/>
                          <a:latin typeface="+mj-ea"/>
                          <a:ea typeface="+mj-ea"/>
                          <a:cs typeface="Times New Roman" panose="02020603050405020304" pitchFamily="18" charset="0"/>
                        </a:rPr>
                        <a:t>LITEON</a:t>
                      </a:r>
                      <a:r>
                        <a:rPr lang="zh-TW" altLang="en-US" sz="1600" kern="100">
                          <a:solidFill>
                            <a:schemeClr val="tx1"/>
                          </a:solidFill>
                          <a:effectLst/>
                          <a:latin typeface="+mj-ea"/>
                          <a:ea typeface="+mj-ea"/>
                          <a:cs typeface="Times New Roman" panose="02020603050405020304" pitchFamily="18" charset="0"/>
                        </a:rPr>
                        <a:t>集團與整合資源 </a:t>
                      </a:r>
                      <a:r>
                        <a:rPr lang="en-US" altLang="zh-TW" sz="1600" kern="100">
                          <a:solidFill>
                            <a:schemeClr val="tx1"/>
                          </a:solidFill>
                          <a:effectLst/>
                          <a:latin typeface="+mj-ea"/>
                          <a:ea typeface="+mj-ea"/>
                          <a:cs typeface="Times New Roman" panose="02020603050405020304" pitchFamily="18" charset="0"/>
                        </a:rPr>
                        <a:t>on ICT</a:t>
                      </a:r>
                      <a:r>
                        <a:rPr lang="zh-TW" altLang="en-US" sz="1600" kern="100">
                          <a:solidFill>
                            <a:schemeClr val="tx1"/>
                          </a:solidFill>
                          <a:effectLst/>
                          <a:latin typeface="+mj-ea"/>
                          <a:ea typeface="+mj-ea"/>
                          <a:cs typeface="Times New Roman" panose="02020603050405020304" pitchFamily="18" charset="0"/>
                        </a:rPr>
                        <a:t> </a:t>
                      </a:r>
                      <a:endParaRPr lang="en-US" altLang="zh-TW" sz="1600" kern="100">
                        <a:solidFill>
                          <a:schemeClr val="tx1"/>
                        </a:solidFill>
                        <a:effectLs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整合聯網產品</a:t>
                      </a:r>
                      <a:r>
                        <a:rPr lang="en-US" altLang="zh-TW" sz="1600" kern="100">
                          <a:solidFill>
                            <a:schemeClr val="tx1"/>
                          </a:solidFill>
                          <a:effectLst/>
                          <a:latin typeface="+mj-ea"/>
                          <a:ea typeface="+mj-ea"/>
                          <a:cs typeface="Times New Roman" panose="02020603050405020304" pitchFamily="18" charset="0"/>
                        </a:rPr>
                        <a:t>, </a:t>
                      </a:r>
                      <a:r>
                        <a:rPr lang="zh-TW" altLang="en-US" sz="1600" kern="100">
                          <a:solidFill>
                            <a:schemeClr val="tx1"/>
                          </a:solidFill>
                          <a:effectLst/>
                          <a:latin typeface="+mj-ea"/>
                          <a:ea typeface="+mj-ea"/>
                          <a:cs typeface="Times New Roman" panose="02020603050405020304" pitchFamily="18" charset="0"/>
                        </a:rPr>
                        <a:t>智慧交通燈</a:t>
                      </a:r>
                      <a:r>
                        <a:rPr lang="en-US" altLang="zh-TW" sz="1600" kern="100">
                          <a:solidFill>
                            <a:schemeClr val="tx1"/>
                          </a:solidFill>
                          <a:effectLst/>
                          <a:latin typeface="+mj-ea"/>
                          <a:ea typeface="+mj-ea"/>
                          <a:cs typeface="Times New Roman" panose="02020603050405020304" pitchFamily="18" charset="0"/>
                        </a:rPr>
                        <a:t>, ARMS</a:t>
                      </a:r>
                      <a:r>
                        <a:rPr lang="zh-TW" altLang="en-US" sz="1600" kern="100">
                          <a:solidFill>
                            <a:schemeClr val="tx1"/>
                          </a:solidFill>
                          <a:effectLst/>
                          <a:latin typeface="+mj-ea"/>
                          <a:ea typeface="+mj-ea"/>
                          <a:cs typeface="Times New Roman" panose="02020603050405020304" pitchFamily="18" charset="0"/>
                        </a:rPr>
                        <a:t>提供整體方案</a:t>
                      </a:r>
                      <a:endParaRPr lang="en-US" altLang="zh-TW" sz="1600" kern="100">
                        <a:solidFill>
                          <a:schemeClr val="tx1"/>
                        </a:solidFill>
                        <a:effectLs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組織彈性</a:t>
                      </a:r>
                      <a:r>
                        <a:rPr lang="en-US" altLang="zh-TW" sz="1600" kern="100">
                          <a:solidFill>
                            <a:schemeClr val="tx1"/>
                          </a:solidFill>
                          <a:effectLst/>
                          <a:latin typeface="+mj-ea"/>
                          <a:ea typeface="+mj-ea"/>
                          <a:cs typeface="Times New Roman" panose="02020603050405020304" pitchFamily="18" charset="0"/>
                        </a:rPr>
                        <a:t> &amp; ITS</a:t>
                      </a:r>
                      <a:r>
                        <a:rPr lang="zh-TW" altLang="en-US" sz="1600" kern="100">
                          <a:solidFill>
                            <a:schemeClr val="tx1"/>
                          </a:solidFill>
                          <a:effectLst/>
                          <a:latin typeface="+mj-ea"/>
                          <a:ea typeface="+mj-ea"/>
                          <a:cs typeface="Times New Roman" panose="02020603050405020304" pitchFamily="18" charset="0"/>
                        </a:rPr>
                        <a:t> 研究與投入</a:t>
                      </a:r>
                      <a:endParaRPr lang="en-US" altLang="zh-TW" sz="160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altLang="zh-TW" sz="1600" b="1" u="sng" kern="100">
                          <a:solidFill>
                            <a:schemeClr val="tx1"/>
                          </a:solidFill>
                          <a:effectLst/>
                          <a:latin typeface="+mj-ea"/>
                          <a:ea typeface="+mj-ea"/>
                          <a:cs typeface="Times New Roman" panose="02020603050405020304" pitchFamily="18" charset="0"/>
                        </a:rPr>
                        <a:t>WEAKNESSES (How to change?)</a:t>
                      </a: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無專業 </a:t>
                      </a:r>
                      <a:r>
                        <a:rPr lang="en-US" altLang="zh-TW" sz="1600" kern="100">
                          <a:solidFill>
                            <a:schemeClr val="tx1"/>
                          </a:solidFill>
                          <a:effectLst/>
                          <a:latin typeface="+mj-ea"/>
                          <a:ea typeface="+mj-ea"/>
                          <a:cs typeface="Times New Roman" panose="02020603050405020304" pitchFamily="18" charset="0"/>
                        </a:rPr>
                        <a:t>IP</a:t>
                      </a:r>
                      <a:r>
                        <a:rPr lang="zh-TW" altLang="en-US" sz="1600" kern="100">
                          <a:solidFill>
                            <a:schemeClr val="tx1"/>
                          </a:solidFill>
                          <a:effectLst/>
                          <a:latin typeface="+mj-ea"/>
                          <a:ea typeface="+mj-ea"/>
                          <a:cs typeface="Times New Roman" panose="02020603050405020304" pitchFamily="18" charset="0"/>
                        </a:rPr>
                        <a:t> </a:t>
                      </a:r>
                      <a:r>
                        <a:rPr lang="en-US" altLang="zh-TW" sz="1600" kern="100">
                          <a:solidFill>
                            <a:schemeClr val="tx1"/>
                          </a:solidFill>
                          <a:effectLst/>
                          <a:latin typeface="+mj-ea"/>
                          <a:ea typeface="+mj-ea"/>
                          <a:cs typeface="Times New Roman" panose="02020603050405020304" pitchFamily="18" charset="0"/>
                        </a:rPr>
                        <a:t>Camera </a:t>
                      </a:r>
                      <a:r>
                        <a:rPr lang="zh-TW" altLang="en-US" sz="1600" kern="100">
                          <a:solidFill>
                            <a:schemeClr val="tx1"/>
                          </a:solidFill>
                          <a:effectLst/>
                          <a:latin typeface="+mj-ea"/>
                          <a:ea typeface="+mj-ea"/>
                          <a:cs typeface="Times New Roman" panose="02020603050405020304" pitchFamily="18" charset="0"/>
                        </a:rPr>
                        <a:t>產品並缺乏經驗 </a:t>
                      </a:r>
                      <a:r>
                        <a:rPr lang="en-US" altLang="zh-TW" sz="1600" kern="100">
                          <a:solidFill>
                            <a:schemeClr val="tx1"/>
                          </a:solidFill>
                          <a:effectLst/>
                          <a:latin typeface="+mj-ea"/>
                          <a:ea typeface="+mj-ea"/>
                          <a:cs typeface="Times New Roman" panose="02020603050405020304" pitchFamily="18" charset="0"/>
                        </a:rPr>
                        <a:t>(</a:t>
                      </a:r>
                      <a:r>
                        <a:rPr lang="zh-TW" altLang="en-US" sz="1600" kern="100">
                          <a:solidFill>
                            <a:schemeClr val="tx1"/>
                          </a:solidFill>
                          <a:effectLst/>
                          <a:latin typeface="+mj-ea"/>
                          <a:ea typeface="+mj-ea"/>
                          <a:cs typeface="Times New Roman" panose="02020603050405020304" pitchFamily="18" charset="0"/>
                        </a:rPr>
                        <a:t>外包</a:t>
                      </a:r>
                      <a:r>
                        <a:rPr lang="en-US" altLang="zh-TW" sz="1600" kern="100">
                          <a:solidFill>
                            <a:schemeClr val="tx1"/>
                          </a:solidFill>
                          <a:effectLst/>
                          <a:latin typeface="+mj-ea"/>
                          <a:ea typeface="+mj-ea"/>
                          <a:cs typeface="Times New Roman" panose="02020603050405020304" pitchFamily="18" charset="0"/>
                        </a:rPr>
                        <a:t>)</a:t>
                      </a: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無自有 </a:t>
                      </a:r>
                      <a:r>
                        <a:rPr lang="en-US" altLang="zh-TW" sz="1600" kern="100">
                          <a:solidFill>
                            <a:schemeClr val="tx1"/>
                          </a:solidFill>
                          <a:effectLst/>
                          <a:latin typeface="+mj-ea"/>
                          <a:ea typeface="+mj-ea"/>
                          <a:cs typeface="Times New Roman" panose="02020603050405020304" pitchFamily="18" charset="0"/>
                        </a:rPr>
                        <a:t>VA</a:t>
                      </a:r>
                      <a:r>
                        <a:rPr lang="zh-TW" altLang="en-US" sz="1600" kern="100">
                          <a:solidFill>
                            <a:schemeClr val="tx1"/>
                          </a:solidFill>
                          <a:effectLst/>
                          <a:latin typeface="+mj-ea"/>
                          <a:ea typeface="+mj-ea"/>
                          <a:cs typeface="Times New Roman" panose="02020603050405020304" pitchFamily="18" charset="0"/>
                        </a:rPr>
                        <a:t> 軟體方案 </a:t>
                      </a:r>
                      <a:r>
                        <a:rPr lang="en-US" altLang="zh-TW" sz="1600" kern="100">
                          <a:solidFill>
                            <a:schemeClr val="tx1"/>
                          </a:solidFill>
                          <a:effectLst/>
                          <a:latin typeface="+mj-ea"/>
                          <a:ea typeface="+mj-ea"/>
                          <a:cs typeface="Times New Roman" panose="02020603050405020304" pitchFamily="18" charset="0"/>
                        </a:rPr>
                        <a:t>(Partner)</a:t>
                      </a: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對於</a:t>
                      </a:r>
                      <a:r>
                        <a:rPr lang="en-US" altLang="zh-TW" sz="1600" kern="100">
                          <a:solidFill>
                            <a:schemeClr val="tx1"/>
                          </a:solidFill>
                          <a:effectLst/>
                          <a:latin typeface="+mj-ea"/>
                          <a:ea typeface="+mj-ea"/>
                          <a:cs typeface="Times New Roman" panose="02020603050405020304" pitchFamily="18" charset="0"/>
                        </a:rPr>
                        <a:t>ITS</a:t>
                      </a:r>
                      <a:r>
                        <a:rPr lang="zh-TW" altLang="en-US" sz="1600" kern="100">
                          <a:solidFill>
                            <a:schemeClr val="tx1"/>
                          </a:solidFill>
                          <a:effectLst/>
                          <a:latin typeface="+mj-ea"/>
                          <a:ea typeface="+mj-ea"/>
                          <a:cs typeface="Times New Roman" panose="02020603050405020304" pitchFamily="18" charset="0"/>
                        </a:rPr>
                        <a:t>應用市場仍在研究階段 </a:t>
                      </a:r>
                      <a:r>
                        <a:rPr lang="en-US" altLang="zh-TW" sz="1600" kern="100">
                          <a:solidFill>
                            <a:schemeClr val="tx1"/>
                          </a:solidFill>
                          <a:effectLst/>
                          <a:latin typeface="+mj-ea"/>
                          <a:ea typeface="+mj-ea"/>
                          <a:cs typeface="Times New Roman" panose="02020603050405020304" pitchFamily="18" charset="0"/>
                        </a:rPr>
                        <a:t>(</a:t>
                      </a:r>
                      <a:r>
                        <a:rPr lang="zh-TW" altLang="en-US" sz="1600" kern="100">
                          <a:solidFill>
                            <a:schemeClr val="tx1"/>
                          </a:solidFill>
                          <a:effectLst/>
                          <a:latin typeface="+mj-ea"/>
                          <a:ea typeface="+mj-ea"/>
                          <a:cs typeface="Times New Roman" panose="02020603050405020304" pitchFamily="18" charset="0"/>
                        </a:rPr>
                        <a:t>研究</a:t>
                      </a:r>
                      <a:r>
                        <a:rPr lang="en-US" altLang="zh-TW" sz="1600" kern="100">
                          <a:solidFill>
                            <a:schemeClr val="tx1"/>
                          </a:solidFill>
                          <a:effectLst/>
                          <a:latin typeface="+mj-ea"/>
                          <a:ea typeface="+mj-ea"/>
                          <a:cs typeface="Times New Roman" panose="02020603050405020304" pitchFamily="18" charset="0"/>
                        </a:rPr>
                        <a:t>, </a:t>
                      </a:r>
                      <a:r>
                        <a:rPr lang="zh-TW" altLang="en-US" sz="1600" kern="100">
                          <a:solidFill>
                            <a:schemeClr val="tx1"/>
                          </a:solidFill>
                          <a:effectLst/>
                          <a:latin typeface="+mj-ea"/>
                          <a:ea typeface="+mj-ea"/>
                          <a:cs typeface="Times New Roman" panose="02020603050405020304" pitchFamily="18" charset="0"/>
                        </a:rPr>
                        <a:t>客戶通路訪談</a:t>
                      </a:r>
                      <a:r>
                        <a:rPr lang="en-US" altLang="zh-TW" sz="1600" kern="100">
                          <a:solidFill>
                            <a:schemeClr val="tx1"/>
                          </a:solidFill>
                          <a:effectLst/>
                          <a:latin typeface="+mj-ea"/>
                          <a:ea typeface="+mj-ea"/>
                          <a:cs typeface="Times New Roman" panose="02020603050405020304" pitchFamily="18" charset="0"/>
                        </a:rPr>
                        <a:t>)</a:t>
                      </a:r>
                    </a:p>
                    <a:p>
                      <a:pPr marL="285750" indent="-285750">
                        <a:lnSpc>
                          <a:spcPct val="150000"/>
                        </a:lnSpc>
                        <a:buFont typeface="Arial" panose="020B0604020202020204" pitchFamily="34" charset="0"/>
                        <a:buChar char="•"/>
                      </a:pPr>
                      <a:endParaRPr lang="en-US" altLang="zh-TW" sz="1600" kern="100">
                        <a:solidFill>
                          <a:schemeClr val="tx1"/>
                        </a:solidFill>
                        <a:effectLst/>
                        <a:latin typeface="+mj-ea"/>
                        <a:ea typeface="+mj-ea"/>
                        <a:cs typeface="Times New Roman" panose="02020603050405020304" pitchFamily="18" charset="0"/>
                      </a:endParaRPr>
                    </a:p>
                    <a:p>
                      <a:pPr>
                        <a:lnSpc>
                          <a:spcPct val="150000"/>
                        </a:lnSpc>
                      </a:pPr>
                      <a:endParaRPr lang="zh-TW" sz="160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9034549"/>
                  </a:ext>
                </a:extLst>
              </a:tr>
              <a:tr h="2374830">
                <a:tc>
                  <a:txBody>
                    <a:bodyPr/>
                    <a:lstStyle/>
                    <a:p>
                      <a:pPr>
                        <a:lnSpc>
                          <a:spcPct val="150000"/>
                        </a:lnSpc>
                      </a:pPr>
                      <a:r>
                        <a:rPr lang="en-US" altLang="zh-TW" sz="1600" b="1" u="sng" kern="100">
                          <a:solidFill>
                            <a:schemeClr val="tx1"/>
                          </a:solidFill>
                          <a:effectLst/>
                          <a:latin typeface="+mj-ea"/>
                          <a:ea typeface="+mj-ea"/>
                          <a:cs typeface="Times New Roman" panose="02020603050405020304" pitchFamily="18" charset="0"/>
                        </a:rPr>
                        <a:t>OPPORTUNITIES (How to Appeal?)</a:t>
                      </a:r>
                    </a:p>
                    <a:p>
                      <a:pPr marL="285750" indent="-285750">
                        <a:lnSpc>
                          <a:spcPct val="150000"/>
                        </a:lnSpc>
                        <a:buFont typeface="Arial" panose="020B0604020202020204" pitchFamily="34" charset="0"/>
                        <a:buChar char="•"/>
                      </a:pPr>
                      <a:r>
                        <a:rPr lang="en-US" altLang="zh-TW" sz="1600" kern="100">
                          <a:solidFill>
                            <a:schemeClr val="tx1"/>
                          </a:solidFill>
                          <a:effectLst/>
                          <a:latin typeface="+mj-ea"/>
                          <a:ea typeface="+mj-ea"/>
                          <a:cs typeface="Times New Roman" panose="02020603050405020304" pitchFamily="18" charset="0"/>
                        </a:rPr>
                        <a:t>ITS</a:t>
                      </a:r>
                      <a:r>
                        <a:rPr lang="zh-TW" altLang="en-US" sz="1600" kern="100">
                          <a:solidFill>
                            <a:schemeClr val="tx1"/>
                          </a:solidFill>
                          <a:effectLst/>
                          <a:latin typeface="+mj-ea"/>
                          <a:ea typeface="+mj-ea"/>
                          <a:cs typeface="Times New Roman" panose="02020603050405020304" pitchFamily="18" charset="0"/>
                        </a:rPr>
                        <a:t>，智慧道路、車聯網的成長</a:t>
                      </a:r>
                      <a:endParaRPr lang="en-US" altLang="zh-TW" sz="1600" kern="100">
                        <a:solidFill>
                          <a:schemeClr val="tx1"/>
                        </a:solidFill>
                        <a:effectLs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600" kern="100">
                          <a:solidFill>
                            <a:schemeClr val="tx1"/>
                          </a:solidFill>
                          <a:effectLst/>
                          <a:latin typeface="+mj-ea"/>
                          <a:ea typeface="+mj-ea"/>
                          <a:cs typeface="Times New Roman" panose="02020603050405020304" pitchFamily="18" charset="0"/>
                        </a:rPr>
                        <a:t>Smart Camera </a:t>
                      </a:r>
                      <a:r>
                        <a:rPr lang="zh-TW" altLang="en-US" sz="1600" kern="100">
                          <a:solidFill>
                            <a:schemeClr val="tx1"/>
                          </a:solidFill>
                          <a:effectLst/>
                          <a:latin typeface="+mj-ea"/>
                          <a:ea typeface="+mj-ea"/>
                          <a:cs typeface="Times New Roman" panose="02020603050405020304" pitchFamily="18" charset="0"/>
                        </a:rPr>
                        <a:t>市場碎片化、應用多元，市場需求增</a:t>
                      </a:r>
                      <a:endParaRPr lang="en-US" altLang="zh-TW" sz="1600" kern="100">
                        <a:solidFill>
                          <a:schemeClr val="tx1"/>
                        </a:solidFill>
                        <a:effectLs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現有解決方案成本高、整合性不足 </a:t>
                      </a:r>
                      <a:r>
                        <a:rPr lang="en-US" altLang="zh-TW" sz="1600" kern="100">
                          <a:solidFill>
                            <a:schemeClr val="tx1"/>
                          </a:solidFill>
                          <a:effectLst/>
                          <a:latin typeface="+mj-ea"/>
                          <a:ea typeface="+mj-ea"/>
                          <a:cs typeface="Times New Roman" panose="02020603050405020304" pitchFamily="18" charset="0"/>
                        </a:rPr>
                        <a:t>(</a:t>
                      </a:r>
                      <a:r>
                        <a:rPr lang="zh-TW" altLang="en-US" sz="1600" kern="100">
                          <a:solidFill>
                            <a:schemeClr val="tx1"/>
                          </a:solidFill>
                          <a:effectLst/>
                          <a:latin typeface="+mj-ea"/>
                          <a:ea typeface="+mj-ea"/>
                          <a:cs typeface="Times New Roman" panose="02020603050405020304" pitchFamily="18" charset="0"/>
                        </a:rPr>
                        <a:t>美觀及施工問題</a:t>
                      </a:r>
                      <a:r>
                        <a:rPr lang="en-US" altLang="zh-TW" sz="1600" kern="100">
                          <a:solidFill>
                            <a:schemeClr val="tx1"/>
                          </a:solidFill>
                          <a:effectLst/>
                          <a:latin typeface="+mj-ea"/>
                          <a:ea typeface="+mj-ea"/>
                          <a:cs typeface="Times New Roman" panose="02020603050405020304" pitchFamily="18" charset="0"/>
                        </a:rPr>
                        <a:t>)</a:t>
                      </a: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道路攝影機有其特殊軟硬體需求</a:t>
                      </a:r>
                      <a:endParaRPr lang="en-US" altLang="zh-TW" sz="1600" kern="100">
                        <a:solidFill>
                          <a:schemeClr val="tx1"/>
                        </a:solidFill>
                        <a:effectLs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600" kern="100">
                          <a:solidFill>
                            <a:srgbClr val="FF0000"/>
                          </a:solidFill>
                          <a:effectLst/>
                          <a:latin typeface="+mj-ea"/>
                          <a:ea typeface="+mj-ea"/>
                          <a:cs typeface="Times New Roman" panose="02020603050405020304" pitchFamily="18" charset="0"/>
                        </a:rPr>
                        <a:t>AI </a:t>
                      </a:r>
                      <a:r>
                        <a:rPr lang="zh-TW" altLang="en-US" sz="1600" kern="100">
                          <a:solidFill>
                            <a:srgbClr val="FF0000"/>
                          </a:solidFill>
                          <a:effectLst/>
                          <a:latin typeface="+mj-ea"/>
                          <a:ea typeface="+mj-ea"/>
                          <a:cs typeface="Times New Roman" panose="02020603050405020304" pitchFamily="18" charset="0"/>
                        </a:rPr>
                        <a:t>對於路口智動化帶來的新作法 </a:t>
                      </a:r>
                      <a:r>
                        <a:rPr lang="en-US" altLang="zh-TW" sz="1600" kern="100">
                          <a:solidFill>
                            <a:srgbClr val="FF0000"/>
                          </a:solidFill>
                          <a:effectLst/>
                          <a:latin typeface="+mj-ea"/>
                          <a:ea typeface="+mj-ea"/>
                          <a:cs typeface="Times New Roman" panose="02020603050405020304" pitchFamily="18" charset="0"/>
                        </a:rPr>
                        <a:t>(</a:t>
                      </a:r>
                      <a:r>
                        <a:rPr lang="zh-TW" altLang="en-US" sz="1600" kern="100">
                          <a:solidFill>
                            <a:srgbClr val="FF0000"/>
                          </a:solidFill>
                          <a:effectLst/>
                          <a:latin typeface="+mj-ea"/>
                          <a:ea typeface="+mj-ea"/>
                          <a:cs typeface="Times New Roman" panose="02020603050405020304" pitchFamily="18" charset="0"/>
                        </a:rPr>
                        <a:t>新型公司購併</a:t>
                      </a:r>
                      <a:r>
                        <a:rPr lang="en-US" altLang="zh-TW" sz="1600" kern="100">
                          <a:solidFill>
                            <a:srgbClr val="FF0000"/>
                          </a:solidFill>
                          <a:effectLst/>
                          <a:latin typeface="+mj-ea"/>
                          <a:ea typeface="+mj-ea"/>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600" b="1" i="0" u="sng" strike="noStrike" kern="100" cap="none" spc="0" normalizeH="0" baseline="0" noProof="0">
                          <a:ln>
                            <a:noFill/>
                          </a:ln>
                          <a:solidFill>
                            <a:prstClr val="black"/>
                          </a:solidFill>
                          <a:effectLst/>
                          <a:uLnTx/>
                          <a:uFillTx/>
                          <a:latin typeface="+mj-ea"/>
                          <a:ea typeface="+mj-ea"/>
                          <a:cs typeface="Times New Roman" panose="02020603050405020304" pitchFamily="18" charset="0"/>
                        </a:rPr>
                        <a:t>THREATS (How to Protect?)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rPr>
                        <a:t>各類型的硬體廠商切入 </a:t>
                      </a:r>
                      <a:r>
                        <a:rPr kumimoji="0" lang="en-US" altLang="zh-TW"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rPr>
                        <a:t>ITS </a:t>
                      </a:r>
                      <a:r>
                        <a:rPr kumimoji="0" lang="zh-TW" altLang="en-US"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rPr>
                        <a:t>應用領域</a:t>
                      </a:r>
                      <a:endParaRPr kumimoji="0" lang="en-US" altLang="zh-TW"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rPr>
                        <a:t>未來路口將去號誌化，對交通通要求將大幅改變</a:t>
                      </a:r>
                      <a:endParaRPr kumimoji="0" lang="en-US" altLang="zh-TW"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rPr>
                        <a:t>解決方案成為主導</a:t>
                      </a:r>
                      <a:endParaRPr kumimoji="0" lang="en-US" altLang="zh-TW"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rPr>
                        <a:t>產業價值鏈啟動者</a:t>
                      </a:r>
                      <a:endParaRPr kumimoji="0" lang="en-US" altLang="zh-TW"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altLang="zh-TW" sz="1600" kern="100">
                        <a:solidFill>
                          <a:schemeClr val="tx1"/>
                        </a:solidFill>
                        <a:effectLst/>
                        <a:highlight>
                          <a:srgbClr val="FFFF00"/>
                        </a:highlight>
                        <a:latin typeface="+mj-ea"/>
                        <a:ea typeface="+mj-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47711"/>
                  </a:ext>
                </a:extLst>
              </a:tr>
            </a:tbl>
          </a:graphicData>
        </a:graphic>
      </p:graphicFrame>
      <p:sp>
        <p:nvSpPr>
          <p:cNvPr id="6" name="文字方塊 5">
            <a:extLst>
              <a:ext uri="{FF2B5EF4-FFF2-40B4-BE49-F238E27FC236}">
                <a16:creationId xmlns:a16="http://schemas.microsoft.com/office/drawing/2014/main" id="{E4E270BA-67CB-0401-8D19-6D8395874B6E}"/>
              </a:ext>
            </a:extLst>
          </p:cNvPr>
          <p:cNvSpPr txBox="1"/>
          <p:nvPr/>
        </p:nvSpPr>
        <p:spPr>
          <a:xfrm>
            <a:off x="5602369" y="1090227"/>
            <a:ext cx="800219" cy="461665"/>
          </a:xfrm>
          <a:prstGeom prst="rect">
            <a:avLst/>
          </a:prstGeom>
          <a:noFill/>
        </p:spPr>
        <p:txBody>
          <a:bodyPr wrap="none" rtlCol="0" anchor="ctr">
            <a:spAutoFit/>
          </a:bodyPr>
          <a:lstStyle/>
          <a:p>
            <a:pPr algn="ctr"/>
            <a:r>
              <a:rPr lang="zh-TW" altLang="en-US" sz="2400" b="1"/>
              <a:t>內部</a:t>
            </a:r>
          </a:p>
        </p:txBody>
      </p:sp>
      <p:sp>
        <p:nvSpPr>
          <p:cNvPr id="7" name="文字方塊 6">
            <a:extLst>
              <a:ext uri="{FF2B5EF4-FFF2-40B4-BE49-F238E27FC236}">
                <a16:creationId xmlns:a16="http://schemas.microsoft.com/office/drawing/2014/main" id="{9544D9BB-02A1-81EA-1E74-07B4360AECAC}"/>
              </a:ext>
            </a:extLst>
          </p:cNvPr>
          <p:cNvSpPr txBox="1"/>
          <p:nvPr/>
        </p:nvSpPr>
        <p:spPr>
          <a:xfrm>
            <a:off x="5695890" y="6426724"/>
            <a:ext cx="800219" cy="461665"/>
          </a:xfrm>
          <a:prstGeom prst="rect">
            <a:avLst/>
          </a:prstGeom>
          <a:noFill/>
        </p:spPr>
        <p:txBody>
          <a:bodyPr wrap="none" rtlCol="0" anchor="ctr">
            <a:spAutoFit/>
          </a:bodyPr>
          <a:lstStyle/>
          <a:p>
            <a:pPr algn="ctr"/>
            <a:r>
              <a:rPr lang="zh-TW" altLang="en-US" sz="2400" b="1"/>
              <a:t>外部</a:t>
            </a:r>
          </a:p>
        </p:txBody>
      </p:sp>
      <p:sp>
        <p:nvSpPr>
          <p:cNvPr id="8" name="文字方塊 7">
            <a:extLst>
              <a:ext uri="{FF2B5EF4-FFF2-40B4-BE49-F238E27FC236}">
                <a16:creationId xmlns:a16="http://schemas.microsoft.com/office/drawing/2014/main" id="{70246C5F-4601-4691-EAF2-03F608A519F0}"/>
              </a:ext>
            </a:extLst>
          </p:cNvPr>
          <p:cNvSpPr txBox="1"/>
          <p:nvPr/>
        </p:nvSpPr>
        <p:spPr>
          <a:xfrm>
            <a:off x="284202" y="3339664"/>
            <a:ext cx="553998" cy="1323440"/>
          </a:xfrm>
          <a:prstGeom prst="rect">
            <a:avLst/>
          </a:prstGeom>
          <a:noFill/>
        </p:spPr>
        <p:txBody>
          <a:bodyPr vert="eaVert" wrap="none" rtlCol="0" anchor="ctr">
            <a:spAutoFit/>
          </a:bodyPr>
          <a:lstStyle/>
          <a:p>
            <a:pPr algn="ctr"/>
            <a:r>
              <a:rPr lang="zh-TW" altLang="en-US" sz="2400" b="1"/>
              <a:t>正面因素</a:t>
            </a:r>
          </a:p>
        </p:txBody>
      </p:sp>
      <p:sp>
        <p:nvSpPr>
          <p:cNvPr id="9" name="文字方塊 8">
            <a:extLst>
              <a:ext uri="{FF2B5EF4-FFF2-40B4-BE49-F238E27FC236}">
                <a16:creationId xmlns:a16="http://schemas.microsoft.com/office/drawing/2014/main" id="{6161AD4A-7879-1DC0-402F-F7F06B35DA72}"/>
              </a:ext>
            </a:extLst>
          </p:cNvPr>
          <p:cNvSpPr txBox="1"/>
          <p:nvPr/>
        </p:nvSpPr>
        <p:spPr>
          <a:xfrm>
            <a:off x="11353800" y="3339664"/>
            <a:ext cx="553998" cy="1323440"/>
          </a:xfrm>
          <a:prstGeom prst="rect">
            <a:avLst/>
          </a:prstGeom>
          <a:noFill/>
        </p:spPr>
        <p:txBody>
          <a:bodyPr vert="eaVert" wrap="none" rtlCol="0" anchor="ctr">
            <a:spAutoFit/>
          </a:bodyPr>
          <a:lstStyle/>
          <a:p>
            <a:pPr algn="ctr"/>
            <a:r>
              <a:rPr lang="zh-TW" altLang="en-US" sz="2400" b="1"/>
              <a:t>負面因素</a:t>
            </a:r>
          </a:p>
        </p:txBody>
      </p:sp>
      <p:sp>
        <p:nvSpPr>
          <p:cNvPr id="10" name="文字方塊 9">
            <a:extLst>
              <a:ext uri="{FF2B5EF4-FFF2-40B4-BE49-F238E27FC236}">
                <a16:creationId xmlns:a16="http://schemas.microsoft.com/office/drawing/2014/main" id="{156B9BFF-CEA4-4C2B-0403-839B05EBA542}"/>
              </a:ext>
            </a:extLst>
          </p:cNvPr>
          <p:cNvSpPr txBox="1"/>
          <p:nvPr/>
        </p:nvSpPr>
        <p:spPr>
          <a:xfrm>
            <a:off x="12420600" y="2152134"/>
            <a:ext cx="6096000"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stStyle>
          <a:p>
            <a:r>
              <a:rPr lang="en-US" altLang="zh-TW"/>
              <a:t>SWOT table </a:t>
            </a:r>
          </a:p>
        </p:txBody>
      </p:sp>
      <p:sp>
        <p:nvSpPr>
          <p:cNvPr id="11" name="文字方塊 10">
            <a:extLst>
              <a:ext uri="{FF2B5EF4-FFF2-40B4-BE49-F238E27FC236}">
                <a16:creationId xmlns:a16="http://schemas.microsoft.com/office/drawing/2014/main" id="{DD34271F-D074-064F-6732-254EE71AB79C}"/>
              </a:ext>
            </a:extLst>
          </p:cNvPr>
          <p:cNvSpPr txBox="1"/>
          <p:nvPr/>
        </p:nvSpPr>
        <p:spPr>
          <a:xfrm>
            <a:off x="12420600" y="2939943"/>
            <a:ext cx="1603324" cy="369332"/>
          </a:xfrm>
          <a:prstGeom prst="rect">
            <a:avLst/>
          </a:prstGeom>
          <a:solidFill>
            <a:schemeClr val="accent5"/>
          </a:solidFill>
        </p:spPr>
        <p:txBody>
          <a:bodyPr wrap="none" rtlCol="0">
            <a:spAutoFit/>
          </a:bodyPr>
          <a:lstStyle/>
          <a:p>
            <a:r>
              <a:rPr lang="zh-TW" altLang="en-US"/>
              <a:t>需大家的</a:t>
            </a:r>
            <a:r>
              <a:rPr lang="en-US" altLang="zh-TW"/>
              <a:t>input</a:t>
            </a:r>
            <a:endParaRPr lang="zh-TW" altLang="en-US"/>
          </a:p>
        </p:txBody>
      </p:sp>
      <p:sp>
        <p:nvSpPr>
          <p:cNvPr id="4" name="爆炸: 八角 3">
            <a:extLst>
              <a:ext uri="{FF2B5EF4-FFF2-40B4-BE49-F238E27FC236}">
                <a16:creationId xmlns:a16="http://schemas.microsoft.com/office/drawing/2014/main" id="{B2C90BF7-999E-134B-AB95-4316BE1D35EA}"/>
              </a:ext>
            </a:extLst>
          </p:cNvPr>
          <p:cNvSpPr/>
          <p:nvPr/>
        </p:nvSpPr>
        <p:spPr>
          <a:xfrm>
            <a:off x="12277726" y="3555335"/>
            <a:ext cx="2895600" cy="1415448"/>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缺乏</a:t>
            </a:r>
            <a:r>
              <a:rPr lang="en-US" altLang="zh-TW"/>
              <a:t>Camera</a:t>
            </a:r>
            <a:r>
              <a:rPr lang="zh-TW" altLang="en-US"/>
              <a:t>及</a:t>
            </a:r>
            <a:r>
              <a:rPr lang="en-US" altLang="zh-TW"/>
              <a:t>VA</a:t>
            </a:r>
            <a:r>
              <a:rPr lang="zh-TW" altLang="en-US"/>
              <a:t>驗證經驗</a:t>
            </a:r>
          </a:p>
        </p:txBody>
      </p:sp>
      <p:sp>
        <p:nvSpPr>
          <p:cNvPr id="12" name="爆炸: 八角 11">
            <a:extLst>
              <a:ext uri="{FF2B5EF4-FFF2-40B4-BE49-F238E27FC236}">
                <a16:creationId xmlns:a16="http://schemas.microsoft.com/office/drawing/2014/main" id="{ACFA6277-06FE-09A3-D07E-CA4D86843271}"/>
              </a:ext>
            </a:extLst>
          </p:cNvPr>
          <p:cNvSpPr/>
          <p:nvPr/>
        </p:nvSpPr>
        <p:spPr>
          <a:xfrm>
            <a:off x="12420600" y="4837567"/>
            <a:ext cx="2895600" cy="1415448"/>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產品被複製性</a:t>
            </a:r>
          </a:p>
        </p:txBody>
      </p:sp>
    </p:spTree>
    <p:extLst>
      <p:ext uri="{BB962C8B-B14F-4D97-AF65-F5344CB8AC3E}">
        <p14:creationId xmlns:p14="http://schemas.microsoft.com/office/powerpoint/2010/main" val="39577216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C48E6F-4C94-8184-42F7-0392811EC765}"/>
              </a:ext>
            </a:extLst>
          </p:cNvPr>
          <p:cNvSpPr>
            <a:spLocks noGrp="1"/>
          </p:cNvSpPr>
          <p:nvPr>
            <p:ph type="title"/>
          </p:nvPr>
        </p:nvSpPr>
        <p:spPr/>
        <p:txBody>
          <a:bodyPr/>
          <a:lstStyle/>
          <a:p>
            <a:r>
              <a:rPr lang="en-US" altLang="zh-TW"/>
              <a:t>US Market Potential – Statistics</a:t>
            </a:r>
            <a:endParaRPr lang="zh-TW" altLang="en-US"/>
          </a:p>
        </p:txBody>
      </p:sp>
      <p:sp>
        <p:nvSpPr>
          <p:cNvPr id="3" name="投影片編號版面配置區 2">
            <a:extLst>
              <a:ext uri="{FF2B5EF4-FFF2-40B4-BE49-F238E27FC236}">
                <a16:creationId xmlns:a16="http://schemas.microsoft.com/office/drawing/2014/main" id="{9337C1CA-797D-591E-3FBD-676FF8A7A046}"/>
              </a:ext>
            </a:extLst>
          </p:cNvPr>
          <p:cNvSpPr>
            <a:spLocks noGrp="1"/>
          </p:cNvSpPr>
          <p:nvPr>
            <p:ph type="sldNum" sz="quarter" idx="12"/>
          </p:nvPr>
        </p:nvSpPr>
        <p:spPr/>
        <p:txBody>
          <a:bodyPr/>
          <a:lstStyle/>
          <a:p>
            <a:pPr algn="ctr"/>
            <a:fld id="{6E290225-7458-4E5F-AFE5-E142CAAEBF37}" type="slidenum">
              <a:rPr lang="en-US" smtClean="0"/>
              <a:pPr algn="ctr"/>
              <a:t>100</a:t>
            </a:fld>
            <a:endParaRPr lang="en-US"/>
          </a:p>
        </p:txBody>
      </p:sp>
      <p:sp>
        <p:nvSpPr>
          <p:cNvPr id="5" name="文字方塊 4">
            <a:extLst>
              <a:ext uri="{FF2B5EF4-FFF2-40B4-BE49-F238E27FC236}">
                <a16:creationId xmlns:a16="http://schemas.microsoft.com/office/drawing/2014/main" id="{471842B9-D396-CEF9-A0ED-01BD555755D0}"/>
              </a:ext>
            </a:extLst>
          </p:cNvPr>
          <p:cNvSpPr txBox="1"/>
          <p:nvPr/>
        </p:nvSpPr>
        <p:spPr>
          <a:xfrm>
            <a:off x="838200" y="6492875"/>
            <a:ext cx="1278492" cy="307777"/>
          </a:xfrm>
          <a:prstGeom prst="rect">
            <a:avLst/>
          </a:prstGeom>
          <a:noFill/>
        </p:spPr>
        <p:txBody>
          <a:bodyPr wrap="none" rtlCol="0">
            <a:spAutoFit/>
          </a:bodyPr>
          <a:lstStyle/>
          <a:p>
            <a:r>
              <a:rPr lang="en-US" altLang="zh-TW" sz="1400"/>
              <a:t>Source: USDOT</a:t>
            </a:r>
            <a:endParaRPr lang="zh-TW" altLang="en-US" sz="1400"/>
          </a:p>
        </p:txBody>
      </p:sp>
      <p:sp>
        <p:nvSpPr>
          <p:cNvPr id="6" name="矩形 5">
            <a:extLst>
              <a:ext uri="{FF2B5EF4-FFF2-40B4-BE49-F238E27FC236}">
                <a16:creationId xmlns:a16="http://schemas.microsoft.com/office/drawing/2014/main" id="{32A3A334-7A4E-C5F9-C476-191CAF67EE50}"/>
              </a:ext>
            </a:extLst>
          </p:cNvPr>
          <p:cNvSpPr/>
          <p:nvPr/>
        </p:nvSpPr>
        <p:spPr>
          <a:xfrm>
            <a:off x="838199" y="1141191"/>
            <a:ext cx="4926979"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a:solidFill>
                  <a:prstClr val="black"/>
                </a:solidFill>
                <a:latin typeface="Calibri"/>
                <a:ea typeface="微軟正黑體"/>
              </a:rPr>
              <a:t>美國運輸部</a:t>
            </a:r>
            <a:r>
              <a:rPr lang="en-US" altLang="zh-TW" b="1">
                <a:solidFill>
                  <a:prstClr val="black"/>
                </a:solidFill>
                <a:latin typeface="Calibri"/>
                <a:ea typeface="微軟正黑體"/>
              </a:rPr>
              <a:t>ITS</a:t>
            </a:r>
            <a:r>
              <a:rPr lang="zh-TW" altLang="en-US" b="1">
                <a:solidFill>
                  <a:prstClr val="black"/>
                </a:solidFill>
                <a:latin typeface="Calibri"/>
                <a:ea typeface="微軟正黑體"/>
              </a:rPr>
              <a:t>布署調查</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8" name="矩形 7">
            <a:extLst>
              <a:ext uri="{FF2B5EF4-FFF2-40B4-BE49-F238E27FC236}">
                <a16:creationId xmlns:a16="http://schemas.microsoft.com/office/drawing/2014/main" id="{969C5B5D-C7CF-D560-8C3E-D8FC421B5E24}"/>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美國多數主管機關導入攝影機進行路口資料蒐集；行人預警、適應性號控及車輛優先通行應用加速成長</a:t>
            </a:r>
          </a:p>
        </p:txBody>
      </p:sp>
      <p:sp>
        <p:nvSpPr>
          <p:cNvPr id="9" name="文字方塊 8">
            <a:extLst>
              <a:ext uri="{FF2B5EF4-FFF2-40B4-BE49-F238E27FC236}">
                <a16:creationId xmlns:a16="http://schemas.microsoft.com/office/drawing/2014/main" id="{36B13610-EEE1-E2B8-46B7-ACDA215E4F05}"/>
              </a:ext>
            </a:extLst>
          </p:cNvPr>
          <p:cNvSpPr txBox="1"/>
          <p:nvPr/>
        </p:nvSpPr>
        <p:spPr>
          <a:xfrm>
            <a:off x="838200" y="1584020"/>
            <a:ext cx="4926980" cy="8309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Arial" panose="020B0604020202020204" pitchFamily="34" charset="0"/>
                <a:ea typeface="微軟正黑體"/>
                <a:cs typeface="Arial" panose="020B0604020202020204" pitchFamily="34" charset="0"/>
              </a:rPr>
              <a:t>美國運輸部</a:t>
            </a:r>
            <a:r>
              <a:rPr lang="en-US" altLang="zh-TW" sz="1600">
                <a:solidFill>
                  <a:prstClr val="black"/>
                </a:solidFill>
                <a:latin typeface="Arial" panose="020B0604020202020204" pitchFamily="34" charset="0"/>
                <a:ea typeface="微軟正黑體"/>
                <a:cs typeface="Arial" panose="020B0604020202020204" pitchFamily="34" charset="0"/>
              </a:rPr>
              <a:t>2020</a:t>
            </a:r>
            <a:r>
              <a:rPr lang="zh-TW" altLang="en-US" sz="1600">
                <a:solidFill>
                  <a:prstClr val="black"/>
                </a:solidFill>
                <a:latin typeface="Arial" panose="020B0604020202020204" pitchFamily="34" charset="0"/>
                <a:ea typeface="微軟正黑體"/>
                <a:cs typeface="Arial" panose="020B0604020202020204" pitchFamily="34" charset="0"/>
              </a:rPr>
              <a:t>年調查</a:t>
            </a:r>
            <a:r>
              <a:rPr lang="en-US" altLang="zh-TW" sz="1600">
                <a:solidFill>
                  <a:srgbClr val="FF0000"/>
                </a:solidFill>
                <a:latin typeface="Arial" panose="020B0604020202020204" pitchFamily="34" charset="0"/>
                <a:ea typeface="微軟正黑體"/>
                <a:cs typeface="Arial" panose="020B0604020202020204" pitchFamily="34" charset="0"/>
              </a:rPr>
              <a:t>ITS</a:t>
            </a:r>
            <a:r>
              <a:rPr lang="zh-TW" altLang="en-US" sz="1600">
                <a:solidFill>
                  <a:srgbClr val="FF0000"/>
                </a:solidFill>
                <a:latin typeface="Arial" panose="020B0604020202020204" pitchFamily="34" charset="0"/>
                <a:ea typeface="微軟正黑體"/>
                <a:cs typeface="Arial" panose="020B0604020202020204" pitchFamily="34" charset="0"/>
              </a:rPr>
              <a:t>相關設施</a:t>
            </a:r>
            <a:r>
              <a:rPr lang="zh-TW" altLang="en-US" sz="1600">
                <a:solidFill>
                  <a:prstClr val="black"/>
                </a:solidFill>
                <a:latin typeface="Arial" panose="020B0604020202020204" pitchFamily="34" charset="0"/>
                <a:ea typeface="微軟正黑體"/>
                <a:cs typeface="Arial" panose="020B0604020202020204" pitchFamily="34" charset="0"/>
              </a:rPr>
              <a:t>布建狀況</a:t>
            </a:r>
            <a:endParaRPr lang="en-US" altLang="zh-TW" sz="1600">
              <a:solidFill>
                <a:prstClr val="black"/>
              </a:solidFill>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Arial" panose="020B0604020202020204" pitchFamily="34" charset="0"/>
                <a:ea typeface="微軟正黑體"/>
                <a:cs typeface="Arial" panose="020B0604020202020204" pitchFamily="34" charset="0"/>
              </a:rPr>
              <a:t>針對</a:t>
            </a:r>
            <a:r>
              <a:rPr lang="zh-TW" altLang="en-US" sz="1600">
                <a:solidFill>
                  <a:srgbClr val="FF0000"/>
                </a:solidFill>
                <a:latin typeface="Arial" panose="020B0604020202020204" pitchFamily="34" charset="0"/>
                <a:ea typeface="微軟正黑體"/>
                <a:cs typeface="Arial" panose="020B0604020202020204" pitchFamily="34" charset="0"/>
              </a:rPr>
              <a:t>主管單位</a:t>
            </a:r>
            <a:r>
              <a:rPr lang="zh-TW" altLang="en-US" sz="1600">
                <a:solidFill>
                  <a:prstClr val="black"/>
                </a:solidFill>
                <a:latin typeface="Arial" panose="020B0604020202020204" pitchFamily="34" charset="0"/>
                <a:ea typeface="微軟正黑體"/>
                <a:cs typeface="Arial" panose="020B0604020202020204" pitchFamily="34" charset="0"/>
              </a:rPr>
              <a:t>進行問券調查</a:t>
            </a:r>
            <a:endParaRPr lang="en-US" altLang="zh-TW" sz="1600">
              <a:solidFill>
                <a:prstClr val="black"/>
              </a:solidFill>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調查主要區分為高速公路、幹道及公共運輸</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pic>
        <p:nvPicPr>
          <p:cNvPr id="11" name="圖片 10">
            <a:extLst>
              <a:ext uri="{FF2B5EF4-FFF2-40B4-BE49-F238E27FC236}">
                <a16:creationId xmlns:a16="http://schemas.microsoft.com/office/drawing/2014/main" id="{A8C435F4-18FC-6CB4-4752-4170E618AA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33071" y="1758892"/>
            <a:ext cx="2664940" cy="1427289"/>
          </a:xfrm>
          <a:prstGeom prst="rect">
            <a:avLst/>
          </a:prstGeom>
        </p:spPr>
      </p:pic>
      <p:pic>
        <p:nvPicPr>
          <p:cNvPr id="13" name="圖片 12">
            <a:extLst>
              <a:ext uri="{FF2B5EF4-FFF2-40B4-BE49-F238E27FC236}">
                <a16:creationId xmlns:a16="http://schemas.microsoft.com/office/drawing/2014/main" id="{60CF442A-8F1C-2B8E-927D-6C4C2E3605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1" y="3830241"/>
            <a:ext cx="4290618" cy="1806886"/>
          </a:xfrm>
          <a:prstGeom prst="rect">
            <a:avLst/>
          </a:prstGeom>
        </p:spPr>
      </p:pic>
      <p:sp>
        <p:nvSpPr>
          <p:cNvPr id="14" name="矩形 13">
            <a:extLst>
              <a:ext uri="{FF2B5EF4-FFF2-40B4-BE49-F238E27FC236}">
                <a16:creationId xmlns:a16="http://schemas.microsoft.com/office/drawing/2014/main" id="{207DB766-6B1C-2EE6-C22B-8CA8942FCBD6}"/>
              </a:ext>
            </a:extLst>
          </p:cNvPr>
          <p:cNvSpPr/>
          <p:nvPr/>
        </p:nvSpPr>
        <p:spPr>
          <a:xfrm>
            <a:off x="6809049" y="5684484"/>
            <a:ext cx="5192893" cy="4777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更多幹道主管機關導入</a:t>
            </a:r>
            <a:r>
              <a:rPr kumimoji="0" lang="zh-TW" altLang="en-US" sz="1600" i="0" strike="noStrike" kern="1200" cap="none" spc="0" normalizeH="0" baseline="0" noProof="0">
                <a:ln>
                  <a:noFill/>
                </a:ln>
                <a:solidFill>
                  <a:srgbClr val="FF0000"/>
                </a:solidFill>
                <a:effectLst/>
                <a:uLnTx/>
                <a:uFillTx/>
                <a:latin typeface="Calibri"/>
                <a:ea typeface="微軟正黑體"/>
                <a:cs typeface="+mn-cs"/>
              </a:rPr>
              <a:t>適應性號控</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(Adaptive Signal Control Technology, ASCT)</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p>
        </p:txBody>
      </p:sp>
      <p:sp>
        <p:nvSpPr>
          <p:cNvPr id="15" name="箭號: 向右 14">
            <a:extLst>
              <a:ext uri="{FF2B5EF4-FFF2-40B4-BE49-F238E27FC236}">
                <a16:creationId xmlns:a16="http://schemas.microsoft.com/office/drawing/2014/main" id="{21AE0B3B-5178-8522-1353-750661743030}"/>
              </a:ext>
            </a:extLst>
          </p:cNvPr>
          <p:cNvSpPr/>
          <p:nvPr/>
        </p:nvSpPr>
        <p:spPr>
          <a:xfrm>
            <a:off x="6203573" y="5731291"/>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CC4BE04-AC50-7FD8-95C3-29AE6B069E15}"/>
              </a:ext>
            </a:extLst>
          </p:cNvPr>
          <p:cNvSpPr/>
          <p:nvPr/>
        </p:nvSpPr>
        <p:spPr>
          <a:xfrm>
            <a:off x="6565072" y="3140729"/>
            <a:ext cx="2232940"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sz="1600">
                <a:solidFill>
                  <a:srgbClr val="FF0000"/>
                </a:solidFill>
                <a:latin typeface="Calibri"/>
                <a:ea typeface="微軟正黑體"/>
              </a:rPr>
              <a:t>行人預警</a:t>
            </a:r>
            <a:r>
              <a:rPr lang="zh-TW" altLang="en-US" sz="1600">
                <a:solidFill>
                  <a:prstClr val="black"/>
                </a:solidFill>
                <a:latin typeface="Calibri"/>
                <a:ea typeface="微軟正黑體"/>
              </a:rPr>
              <a:t> </a:t>
            </a:r>
            <a:r>
              <a:rPr lang="en-US" altLang="zh-TW" sz="1600">
                <a:solidFill>
                  <a:prstClr val="black"/>
                </a:solidFill>
                <a:latin typeface="Calibri"/>
                <a:ea typeface="微軟正黑體"/>
              </a:rPr>
              <a:t>(Pedestrian Warning)</a:t>
            </a:r>
            <a:r>
              <a:rPr lang="zh-TW" altLang="en-US" sz="1600">
                <a:solidFill>
                  <a:prstClr val="black"/>
                </a:solidFill>
                <a:latin typeface="Calibri"/>
                <a:ea typeface="微軟正黑體"/>
              </a:rPr>
              <a:t>系統受到重視</a:t>
            </a:r>
            <a:endParaRPr kumimoji="0" lang="zh-TW" altLang="en-US" sz="1600" i="0" strike="noStrike" kern="1200" cap="none" spc="0" normalizeH="0" baseline="0" noProof="0">
              <a:ln>
                <a:noFill/>
              </a:ln>
              <a:solidFill>
                <a:prstClr val="black"/>
              </a:solidFill>
              <a:effectLst/>
              <a:uLnTx/>
              <a:uFillTx/>
              <a:latin typeface="Calibri"/>
              <a:ea typeface="微軟正黑體"/>
              <a:cs typeface="+mn-cs"/>
            </a:endParaRPr>
          </a:p>
        </p:txBody>
      </p:sp>
      <p:sp>
        <p:nvSpPr>
          <p:cNvPr id="17" name="箭號: 向右 16">
            <a:extLst>
              <a:ext uri="{FF2B5EF4-FFF2-40B4-BE49-F238E27FC236}">
                <a16:creationId xmlns:a16="http://schemas.microsoft.com/office/drawing/2014/main" id="{202C173C-939D-C55C-0050-7264C0322BB0}"/>
              </a:ext>
            </a:extLst>
          </p:cNvPr>
          <p:cNvSpPr/>
          <p:nvPr/>
        </p:nvSpPr>
        <p:spPr>
          <a:xfrm>
            <a:off x="6133071" y="3321242"/>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19BC9ECE-D4FB-C7E6-13D3-8419BB42EA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199" y="3032018"/>
            <a:ext cx="4290618" cy="915635"/>
          </a:xfrm>
          <a:prstGeom prst="rect">
            <a:avLst/>
          </a:prstGeom>
        </p:spPr>
      </p:pic>
      <p:sp>
        <p:nvSpPr>
          <p:cNvPr id="20" name="矩形 19">
            <a:extLst>
              <a:ext uri="{FF2B5EF4-FFF2-40B4-BE49-F238E27FC236}">
                <a16:creationId xmlns:a16="http://schemas.microsoft.com/office/drawing/2014/main" id="{176A6AF5-1846-95C4-927B-F3DD34A76E9B}"/>
              </a:ext>
            </a:extLst>
          </p:cNvPr>
          <p:cNvSpPr/>
          <p:nvPr/>
        </p:nvSpPr>
        <p:spPr>
          <a:xfrm>
            <a:off x="1270200" y="3871205"/>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車輛偵測設備多設置於</a:t>
            </a:r>
            <a:r>
              <a:rPr kumimoji="0" lang="zh-TW" altLang="en-US" sz="1600" i="0" strike="noStrike" kern="1200" cap="none" spc="0" normalizeH="0" baseline="0" noProof="0">
                <a:ln>
                  <a:noFill/>
                </a:ln>
                <a:solidFill>
                  <a:srgbClr val="FF0000"/>
                </a:solidFill>
                <a:effectLst/>
                <a:uLnTx/>
                <a:uFillTx/>
                <a:latin typeface="Calibri"/>
                <a:ea typeface="微軟正黑體"/>
                <a:cs typeface="+mn-cs"/>
              </a:rPr>
              <a:t>路口</a:t>
            </a:r>
          </a:p>
        </p:txBody>
      </p:sp>
      <p:sp>
        <p:nvSpPr>
          <p:cNvPr id="21" name="箭號: 向右 20">
            <a:extLst>
              <a:ext uri="{FF2B5EF4-FFF2-40B4-BE49-F238E27FC236}">
                <a16:creationId xmlns:a16="http://schemas.microsoft.com/office/drawing/2014/main" id="{19B3EB0E-8AD4-F250-698B-B47E3C61B868}"/>
              </a:ext>
            </a:extLst>
          </p:cNvPr>
          <p:cNvSpPr/>
          <p:nvPr/>
        </p:nvSpPr>
        <p:spPr>
          <a:xfrm>
            <a:off x="838199" y="3998641"/>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CCC27936-4045-2FF6-3FBC-4887A1AE78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59744" y="1033497"/>
            <a:ext cx="976356" cy="1957129"/>
          </a:xfrm>
          <a:prstGeom prst="rect">
            <a:avLst/>
          </a:prstGeom>
        </p:spPr>
      </p:pic>
      <p:pic>
        <p:nvPicPr>
          <p:cNvPr id="25" name="圖片 24">
            <a:extLst>
              <a:ext uri="{FF2B5EF4-FFF2-40B4-BE49-F238E27FC236}">
                <a16:creationId xmlns:a16="http://schemas.microsoft.com/office/drawing/2014/main" id="{0AEE808E-33A1-467F-3460-4671BF605F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4412416"/>
            <a:ext cx="4290618" cy="874713"/>
          </a:xfrm>
          <a:prstGeom prst="rect">
            <a:avLst/>
          </a:prstGeom>
        </p:spPr>
      </p:pic>
      <p:sp>
        <p:nvSpPr>
          <p:cNvPr id="26" name="矩形: 圓角 25">
            <a:extLst>
              <a:ext uri="{FF2B5EF4-FFF2-40B4-BE49-F238E27FC236}">
                <a16:creationId xmlns:a16="http://schemas.microsoft.com/office/drawing/2014/main" id="{E819D3D1-B039-49F0-F73E-6063EC7F317C}"/>
              </a:ext>
            </a:extLst>
          </p:cNvPr>
          <p:cNvSpPr/>
          <p:nvPr/>
        </p:nvSpPr>
        <p:spPr>
          <a:xfrm>
            <a:off x="838199" y="2549030"/>
            <a:ext cx="1188000" cy="432000"/>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1" i="0" u="sng" strike="noStrike" kern="1200" cap="none" spc="0" normalizeH="0" baseline="0" noProof="0">
                <a:ln>
                  <a:noFill/>
                </a:ln>
                <a:solidFill>
                  <a:prstClr val="black"/>
                </a:solidFill>
                <a:effectLst/>
                <a:uLnTx/>
                <a:uFillTx/>
                <a:latin typeface="Calibri"/>
                <a:ea typeface="微軟正黑體"/>
                <a:cs typeface="+mn-cs"/>
              </a:rPr>
              <a:t>資料蒐集</a:t>
            </a:r>
          </a:p>
        </p:txBody>
      </p:sp>
      <p:sp>
        <p:nvSpPr>
          <p:cNvPr id="27" name="矩形 26">
            <a:extLst>
              <a:ext uri="{FF2B5EF4-FFF2-40B4-BE49-F238E27FC236}">
                <a16:creationId xmlns:a16="http://schemas.microsoft.com/office/drawing/2014/main" id="{CE41BCBA-2EAA-F26D-495A-3D7516B7896D}"/>
              </a:ext>
            </a:extLst>
          </p:cNvPr>
          <p:cNvSpPr/>
          <p:nvPr/>
        </p:nvSpPr>
        <p:spPr>
          <a:xfrm>
            <a:off x="1270200" y="5305953"/>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偵測設備</a:t>
            </a:r>
            <a:r>
              <a:rPr lang="zh-TW" altLang="en-US" sz="1600">
                <a:solidFill>
                  <a:prstClr val="black"/>
                </a:solidFill>
                <a:latin typeface="Calibri"/>
                <a:ea typeface="微軟正黑體"/>
              </a:rPr>
              <a:t>以</a:t>
            </a:r>
            <a:r>
              <a:rPr lang="zh-TW" altLang="en-US" sz="1600">
                <a:solidFill>
                  <a:srgbClr val="FF0000"/>
                </a:solidFill>
                <a:latin typeface="Calibri"/>
                <a:ea typeface="微軟正黑體"/>
              </a:rPr>
              <a:t>環型線圈</a:t>
            </a:r>
            <a:r>
              <a:rPr lang="zh-TW" altLang="en-US" sz="1600">
                <a:solidFill>
                  <a:prstClr val="black"/>
                </a:solidFill>
                <a:latin typeface="Calibri"/>
                <a:ea typeface="微軟正黑體"/>
              </a:rPr>
              <a:t>利用最多，其次為</a:t>
            </a:r>
            <a:r>
              <a:rPr lang="zh-TW" altLang="en-US" sz="1600">
                <a:solidFill>
                  <a:srgbClr val="FF0000"/>
                </a:solidFill>
                <a:latin typeface="Calibri"/>
                <a:ea typeface="微軟正黑體"/>
              </a:rPr>
              <a:t>攝影影像</a:t>
            </a:r>
            <a:endParaRPr kumimoji="0" lang="zh-TW" altLang="en-US" sz="1600" i="0" strike="noStrike" kern="1200" cap="none" spc="0" normalizeH="0" baseline="0" noProof="0">
              <a:ln>
                <a:noFill/>
              </a:ln>
              <a:solidFill>
                <a:srgbClr val="FF0000"/>
              </a:solidFill>
              <a:effectLst/>
              <a:uLnTx/>
              <a:uFillTx/>
              <a:latin typeface="Calibri"/>
              <a:ea typeface="微軟正黑體"/>
              <a:cs typeface="+mn-cs"/>
            </a:endParaRPr>
          </a:p>
        </p:txBody>
      </p:sp>
      <p:sp>
        <p:nvSpPr>
          <p:cNvPr id="28" name="箭號: 向右 27">
            <a:extLst>
              <a:ext uri="{FF2B5EF4-FFF2-40B4-BE49-F238E27FC236}">
                <a16:creationId xmlns:a16="http://schemas.microsoft.com/office/drawing/2014/main" id="{A6B3BDD7-51A0-7FC7-540B-710A750AC730}"/>
              </a:ext>
            </a:extLst>
          </p:cNvPr>
          <p:cNvSpPr/>
          <p:nvPr/>
        </p:nvSpPr>
        <p:spPr>
          <a:xfrm>
            <a:off x="838199" y="5433389"/>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圓角 28">
            <a:extLst>
              <a:ext uri="{FF2B5EF4-FFF2-40B4-BE49-F238E27FC236}">
                <a16:creationId xmlns:a16="http://schemas.microsoft.com/office/drawing/2014/main" id="{C6AE32F7-88AE-1146-265D-BC94400B5864}"/>
              </a:ext>
            </a:extLst>
          </p:cNvPr>
          <p:cNvSpPr/>
          <p:nvPr/>
        </p:nvSpPr>
        <p:spPr>
          <a:xfrm>
            <a:off x="6133071" y="1240947"/>
            <a:ext cx="1188000" cy="432000"/>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u="sng">
                <a:solidFill>
                  <a:prstClr val="black"/>
                </a:solidFill>
                <a:latin typeface="Calibri"/>
                <a:ea typeface="微軟正黑體"/>
              </a:rPr>
              <a:t>系統應用</a:t>
            </a:r>
            <a:endParaRPr kumimoji="0" lang="zh-TW" altLang="en-US" b="1" i="0" u="sng" strike="noStrike" kern="1200" cap="none" spc="0" normalizeH="0" baseline="0" noProof="0">
              <a:ln>
                <a:noFill/>
              </a:ln>
              <a:solidFill>
                <a:prstClr val="black"/>
              </a:solidFill>
              <a:effectLst/>
              <a:uLnTx/>
              <a:uFillTx/>
              <a:latin typeface="Calibri"/>
              <a:ea typeface="微軟正黑體"/>
              <a:cs typeface="+mn-cs"/>
            </a:endParaRPr>
          </a:p>
        </p:txBody>
      </p:sp>
      <p:sp>
        <p:nvSpPr>
          <p:cNvPr id="30" name="矩形 29">
            <a:extLst>
              <a:ext uri="{FF2B5EF4-FFF2-40B4-BE49-F238E27FC236}">
                <a16:creationId xmlns:a16="http://schemas.microsoft.com/office/drawing/2014/main" id="{96001319-A3C2-981F-FFC2-0D1A26572796}"/>
              </a:ext>
            </a:extLst>
          </p:cNvPr>
          <p:cNvSpPr/>
          <p:nvPr/>
        </p:nvSpPr>
        <p:spPr>
          <a:xfrm>
            <a:off x="9709563" y="3140729"/>
            <a:ext cx="2232940"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600">
                <a:solidFill>
                  <a:srgbClr val="FF0000"/>
                </a:solidFill>
                <a:latin typeface="Calibri"/>
                <a:ea typeface="微軟正黑體"/>
              </a:rPr>
              <a:t>緊急車輛優先通行</a:t>
            </a:r>
            <a:r>
              <a:rPr lang="zh-TW" altLang="en-US" sz="1600">
                <a:solidFill>
                  <a:prstClr val="black"/>
                </a:solidFill>
              </a:rPr>
              <a:t>導入普遍、</a:t>
            </a:r>
            <a:r>
              <a:rPr lang="zh-TW" altLang="en-US" sz="1600">
                <a:solidFill>
                  <a:srgbClr val="FF0000"/>
                </a:solidFill>
                <a:latin typeface="Calibri"/>
                <a:ea typeface="微軟正黑體"/>
              </a:rPr>
              <a:t>大眾運輸優先通行</a:t>
            </a:r>
            <a:r>
              <a:rPr lang="zh-TW" altLang="en-US" sz="1600">
                <a:solidFill>
                  <a:prstClr val="black"/>
                </a:solidFill>
              </a:rPr>
              <a:t>導入漸多</a:t>
            </a:r>
            <a:endParaRPr kumimoji="0" lang="zh-TW" altLang="en-US" sz="1600" i="0" strike="noStrike" kern="1200" cap="none" spc="0" normalizeH="0" baseline="0" noProof="0">
              <a:ln>
                <a:noFill/>
              </a:ln>
              <a:solidFill>
                <a:prstClr val="black"/>
              </a:solidFill>
              <a:effectLst/>
              <a:uLnTx/>
              <a:uFillTx/>
              <a:latin typeface="Calibri"/>
              <a:ea typeface="微軟正黑體"/>
              <a:cs typeface="+mn-cs"/>
            </a:endParaRPr>
          </a:p>
        </p:txBody>
      </p:sp>
      <p:sp>
        <p:nvSpPr>
          <p:cNvPr id="31" name="箭號: 向右 30">
            <a:extLst>
              <a:ext uri="{FF2B5EF4-FFF2-40B4-BE49-F238E27FC236}">
                <a16:creationId xmlns:a16="http://schemas.microsoft.com/office/drawing/2014/main" id="{FA3FCD01-C721-FA30-D252-DFFB5E903C8E}"/>
              </a:ext>
            </a:extLst>
          </p:cNvPr>
          <p:cNvSpPr/>
          <p:nvPr/>
        </p:nvSpPr>
        <p:spPr>
          <a:xfrm>
            <a:off x="9277562" y="3321242"/>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a:extLst>
              <a:ext uri="{FF2B5EF4-FFF2-40B4-BE49-F238E27FC236}">
                <a16:creationId xmlns:a16="http://schemas.microsoft.com/office/drawing/2014/main" id="{AC6C7278-FF11-D28D-03E0-1AF273881F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38541" y="2107632"/>
            <a:ext cx="1114743" cy="877984"/>
          </a:xfrm>
          <a:prstGeom prst="rect">
            <a:avLst/>
          </a:prstGeom>
        </p:spPr>
      </p:pic>
    </p:spTree>
    <p:extLst>
      <p:ext uri="{BB962C8B-B14F-4D97-AF65-F5344CB8AC3E}">
        <p14:creationId xmlns:p14="http://schemas.microsoft.com/office/powerpoint/2010/main" val="12775479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A68DC0-B8C6-5D05-B465-ADFD0C8E1C82}"/>
              </a:ext>
            </a:extLst>
          </p:cNvPr>
          <p:cNvSpPr>
            <a:spLocks noGrp="1"/>
          </p:cNvSpPr>
          <p:nvPr>
            <p:ph type="title"/>
          </p:nvPr>
        </p:nvSpPr>
        <p:spPr/>
        <p:txBody>
          <a:bodyPr/>
          <a:lstStyle/>
          <a:p>
            <a:r>
              <a:rPr lang="zh-TW" altLang="en-US"/>
              <a:t>機會切入點</a:t>
            </a:r>
          </a:p>
        </p:txBody>
      </p:sp>
      <p:sp>
        <p:nvSpPr>
          <p:cNvPr id="3" name="投影片編號版面配置區 2">
            <a:extLst>
              <a:ext uri="{FF2B5EF4-FFF2-40B4-BE49-F238E27FC236}">
                <a16:creationId xmlns:a16="http://schemas.microsoft.com/office/drawing/2014/main" id="{66B1CDC3-7B36-F2A0-357E-B50DE2EA419C}"/>
              </a:ext>
            </a:extLst>
          </p:cNvPr>
          <p:cNvSpPr>
            <a:spLocks noGrp="1"/>
          </p:cNvSpPr>
          <p:nvPr>
            <p:ph type="sldNum" sz="quarter" idx="12"/>
          </p:nvPr>
        </p:nvSpPr>
        <p:spPr/>
        <p:txBody>
          <a:bodyPr/>
          <a:lstStyle/>
          <a:p>
            <a:pPr algn="ctr"/>
            <a:fld id="{6E290225-7458-4E5F-AFE5-E142CAAEBF37}" type="slidenum">
              <a:rPr lang="en-US" smtClean="0"/>
              <a:pPr algn="ctr"/>
              <a:t>101</a:t>
            </a:fld>
            <a:endParaRPr lang="en-US"/>
          </a:p>
        </p:txBody>
      </p:sp>
      <p:sp>
        <p:nvSpPr>
          <p:cNvPr id="4" name="內容版面配置區 3">
            <a:extLst>
              <a:ext uri="{FF2B5EF4-FFF2-40B4-BE49-F238E27FC236}">
                <a16:creationId xmlns:a16="http://schemas.microsoft.com/office/drawing/2014/main" id="{758A78E1-3AC0-BACE-6859-881E012BF7D0}"/>
              </a:ext>
            </a:extLst>
          </p:cNvPr>
          <p:cNvSpPr>
            <a:spLocks noGrp="1"/>
          </p:cNvSpPr>
          <p:nvPr>
            <p:ph idx="1"/>
          </p:nvPr>
        </p:nvSpPr>
        <p:spPr>
          <a:xfrm>
            <a:off x="12211958" y="1452462"/>
            <a:ext cx="6815344" cy="4788001"/>
          </a:xfrm>
        </p:spPr>
        <p:txBody>
          <a:bodyPr/>
          <a:lstStyle/>
          <a:p>
            <a:r>
              <a:rPr lang="zh-TW" altLang="en-US"/>
              <a:t>兩個主要機會</a:t>
            </a:r>
            <a:endParaRPr lang="en-US" altLang="zh-TW"/>
          </a:p>
          <a:p>
            <a:pPr lvl="1"/>
            <a:r>
              <a:rPr lang="zh-TW" altLang="en-US"/>
              <a:t>現有號誌化道路的數位化</a:t>
            </a:r>
            <a:r>
              <a:rPr lang="en-US" altLang="zh-TW"/>
              <a:t>, </a:t>
            </a:r>
            <a:r>
              <a:rPr lang="zh-TW" altLang="en-US"/>
              <a:t>智能化 </a:t>
            </a:r>
            <a:r>
              <a:rPr lang="en-US" altLang="zh-TW"/>
              <a:t>(Camera, RADAR, RSU)</a:t>
            </a:r>
          </a:p>
          <a:p>
            <a:pPr lvl="1"/>
            <a:r>
              <a:rPr lang="zh-TW" altLang="en-US"/>
              <a:t>現有非號誌化道路未來的智能化需求</a:t>
            </a:r>
            <a:endParaRPr lang="en-US" altLang="zh-TW"/>
          </a:p>
          <a:p>
            <a:pPr lvl="1"/>
            <a:endParaRPr lang="en-US" altLang="zh-TW"/>
          </a:p>
          <a:p>
            <a:pPr lvl="1"/>
            <a:endParaRPr lang="en-US" altLang="zh-TW"/>
          </a:p>
          <a:p>
            <a:r>
              <a:rPr lang="zh-TW" altLang="en-US"/>
              <a:t>號誌</a:t>
            </a:r>
            <a:r>
              <a:rPr lang="en-US" altLang="zh-TW"/>
              <a:t>+data collecting</a:t>
            </a:r>
          </a:p>
        </p:txBody>
      </p:sp>
      <p:sp>
        <p:nvSpPr>
          <p:cNvPr id="5" name="橢圓 4">
            <a:extLst>
              <a:ext uri="{FF2B5EF4-FFF2-40B4-BE49-F238E27FC236}">
                <a16:creationId xmlns:a16="http://schemas.microsoft.com/office/drawing/2014/main" id="{5D918266-A59A-D085-417D-C99CDCBCBD07}"/>
              </a:ext>
            </a:extLst>
          </p:cNvPr>
          <p:cNvSpPr/>
          <p:nvPr/>
        </p:nvSpPr>
        <p:spPr>
          <a:xfrm>
            <a:off x="4116000" y="1520565"/>
            <a:ext cx="3960000" cy="39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65EE2390-E7AF-2B99-C605-49F5BDFCC7C3}"/>
              </a:ext>
            </a:extLst>
          </p:cNvPr>
          <p:cNvSpPr txBox="1"/>
          <p:nvPr/>
        </p:nvSpPr>
        <p:spPr>
          <a:xfrm>
            <a:off x="401803" y="2622034"/>
            <a:ext cx="3570208" cy="461665"/>
          </a:xfrm>
          <a:prstGeom prst="rect">
            <a:avLst/>
          </a:prstGeom>
          <a:noFill/>
        </p:spPr>
        <p:txBody>
          <a:bodyPr wrap="none" lIns="91440" tIns="45720" rIns="91440" bIns="45720" rtlCol="0" anchor="t">
            <a:spAutoFit/>
          </a:bodyPr>
          <a:lstStyle/>
          <a:p>
            <a:pPr algn="ctr"/>
            <a:r>
              <a:rPr lang="zh-TW" altLang="en-US" sz="2400" b="1"/>
              <a:t>號誌化路口數位化智能化</a:t>
            </a:r>
          </a:p>
        </p:txBody>
      </p:sp>
      <p:sp>
        <p:nvSpPr>
          <p:cNvPr id="8" name="文字方塊 7">
            <a:extLst>
              <a:ext uri="{FF2B5EF4-FFF2-40B4-BE49-F238E27FC236}">
                <a16:creationId xmlns:a16="http://schemas.microsoft.com/office/drawing/2014/main" id="{5317BB29-7825-EC2D-68CC-0C07464727CC}"/>
              </a:ext>
            </a:extLst>
          </p:cNvPr>
          <p:cNvSpPr txBox="1"/>
          <p:nvPr/>
        </p:nvSpPr>
        <p:spPr>
          <a:xfrm>
            <a:off x="7943896" y="2640618"/>
            <a:ext cx="4070345" cy="461665"/>
          </a:xfrm>
          <a:prstGeom prst="rect">
            <a:avLst/>
          </a:prstGeom>
          <a:noFill/>
        </p:spPr>
        <p:txBody>
          <a:bodyPr wrap="none" lIns="91440" tIns="45720" rIns="91440" bIns="45720" rtlCol="0" anchor="t">
            <a:spAutoFit/>
          </a:bodyPr>
          <a:lstStyle/>
          <a:p>
            <a:pPr algn="ctr"/>
            <a:r>
              <a:rPr lang="zh-TW" altLang="en-US" sz="2400" b="1"/>
              <a:t>所有道路(非號誌路口)智慧化</a:t>
            </a:r>
          </a:p>
        </p:txBody>
      </p:sp>
      <p:sp>
        <p:nvSpPr>
          <p:cNvPr id="9" name="文字方塊 8">
            <a:extLst>
              <a:ext uri="{FF2B5EF4-FFF2-40B4-BE49-F238E27FC236}">
                <a16:creationId xmlns:a16="http://schemas.microsoft.com/office/drawing/2014/main" id="{28079D2B-F6B8-320B-507B-7FCA5ADC2786}"/>
              </a:ext>
            </a:extLst>
          </p:cNvPr>
          <p:cNvSpPr txBox="1"/>
          <p:nvPr/>
        </p:nvSpPr>
        <p:spPr>
          <a:xfrm>
            <a:off x="4133849" y="2900401"/>
            <a:ext cx="3924302" cy="1200329"/>
          </a:xfrm>
          <a:prstGeom prst="rect">
            <a:avLst/>
          </a:prstGeom>
          <a:noFill/>
        </p:spPr>
        <p:txBody>
          <a:bodyPr wrap="square" rtlCol="0" anchor="ctr">
            <a:spAutoFit/>
          </a:bodyPr>
          <a:lstStyle/>
          <a:p>
            <a:pPr marL="342900" indent="-342900" algn="ctr">
              <a:buFont typeface="+mj-lt"/>
              <a:buAutoNum type="arabicPeriod"/>
            </a:pPr>
            <a:r>
              <a:rPr lang="zh-TW" altLang="en-US"/>
              <a:t>交通安全、效率、舒適等</a:t>
            </a:r>
            <a:r>
              <a:rPr lang="en-US" altLang="zh-TW"/>
              <a:t>3</a:t>
            </a:r>
            <a:r>
              <a:rPr lang="zh-TW" altLang="en-US"/>
              <a:t>大目標</a:t>
            </a:r>
            <a:endParaRPr lang="en-US" altLang="zh-TW"/>
          </a:p>
          <a:p>
            <a:pPr marL="342900" indent="-342900" algn="ctr">
              <a:buFont typeface="+mj-lt"/>
              <a:buAutoNum type="arabicPeriod"/>
            </a:pPr>
            <a:r>
              <a:rPr lang="zh-TW" altLang="en-US"/>
              <a:t>交通部門減碳需求</a:t>
            </a:r>
            <a:endParaRPr lang="en-US" altLang="zh-TW"/>
          </a:p>
          <a:p>
            <a:pPr marL="342900" indent="-342900" algn="ctr">
              <a:buFont typeface="+mj-lt"/>
              <a:buAutoNum type="arabicPeriod"/>
            </a:pPr>
            <a:r>
              <a:rPr lang="zh-TW" altLang="en-US"/>
              <a:t>路口及行人相關設備建置之需求</a:t>
            </a:r>
            <a:endParaRPr lang="en-US" altLang="zh-TW"/>
          </a:p>
          <a:p>
            <a:pPr marL="342900" indent="-342900" algn="ctr">
              <a:buFont typeface="+mj-lt"/>
              <a:buAutoNum type="arabicPeriod"/>
            </a:pPr>
            <a:r>
              <a:rPr lang="zh-TW" altLang="en-US"/>
              <a:t>自駕車及車聯網的願景規劃</a:t>
            </a:r>
          </a:p>
        </p:txBody>
      </p:sp>
      <p:sp>
        <p:nvSpPr>
          <p:cNvPr id="11" name="文字方塊 10">
            <a:extLst>
              <a:ext uri="{FF2B5EF4-FFF2-40B4-BE49-F238E27FC236}">
                <a16:creationId xmlns:a16="http://schemas.microsoft.com/office/drawing/2014/main" id="{0F499FAE-76FD-1BE5-35F3-D02E7294AD6F}"/>
              </a:ext>
            </a:extLst>
          </p:cNvPr>
          <p:cNvSpPr txBox="1"/>
          <p:nvPr/>
        </p:nvSpPr>
        <p:spPr>
          <a:xfrm>
            <a:off x="380248" y="3269734"/>
            <a:ext cx="3735752"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a:t>解決效率問題，提升車流通過量</a:t>
            </a:r>
            <a:endParaRPr lang="en-US" altLang="zh-TW"/>
          </a:p>
          <a:p>
            <a:pPr marL="285750" indent="-285750">
              <a:buFont typeface="Arial" panose="020B0604020202020204" pitchFamily="34" charset="0"/>
              <a:buChar char="•"/>
            </a:pPr>
            <a:r>
              <a:rPr lang="zh-TW" altLang="en-US"/>
              <a:t>提升安全，緊急事件即時回報</a:t>
            </a:r>
            <a:endParaRPr lang="en-US" altLang="zh-TW"/>
          </a:p>
          <a:p>
            <a:pPr marL="285750" indent="-285750">
              <a:buFont typeface="Arial" panose="020B0604020202020204" pitchFamily="34" charset="0"/>
              <a:buChar char="•"/>
            </a:pPr>
            <a:r>
              <a:rPr lang="zh-TW" altLang="en-US"/>
              <a:t>車聯網，提供多元路口訊息，協助推動應用</a:t>
            </a:r>
          </a:p>
        </p:txBody>
      </p:sp>
      <p:sp>
        <p:nvSpPr>
          <p:cNvPr id="12" name="文字方塊 11">
            <a:extLst>
              <a:ext uri="{FF2B5EF4-FFF2-40B4-BE49-F238E27FC236}">
                <a16:creationId xmlns:a16="http://schemas.microsoft.com/office/drawing/2014/main" id="{108B2179-A204-EFBF-6E6E-0FF55E67E6A7}"/>
              </a:ext>
            </a:extLst>
          </p:cNvPr>
          <p:cNvSpPr txBox="1"/>
          <p:nvPr/>
        </p:nvSpPr>
        <p:spPr>
          <a:xfrm>
            <a:off x="8241544" y="3269734"/>
            <a:ext cx="3924302"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a:t>解決安全問題，提升路口辨識度</a:t>
            </a:r>
            <a:endParaRPr lang="en-US" altLang="zh-TW"/>
          </a:p>
          <a:p>
            <a:pPr marL="285750" indent="-285750">
              <a:buFont typeface="Arial" panose="020B0604020202020204" pitchFamily="34" charset="0"/>
              <a:buChar char="•"/>
            </a:pPr>
            <a:r>
              <a:rPr lang="zh-TW" altLang="en-US"/>
              <a:t>準備路口與車輛聯網之需求</a:t>
            </a:r>
          </a:p>
        </p:txBody>
      </p:sp>
      <p:cxnSp>
        <p:nvCxnSpPr>
          <p:cNvPr id="14" name="直線接點 13">
            <a:extLst>
              <a:ext uri="{FF2B5EF4-FFF2-40B4-BE49-F238E27FC236}">
                <a16:creationId xmlns:a16="http://schemas.microsoft.com/office/drawing/2014/main" id="{C9583264-984A-8111-4223-C7A8C3AA58B9}"/>
              </a:ext>
            </a:extLst>
          </p:cNvPr>
          <p:cNvCxnSpPr>
            <a:cxnSpLocks/>
          </p:cNvCxnSpPr>
          <p:nvPr/>
        </p:nvCxnSpPr>
        <p:spPr>
          <a:xfrm>
            <a:off x="380248" y="3083698"/>
            <a:ext cx="37536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BA7D009B-28EC-6E5C-CF5C-53FF90A0597D}"/>
              </a:ext>
            </a:extLst>
          </p:cNvPr>
          <p:cNvCxnSpPr>
            <a:cxnSpLocks/>
          </p:cNvCxnSpPr>
          <p:nvPr/>
        </p:nvCxnSpPr>
        <p:spPr>
          <a:xfrm>
            <a:off x="8058151" y="3083698"/>
            <a:ext cx="3753601"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DC872E3-C2B1-8270-E483-3C3BAD614E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3563" y="3793529"/>
            <a:ext cx="8005403" cy="2613622"/>
          </a:xfrm>
          <a:prstGeom prst="rect">
            <a:avLst/>
          </a:prstGeom>
        </p:spPr>
      </p:pic>
    </p:spTree>
    <p:extLst>
      <p:ext uri="{BB962C8B-B14F-4D97-AF65-F5344CB8AC3E}">
        <p14:creationId xmlns:p14="http://schemas.microsoft.com/office/powerpoint/2010/main" val="16246135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E16743-F1A2-2182-F095-953B7FD754BF}"/>
              </a:ext>
            </a:extLst>
          </p:cNvPr>
          <p:cNvSpPr>
            <a:spLocks noGrp="1"/>
          </p:cNvSpPr>
          <p:nvPr>
            <p:ph type="title"/>
          </p:nvPr>
        </p:nvSpPr>
        <p:spPr/>
        <p:txBody>
          <a:bodyPr/>
          <a:lstStyle/>
          <a:p>
            <a:r>
              <a:rPr lang="zh-TW" altLang="en-US"/>
              <a:t>切入點一 </a:t>
            </a:r>
            <a:r>
              <a:rPr lang="en-US" altLang="zh-TW"/>
              <a:t>:</a:t>
            </a:r>
            <a:r>
              <a:rPr lang="zh-TW" altLang="en-US"/>
              <a:t> 號誌化路口智慧化 </a:t>
            </a:r>
            <a:r>
              <a:rPr lang="en-US" altLang="zh-TW"/>
              <a:t>(</a:t>
            </a:r>
            <a:r>
              <a:rPr lang="zh-TW" altLang="en-US"/>
              <a:t>攝影機應用</a:t>
            </a:r>
            <a:r>
              <a:rPr lang="en-US" altLang="zh-TW"/>
              <a:t>)</a:t>
            </a:r>
            <a:endParaRPr lang="zh-TW" altLang="en-US"/>
          </a:p>
        </p:txBody>
      </p:sp>
      <p:sp>
        <p:nvSpPr>
          <p:cNvPr id="3" name="投影片編號版面配置區 2">
            <a:extLst>
              <a:ext uri="{FF2B5EF4-FFF2-40B4-BE49-F238E27FC236}">
                <a16:creationId xmlns:a16="http://schemas.microsoft.com/office/drawing/2014/main" id="{71EDFF17-DAE8-8096-A367-9E78A23D5669}"/>
              </a:ext>
            </a:extLst>
          </p:cNvPr>
          <p:cNvSpPr>
            <a:spLocks noGrp="1"/>
          </p:cNvSpPr>
          <p:nvPr>
            <p:ph type="sldNum" sz="quarter" idx="12"/>
          </p:nvPr>
        </p:nvSpPr>
        <p:spPr/>
        <p:txBody>
          <a:bodyPr/>
          <a:lstStyle/>
          <a:p>
            <a:pPr algn="ctr"/>
            <a:fld id="{6E290225-7458-4E5F-AFE5-E142CAAEBF37}" type="slidenum">
              <a:rPr lang="en-US" smtClean="0"/>
              <a:pPr algn="ctr"/>
              <a:t>102</a:t>
            </a:fld>
            <a:endParaRPr lang="en-US"/>
          </a:p>
        </p:txBody>
      </p:sp>
      <p:sp>
        <p:nvSpPr>
          <p:cNvPr id="4" name="內容版面配置區 3">
            <a:extLst>
              <a:ext uri="{FF2B5EF4-FFF2-40B4-BE49-F238E27FC236}">
                <a16:creationId xmlns:a16="http://schemas.microsoft.com/office/drawing/2014/main" id="{026D3BCC-7921-04BD-0B65-BA322FD78B5F}"/>
              </a:ext>
            </a:extLst>
          </p:cNvPr>
          <p:cNvSpPr>
            <a:spLocks noGrp="1"/>
          </p:cNvSpPr>
          <p:nvPr>
            <p:ph idx="1"/>
          </p:nvPr>
        </p:nvSpPr>
        <p:spPr>
          <a:xfrm>
            <a:off x="12379411" y="1401318"/>
            <a:ext cx="10515600" cy="4788001"/>
          </a:xfrm>
        </p:spPr>
        <p:txBody>
          <a:bodyPr/>
          <a:lstStyle/>
          <a:p>
            <a:r>
              <a:rPr lang="zh-TW" altLang="en-US"/>
              <a:t>既有問題：號誌設置成本、號誌造成延誤</a:t>
            </a:r>
            <a:endParaRPr lang="en-US" altLang="zh-TW"/>
          </a:p>
          <a:p>
            <a:r>
              <a:rPr lang="zh-TW" altLang="en-US"/>
              <a:t>政策利多：美國要做號誌智慧化</a:t>
            </a:r>
            <a:r>
              <a:rPr lang="en-US" altLang="zh-TW"/>
              <a:t>?</a:t>
            </a:r>
            <a:r>
              <a:rPr lang="zh-TW" altLang="en-US"/>
              <a:t>、有經費</a:t>
            </a:r>
            <a:r>
              <a:rPr lang="en-US" altLang="zh-TW"/>
              <a:t>?</a:t>
            </a:r>
          </a:p>
          <a:p>
            <a:endParaRPr lang="en-US" altLang="zh-TW"/>
          </a:p>
          <a:p>
            <a:endParaRPr lang="en-US" altLang="zh-TW"/>
          </a:p>
          <a:p>
            <a:r>
              <a:rPr lang="en-US" altLang="zh-TW"/>
              <a:t>Camera</a:t>
            </a:r>
            <a:r>
              <a:rPr lang="zh-TW" altLang="en-US"/>
              <a:t>應用情境</a:t>
            </a:r>
            <a:r>
              <a:rPr lang="en-US" altLang="zh-TW"/>
              <a:t>solution</a:t>
            </a:r>
            <a:r>
              <a:rPr lang="zh-TW" altLang="en-US"/>
              <a:t>對應使用目的、架設需求、痛點</a:t>
            </a:r>
            <a:endParaRPr lang="en-US" altLang="zh-TW"/>
          </a:p>
          <a:p>
            <a:pPr lvl="1"/>
            <a:r>
              <a:rPr lang="zh-TW" altLang="en-US"/>
              <a:t>功能、穩定度、成本、易用 </a:t>
            </a:r>
            <a:r>
              <a:rPr lang="en-US" altLang="zh-TW"/>
              <a:t>(</a:t>
            </a:r>
            <a:r>
              <a:rPr lang="zh-TW" altLang="en-US"/>
              <a:t>安裝、維護</a:t>
            </a:r>
            <a:r>
              <a:rPr lang="en-US" altLang="zh-TW"/>
              <a:t>)</a:t>
            </a:r>
            <a:r>
              <a:rPr lang="zh-TW" altLang="en-US"/>
              <a:t>、美觀、擴充性，每頁一個圖</a:t>
            </a:r>
            <a:endParaRPr lang="en-US" altLang="zh-TW"/>
          </a:p>
          <a:p>
            <a:pPr lvl="1"/>
            <a:r>
              <a:rPr lang="zh-TW" altLang="en-US"/>
              <a:t>應用目的</a:t>
            </a:r>
            <a:endParaRPr lang="en-US" altLang="zh-TW"/>
          </a:p>
          <a:p>
            <a:pPr lvl="1"/>
            <a:r>
              <a:rPr lang="zh-TW" altLang="en-US"/>
              <a:t>要求</a:t>
            </a:r>
            <a:endParaRPr lang="en-US" altLang="zh-TW"/>
          </a:p>
          <a:p>
            <a:pPr lvl="1"/>
            <a:endParaRPr lang="en-US" altLang="zh-TW"/>
          </a:p>
          <a:p>
            <a:pPr lvl="1"/>
            <a:r>
              <a:rPr lang="en-US" altLang="zh-TW" err="1"/>
              <a:t>casper</a:t>
            </a:r>
            <a:endParaRPr lang="zh-TW" altLang="en-US"/>
          </a:p>
        </p:txBody>
      </p:sp>
      <p:sp>
        <p:nvSpPr>
          <p:cNvPr id="5" name="矩形: 圓角 4">
            <a:extLst>
              <a:ext uri="{FF2B5EF4-FFF2-40B4-BE49-F238E27FC236}">
                <a16:creationId xmlns:a16="http://schemas.microsoft.com/office/drawing/2014/main" id="{620C61FB-15B8-9854-AAF6-E13AC970A2B1}"/>
              </a:ext>
            </a:extLst>
          </p:cNvPr>
          <p:cNvSpPr/>
          <p:nvPr/>
        </p:nvSpPr>
        <p:spPr>
          <a:xfrm>
            <a:off x="838200" y="1317797"/>
            <a:ext cx="3467100" cy="51750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54228750-3ACD-B6DC-A859-4127954D8980}"/>
              </a:ext>
            </a:extLst>
          </p:cNvPr>
          <p:cNvSpPr txBox="1"/>
          <p:nvPr/>
        </p:nvSpPr>
        <p:spPr>
          <a:xfrm>
            <a:off x="1079500" y="1476825"/>
            <a:ext cx="2090124" cy="369332"/>
          </a:xfrm>
          <a:prstGeom prst="rect">
            <a:avLst/>
          </a:prstGeom>
          <a:noFill/>
        </p:spPr>
        <p:txBody>
          <a:bodyPr wrap="none" rtlCol="0">
            <a:spAutoFit/>
          </a:bodyPr>
          <a:lstStyle/>
          <a:p>
            <a:r>
              <a:rPr lang="zh-TW" altLang="en-US" b="1">
                <a:solidFill>
                  <a:schemeClr val="accent3"/>
                </a:solidFill>
              </a:rPr>
              <a:t>交通計數基本應用</a:t>
            </a:r>
          </a:p>
        </p:txBody>
      </p:sp>
      <p:sp>
        <p:nvSpPr>
          <p:cNvPr id="7" name="文字方塊 6">
            <a:extLst>
              <a:ext uri="{FF2B5EF4-FFF2-40B4-BE49-F238E27FC236}">
                <a16:creationId xmlns:a16="http://schemas.microsoft.com/office/drawing/2014/main" id="{CB689B8F-9436-C1BC-8107-B17E4AA28641}"/>
              </a:ext>
            </a:extLst>
          </p:cNvPr>
          <p:cNvSpPr txBox="1"/>
          <p:nvPr/>
        </p:nvSpPr>
        <p:spPr>
          <a:xfrm>
            <a:off x="838200" y="1846157"/>
            <a:ext cx="3467101" cy="1554272"/>
          </a:xfrm>
          <a:prstGeom prst="rect">
            <a:avLst/>
          </a:prstGeom>
          <a:noFill/>
        </p:spPr>
        <p:txBody>
          <a:bodyPr wrap="square" rtlCol="0">
            <a:spAutoFit/>
          </a:bodyPr>
          <a:lstStyle/>
          <a:p>
            <a:pPr>
              <a:spcAft>
                <a:spcPts val="600"/>
              </a:spcAft>
            </a:pPr>
            <a:r>
              <a:rPr lang="zh-TW" altLang="en-US" sz="1800" b="1">
                <a:solidFill>
                  <a:schemeClr val="tx1"/>
                </a:solidFill>
              </a:rPr>
              <a:t>功能說明</a:t>
            </a:r>
            <a:r>
              <a:rPr lang="zh-TW" altLang="en-US" sz="1800">
                <a:solidFill>
                  <a:schemeClr val="tx1"/>
                </a:solidFill>
              </a:rPr>
              <a:t>：透過感測器進行車流、人流、自行車自動辨識計數，可直接提供主管機關年均日交通量 </a:t>
            </a:r>
            <a:r>
              <a:rPr lang="en-US" altLang="zh-TW" sz="1800">
                <a:solidFill>
                  <a:schemeClr val="tx1"/>
                </a:solidFill>
              </a:rPr>
              <a:t>(AADT)</a:t>
            </a:r>
            <a:r>
              <a:rPr lang="zh-TW" altLang="en-US" sz="1800">
                <a:solidFill>
                  <a:schemeClr val="tx1"/>
                </a:solidFill>
              </a:rPr>
              <a:t>資料或作為多元規劃之用</a:t>
            </a:r>
            <a:endParaRPr lang="en-US" altLang="zh-TW" sz="1800">
              <a:solidFill>
                <a:schemeClr val="tx1"/>
              </a:solidFill>
            </a:endParaRPr>
          </a:p>
          <a:p>
            <a:pPr>
              <a:spcAft>
                <a:spcPts val="600"/>
              </a:spcAft>
            </a:pPr>
            <a:r>
              <a:rPr lang="zh-TW" altLang="en-US" sz="1800" b="1">
                <a:solidFill>
                  <a:schemeClr val="tx1"/>
                </a:solidFill>
              </a:rPr>
              <a:t>案例說明：</a:t>
            </a:r>
            <a:r>
              <a:rPr lang="en-US" altLang="zh-TW" sz="1800">
                <a:solidFill>
                  <a:schemeClr val="tx1"/>
                </a:solidFill>
              </a:rPr>
              <a:t>XX</a:t>
            </a:r>
          </a:p>
        </p:txBody>
      </p:sp>
      <p:pic>
        <p:nvPicPr>
          <p:cNvPr id="8" name="圖片 7">
            <a:extLst>
              <a:ext uri="{FF2B5EF4-FFF2-40B4-BE49-F238E27FC236}">
                <a16:creationId xmlns:a16="http://schemas.microsoft.com/office/drawing/2014/main" id="{6EAAE324-C914-C594-6CF1-FB74E082489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56255" y="4508424"/>
            <a:ext cx="2628791" cy="1831685"/>
          </a:xfrm>
          <a:prstGeom prst="rect">
            <a:avLst/>
          </a:prstGeom>
        </p:spPr>
      </p:pic>
      <p:sp>
        <p:nvSpPr>
          <p:cNvPr id="13" name="矩形: 圓角 12">
            <a:extLst>
              <a:ext uri="{FF2B5EF4-FFF2-40B4-BE49-F238E27FC236}">
                <a16:creationId xmlns:a16="http://schemas.microsoft.com/office/drawing/2014/main" id="{80FABB55-40FB-9DFD-751A-7D2D84EF3990}"/>
              </a:ext>
            </a:extLst>
          </p:cNvPr>
          <p:cNvSpPr/>
          <p:nvPr/>
        </p:nvSpPr>
        <p:spPr>
          <a:xfrm>
            <a:off x="4637102" y="1317797"/>
            <a:ext cx="3467100" cy="51750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B9CF4874-FF04-0C9A-64CC-A2AD857DE68B}"/>
              </a:ext>
            </a:extLst>
          </p:cNvPr>
          <p:cNvSpPr/>
          <p:nvPr/>
        </p:nvSpPr>
        <p:spPr>
          <a:xfrm>
            <a:off x="8436006" y="1317797"/>
            <a:ext cx="3467100" cy="51750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BFA28758-3826-D40E-8EF6-A801F64C66A8}"/>
              </a:ext>
            </a:extLst>
          </p:cNvPr>
          <p:cNvSpPr txBox="1"/>
          <p:nvPr/>
        </p:nvSpPr>
        <p:spPr>
          <a:xfrm>
            <a:off x="4878401" y="1476825"/>
            <a:ext cx="1569660" cy="369332"/>
          </a:xfrm>
          <a:prstGeom prst="rect">
            <a:avLst/>
          </a:prstGeom>
          <a:noFill/>
        </p:spPr>
        <p:txBody>
          <a:bodyPr wrap="none" rtlCol="0">
            <a:spAutoFit/>
          </a:bodyPr>
          <a:lstStyle/>
          <a:p>
            <a:r>
              <a:rPr lang="zh-TW" altLang="en-US" b="1">
                <a:solidFill>
                  <a:schemeClr val="accent3"/>
                </a:solidFill>
              </a:rPr>
              <a:t>號誌時制優化</a:t>
            </a:r>
          </a:p>
        </p:txBody>
      </p:sp>
      <p:sp>
        <p:nvSpPr>
          <p:cNvPr id="17" name="文字方塊 16">
            <a:extLst>
              <a:ext uri="{FF2B5EF4-FFF2-40B4-BE49-F238E27FC236}">
                <a16:creationId xmlns:a16="http://schemas.microsoft.com/office/drawing/2014/main" id="{0429C5F7-F5FF-4208-054D-58C775FEA964}"/>
              </a:ext>
            </a:extLst>
          </p:cNvPr>
          <p:cNvSpPr txBox="1"/>
          <p:nvPr/>
        </p:nvSpPr>
        <p:spPr>
          <a:xfrm>
            <a:off x="4637101" y="1846157"/>
            <a:ext cx="3467101" cy="2662267"/>
          </a:xfrm>
          <a:prstGeom prst="rect">
            <a:avLst/>
          </a:prstGeom>
          <a:noFill/>
        </p:spPr>
        <p:txBody>
          <a:bodyPr wrap="square" rtlCol="0">
            <a:spAutoFit/>
          </a:bodyPr>
          <a:lstStyle/>
          <a:p>
            <a:pPr>
              <a:spcAft>
                <a:spcPts val="600"/>
              </a:spcAft>
            </a:pPr>
            <a:r>
              <a:rPr lang="zh-TW" altLang="en-US" sz="1800" b="1">
                <a:solidFill>
                  <a:schemeClr val="tx1"/>
                </a:solidFill>
              </a:rPr>
              <a:t>功能說明</a:t>
            </a:r>
            <a:r>
              <a:rPr lang="zh-TW" altLang="en-US" sz="1800">
                <a:solidFill>
                  <a:schemeClr val="tx1"/>
                </a:solidFill>
              </a:rPr>
              <a:t>：透過感測器偵測車輛、行人狀況並依據調整號誌時制，達到降低延滯時間、增加路口通過量等增加效率的目的</a:t>
            </a:r>
            <a:endParaRPr lang="en-US" altLang="zh-TW" sz="1800">
              <a:solidFill>
                <a:schemeClr val="tx1"/>
              </a:solidFill>
            </a:endParaRPr>
          </a:p>
          <a:p>
            <a:pPr>
              <a:spcAft>
                <a:spcPts val="600"/>
              </a:spcAft>
            </a:pPr>
            <a:r>
              <a:rPr lang="zh-TW" altLang="en-US" sz="1800" b="1">
                <a:solidFill>
                  <a:schemeClr val="tx1"/>
                </a:solidFill>
              </a:rPr>
              <a:t>案例說明：</a:t>
            </a:r>
            <a:r>
              <a:rPr lang="zh-TW" altLang="en-US" sz="1800">
                <a:solidFill>
                  <a:schemeClr val="tx1"/>
                </a:solidFill>
              </a:rPr>
              <a:t>克羅埃西亞</a:t>
            </a:r>
            <a:r>
              <a:rPr lang="en-US" altLang="zh-TW" sz="1800" err="1">
                <a:solidFill>
                  <a:schemeClr val="tx1"/>
                </a:solidFill>
              </a:rPr>
              <a:t>Varazdin</a:t>
            </a:r>
            <a:r>
              <a:rPr lang="zh-TW" altLang="en-US" sz="1800">
                <a:solidFill>
                  <a:schemeClr val="tx1"/>
                </a:solidFill>
              </a:rPr>
              <a:t>導入動態號控，透過路口裝設攝影機偵測遠至</a:t>
            </a:r>
            <a:r>
              <a:rPr lang="en-US" altLang="zh-TW" sz="1800">
                <a:solidFill>
                  <a:schemeClr val="tx1"/>
                </a:solidFill>
              </a:rPr>
              <a:t>70</a:t>
            </a:r>
            <a:r>
              <a:rPr lang="zh-TW" altLang="en-US" sz="1800">
                <a:solidFill>
                  <a:schemeClr val="tx1"/>
                </a:solidFill>
              </a:rPr>
              <a:t>公尺的車流狀況，動態調整路口之號誌時制，達到交通量上升</a:t>
            </a:r>
            <a:r>
              <a:rPr lang="en-US" altLang="zh-TW" sz="1800">
                <a:solidFill>
                  <a:schemeClr val="tx1"/>
                </a:solidFill>
              </a:rPr>
              <a:t>30%</a:t>
            </a:r>
            <a:r>
              <a:rPr lang="zh-TW" altLang="en-US" sz="1800">
                <a:solidFill>
                  <a:schemeClr val="tx1"/>
                </a:solidFill>
              </a:rPr>
              <a:t>之效益</a:t>
            </a:r>
            <a:endParaRPr lang="en-US" altLang="zh-TW" sz="1800">
              <a:solidFill>
                <a:schemeClr val="tx1"/>
              </a:solidFill>
            </a:endParaRPr>
          </a:p>
        </p:txBody>
      </p:sp>
      <p:sp>
        <p:nvSpPr>
          <p:cNvPr id="18" name="文字方塊 17">
            <a:extLst>
              <a:ext uri="{FF2B5EF4-FFF2-40B4-BE49-F238E27FC236}">
                <a16:creationId xmlns:a16="http://schemas.microsoft.com/office/drawing/2014/main" id="{A6DC601D-5152-A3C1-38DE-F9DB03A52297}"/>
              </a:ext>
            </a:extLst>
          </p:cNvPr>
          <p:cNvSpPr txBox="1"/>
          <p:nvPr/>
        </p:nvSpPr>
        <p:spPr>
          <a:xfrm>
            <a:off x="8677303" y="1476825"/>
            <a:ext cx="1107996" cy="369332"/>
          </a:xfrm>
          <a:prstGeom prst="rect">
            <a:avLst/>
          </a:prstGeom>
          <a:noFill/>
        </p:spPr>
        <p:txBody>
          <a:bodyPr wrap="none" rtlCol="0">
            <a:spAutoFit/>
          </a:bodyPr>
          <a:lstStyle/>
          <a:p>
            <a:r>
              <a:rPr lang="zh-TW" altLang="en-US" b="1">
                <a:solidFill>
                  <a:schemeClr val="accent3"/>
                </a:solidFill>
              </a:rPr>
              <a:t>科技執法</a:t>
            </a:r>
          </a:p>
        </p:txBody>
      </p:sp>
      <p:sp>
        <p:nvSpPr>
          <p:cNvPr id="19" name="文字方塊 18">
            <a:extLst>
              <a:ext uri="{FF2B5EF4-FFF2-40B4-BE49-F238E27FC236}">
                <a16:creationId xmlns:a16="http://schemas.microsoft.com/office/drawing/2014/main" id="{6A626560-4EDC-3D86-399C-6274BF48A3A8}"/>
              </a:ext>
            </a:extLst>
          </p:cNvPr>
          <p:cNvSpPr txBox="1"/>
          <p:nvPr/>
        </p:nvSpPr>
        <p:spPr>
          <a:xfrm>
            <a:off x="8436003" y="1846157"/>
            <a:ext cx="3467101" cy="2662267"/>
          </a:xfrm>
          <a:prstGeom prst="rect">
            <a:avLst/>
          </a:prstGeom>
          <a:noFill/>
        </p:spPr>
        <p:txBody>
          <a:bodyPr wrap="square" rtlCol="0">
            <a:spAutoFit/>
          </a:bodyPr>
          <a:lstStyle/>
          <a:p>
            <a:pPr>
              <a:spcAft>
                <a:spcPts val="600"/>
              </a:spcAft>
            </a:pPr>
            <a:r>
              <a:rPr lang="zh-TW" altLang="en-US" sz="1800" b="1">
                <a:solidFill>
                  <a:schemeClr val="tx1"/>
                </a:solidFill>
              </a:rPr>
              <a:t>功能說明</a:t>
            </a:r>
            <a:r>
              <a:rPr lang="zh-TW" altLang="en-US" sz="1800">
                <a:solidFill>
                  <a:schemeClr val="tx1"/>
                </a:solidFill>
              </a:rPr>
              <a:t>：透過感測器偵測違法行為並識別車輛資訊。透過與車輛資料串接進行違法事態執法之行為，主要目的為增加交通安全。</a:t>
            </a:r>
            <a:endParaRPr lang="en-US" altLang="zh-TW" sz="1800">
              <a:solidFill>
                <a:schemeClr val="tx1"/>
              </a:solidFill>
            </a:endParaRPr>
          </a:p>
          <a:p>
            <a:pPr>
              <a:spcAft>
                <a:spcPts val="600"/>
              </a:spcAft>
            </a:pPr>
            <a:r>
              <a:rPr lang="zh-TW" altLang="en-US" sz="1800" b="1">
                <a:solidFill>
                  <a:schemeClr val="tx1"/>
                </a:solidFill>
              </a:rPr>
              <a:t>案例說明：</a:t>
            </a:r>
            <a:r>
              <a:rPr lang="zh-TW" altLang="en-US" sz="1800">
                <a:solidFill>
                  <a:schemeClr val="tx1"/>
                </a:solidFill>
              </a:rPr>
              <a:t>澳洲維多利亞省利用移動式感測器 </a:t>
            </a:r>
            <a:r>
              <a:rPr lang="en-US" altLang="zh-TW" sz="1800">
                <a:solidFill>
                  <a:schemeClr val="tx1"/>
                </a:solidFill>
              </a:rPr>
              <a:t>(2</a:t>
            </a:r>
            <a:r>
              <a:rPr lang="zh-TW" altLang="en-US" sz="1800">
                <a:solidFill>
                  <a:schemeClr val="tx1"/>
                </a:solidFill>
              </a:rPr>
              <a:t>個攝影機及</a:t>
            </a:r>
            <a:r>
              <a:rPr lang="en-US" altLang="zh-TW" sz="1800">
                <a:solidFill>
                  <a:schemeClr val="tx1"/>
                </a:solidFill>
              </a:rPr>
              <a:t>1</a:t>
            </a:r>
            <a:r>
              <a:rPr lang="zh-TW" altLang="en-US" sz="1800">
                <a:solidFill>
                  <a:schemeClr val="tx1"/>
                </a:solidFill>
              </a:rPr>
              <a:t>個紅外線攝影機</a:t>
            </a:r>
            <a:r>
              <a:rPr lang="en-US" altLang="zh-TW" sz="1800">
                <a:solidFill>
                  <a:schemeClr val="tx1"/>
                </a:solidFill>
              </a:rPr>
              <a:t>)</a:t>
            </a:r>
            <a:r>
              <a:rPr lang="zh-TW" altLang="en-US" sz="1800">
                <a:solidFill>
                  <a:schemeClr val="tx1"/>
                </a:solidFill>
              </a:rPr>
              <a:t>進行分心暨未繫安全帶科技執法。半年偵測</a:t>
            </a:r>
            <a:r>
              <a:rPr lang="en-US" altLang="zh-TW" sz="1800">
                <a:solidFill>
                  <a:schemeClr val="tx1"/>
                </a:solidFill>
              </a:rPr>
              <a:t>2</a:t>
            </a:r>
            <a:r>
              <a:rPr lang="zh-TW" altLang="en-US" sz="1800">
                <a:solidFill>
                  <a:schemeClr val="tx1"/>
                </a:solidFill>
              </a:rPr>
              <a:t>萬件未繫安全帶、</a:t>
            </a:r>
            <a:r>
              <a:rPr lang="en-US" altLang="zh-TW" sz="1800">
                <a:solidFill>
                  <a:schemeClr val="tx1"/>
                </a:solidFill>
              </a:rPr>
              <a:t>3</a:t>
            </a:r>
            <a:r>
              <a:rPr lang="zh-TW" altLang="en-US" sz="1800">
                <a:solidFill>
                  <a:schemeClr val="tx1"/>
                </a:solidFill>
              </a:rPr>
              <a:t>萬件分心駕駛</a:t>
            </a:r>
            <a:endParaRPr lang="en-US" altLang="zh-TW" sz="1800">
              <a:solidFill>
                <a:schemeClr val="tx1"/>
              </a:solidFill>
            </a:endParaRPr>
          </a:p>
        </p:txBody>
      </p:sp>
      <p:pic>
        <p:nvPicPr>
          <p:cNvPr id="22" name="圖片 21">
            <a:extLst>
              <a:ext uri="{FF2B5EF4-FFF2-40B4-BE49-F238E27FC236}">
                <a16:creationId xmlns:a16="http://schemas.microsoft.com/office/drawing/2014/main" id="{F2A79D3D-F90F-7D4B-6375-65A857D0DC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25114" y="4508424"/>
            <a:ext cx="2454313" cy="1831685"/>
          </a:xfrm>
          <a:prstGeom prst="rect">
            <a:avLst/>
          </a:prstGeom>
        </p:spPr>
      </p:pic>
    </p:spTree>
    <p:extLst>
      <p:ext uri="{BB962C8B-B14F-4D97-AF65-F5344CB8AC3E}">
        <p14:creationId xmlns:p14="http://schemas.microsoft.com/office/powerpoint/2010/main" val="41871817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2CD5E3-6546-1093-8087-BE858FAB1F72}"/>
              </a:ext>
            </a:extLst>
          </p:cNvPr>
          <p:cNvSpPr>
            <a:spLocks noGrp="1"/>
          </p:cNvSpPr>
          <p:nvPr>
            <p:ph type="title"/>
          </p:nvPr>
        </p:nvSpPr>
        <p:spPr/>
        <p:txBody>
          <a:bodyPr>
            <a:normAutofit/>
          </a:bodyPr>
          <a:lstStyle/>
          <a:p>
            <a:r>
              <a:rPr lang="en-US" altLang="zh-TW"/>
              <a:t>Company Solutions Type</a:t>
            </a:r>
            <a:endParaRPr lang="zh-TW" altLang="en-US"/>
          </a:p>
        </p:txBody>
      </p:sp>
      <p:sp>
        <p:nvSpPr>
          <p:cNvPr id="3" name="投影片編號版面配置區 2">
            <a:extLst>
              <a:ext uri="{FF2B5EF4-FFF2-40B4-BE49-F238E27FC236}">
                <a16:creationId xmlns:a16="http://schemas.microsoft.com/office/drawing/2014/main" id="{E214079C-2675-591A-A2D6-2B304EBA36BB}"/>
              </a:ext>
            </a:extLst>
          </p:cNvPr>
          <p:cNvSpPr>
            <a:spLocks noGrp="1"/>
          </p:cNvSpPr>
          <p:nvPr>
            <p:ph type="sldNum" sz="quarter" idx="12"/>
          </p:nvPr>
        </p:nvSpPr>
        <p:spPr/>
        <p:txBody>
          <a:bodyPr/>
          <a:lstStyle/>
          <a:p>
            <a:pPr algn="ctr"/>
            <a:fld id="{6E290225-7458-4E5F-AFE5-E142CAAEBF37}" type="slidenum">
              <a:rPr lang="en-US" smtClean="0"/>
              <a:pPr algn="ctr"/>
              <a:t>103</a:t>
            </a:fld>
            <a:endParaRPr lang="en-US"/>
          </a:p>
        </p:txBody>
      </p:sp>
      <p:graphicFrame>
        <p:nvGraphicFramePr>
          <p:cNvPr id="23" name="表格 22">
            <a:extLst>
              <a:ext uri="{FF2B5EF4-FFF2-40B4-BE49-F238E27FC236}">
                <a16:creationId xmlns:a16="http://schemas.microsoft.com/office/drawing/2014/main" id="{FAA15473-694C-0B6E-6CEC-2D2F68B17541}"/>
              </a:ext>
            </a:extLst>
          </p:cNvPr>
          <p:cNvGraphicFramePr>
            <a:graphicFrameLocks noGrp="1"/>
          </p:cNvGraphicFramePr>
          <p:nvPr/>
        </p:nvGraphicFramePr>
        <p:xfrm>
          <a:off x="838200" y="1302382"/>
          <a:ext cx="10609724" cy="4089892"/>
        </p:xfrm>
        <a:graphic>
          <a:graphicData uri="http://schemas.openxmlformats.org/drawingml/2006/table">
            <a:tbl>
              <a:tblPr firstRow="1" bandRow="1">
                <a:tableStyleId>{7DF18680-E054-41AD-8BC1-D1AEF772440D}</a:tableStyleId>
              </a:tblPr>
              <a:tblGrid>
                <a:gridCol w="2911997">
                  <a:extLst>
                    <a:ext uri="{9D8B030D-6E8A-4147-A177-3AD203B41FA5}">
                      <a16:colId xmlns:a16="http://schemas.microsoft.com/office/drawing/2014/main" val="3499586861"/>
                    </a:ext>
                  </a:extLst>
                </a:gridCol>
                <a:gridCol w="1500850">
                  <a:extLst>
                    <a:ext uri="{9D8B030D-6E8A-4147-A177-3AD203B41FA5}">
                      <a16:colId xmlns:a16="http://schemas.microsoft.com/office/drawing/2014/main" val="3354147647"/>
                    </a:ext>
                  </a:extLst>
                </a:gridCol>
                <a:gridCol w="1500850">
                  <a:extLst>
                    <a:ext uri="{9D8B030D-6E8A-4147-A177-3AD203B41FA5}">
                      <a16:colId xmlns:a16="http://schemas.microsoft.com/office/drawing/2014/main" val="3193003525"/>
                    </a:ext>
                  </a:extLst>
                </a:gridCol>
                <a:gridCol w="1500850">
                  <a:extLst>
                    <a:ext uri="{9D8B030D-6E8A-4147-A177-3AD203B41FA5}">
                      <a16:colId xmlns:a16="http://schemas.microsoft.com/office/drawing/2014/main" val="4286834932"/>
                    </a:ext>
                  </a:extLst>
                </a:gridCol>
                <a:gridCol w="3195177">
                  <a:extLst>
                    <a:ext uri="{9D8B030D-6E8A-4147-A177-3AD203B41FA5}">
                      <a16:colId xmlns:a16="http://schemas.microsoft.com/office/drawing/2014/main" val="2441415464"/>
                    </a:ext>
                  </a:extLst>
                </a:gridCol>
              </a:tblGrid>
              <a:tr h="644802">
                <a:tc>
                  <a:txBody>
                    <a:bodyPr/>
                    <a:lstStyle/>
                    <a:p>
                      <a:r>
                        <a:rPr lang="zh-TW" altLang="en-US" sz="1800" b="1">
                          <a:latin typeface="+mj-ea"/>
                          <a:ea typeface="+mj-ea"/>
                        </a:rPr>
                        <a:t>                                       功能</a:t>
                      </a:r>
                      <a:endParaRPr lang="en-US" altLang="zh-TW" sz="1800" b="1">
                        <a:latin typeface="+mj-ea"/>
                        <a:ea typeface="+mj-ea"/>
                      </a:endParaRPr>
                    </a:p>
                    <a:p>
                      <a:r>
                        <a:rPr lang="zh-TW" altLang="en-US" sz="1800" b="1">
                          <a:latin typeface="+mj-ea"/>
                          <a:ea typeface="+mj-ea"/>
                        </a:rPr>
                        <a:t>配置類型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bg1"/>
                      </a:solidFill>
                      <a:prstDash val="solid"/>
                      <a:round/>
                      <a:headEnd type="none" w="med" len="med"/>
                      <a:tailEnd type="none" w="med" len="med"/>
                    </a:lnTlToBr>
                  </a:tcPr>
                </a:tc>
                <a:tc>
                  <a:txBody>
                    <a:bodyPr/>
                    <a:lstStyle/>
                    <a:p>
                      <a:pPr algn="ctr"/>
                      <a:r>
                        <a:rPr lang="zh-TW" altLang="en-US" sz="1800" b="1">
                          <a:latin typeface="+mj-ea"/>
                          <a:ea typeface="+mj-ea"/>
                        </a:rPr>
                        <a:t>偵測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1">
                          <a:latin typeface="+mj-ea"/>
                          <a:ea typeface="+mj-ea"/>
                        </a:rPr>
                        <a:t>分析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1">
                          <a:latin typeface="+mj-ea"/>
                          <a:ea typeface="+mj-ea"/>
                        </a:rPr>
                        <a:t>管理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1">
                          <a:latin typeface="+mj-ea"/>
                          <a:ea typeface="+mj-ea"/>
                        </a:rPr>
                        <a:t>Sensor </a:t>
                      </a:r>
                      <a:r>
                        <a:rPr lang="zh-TW" altLang="en-US" sz="1800" b="1">
                          <a:latin typeface="+mj-ea"/>
                          <a:ea typeface="+mj-ea"/>
                        </a:rPr>
                        <a:t>對應廠商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089677"/>
                  </a:ext>
                </a:extLst>
              </a:tr>
              <a:tr h="1112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Type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Backend</a:t>
                      </a:r>
                      <a:r>
                        <a:rPr lang="zh-TW" altLang="en-US" sz="1600" b="1">
                          <a:solidFill>
                            <a:prstClr val="black"/>
                          </a:solidFill>
                          <a:latin typeface="+mj-ea"/>
                          <a:ea typeface="+mj-ea"/>
                        </a:rPr>
                        <a:t> </a:t>
                      </a:r>
                      <a:r>
                        <a:rPr lang="en-US" altLang="zh-TW" sz="1600" b="1">
                          <a:solidFill>
                            <a:prstClr val="black"/>
                          </a:solidFill>
                          <a:latin typeface="+mj-ea"/>
                          <a:ea typeface="+mj-ea"/>
                        </a:rPr>
                        <a:t>(</a:t>
                      </a:r>
                      <a:r>
                        <a:rPr lang="zh-TW" altLang="en-US" sz="1600" b="1">
                          <a:solidFill>
                            <a:prstClr val="black"/>
                          </a:solidFill>
                          <a:latin typeface="+mj-ea"/>
                          <a:ea typeface="+mj-ea"/>
                        </a:rPr>
                        <a:t>傳統做法</a:t>
                      </a:r>
                      <a:r>
                        <a:rPr lang="en-US" altLang="zh-TW" sz="1600" b="1">
                          <a:solidFill>
                            <a:prstClr val="black"/>
                          </a:solidFill>
                          <a:latin typeface="+mj-ea"/>
                          <a:ea typeface="+mj-ea"/>
                        </a:rPr>
                        <a:t>)</a:t>
                      </a:r>
                      <a:r>
                        <a:rPr lang="zh-TW" altLang="en-US" sz="1600" b="1">
                          <a:solidFill>
                            <a:prstClr val="black"/>
                          </a:solidFill>
                          <a:latin typeface="+mj-ea"/>
                          <a:ea typeface="+mj-ea"/>
                        </a:rPr>
                        <a:t>：</a:t>
                      </a:r>
                      <a:endParaRPr lang="en-US" altLang="zh-TW" sz="1600" b="1">
                        <a:solidFill>
                          <a:prstClr val="black"/>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sv-SE" altLang="zh-TW" sz="1400" b="0" i="0" u="none" strike="noStrike" kern="1200" cap="none" spc="0" normalizeH="0" baseline="0" noProof="0">
                          <a:ln>
                            <a:noFill/>
                          </a:ln>
                          <a:solidFill>
                            <a:prstClr val="black"/>
                          </a:solidFill>
                          <a:effectLst/>
                          <a:uLnTx/>
                          <a:uFillTx/>
                          <a:latin typeface="+mj-ea"/>
                          <a:ea typeface="+mj-ea"/>
                          <a:cs typeface="+mn-cs"/>
                        </a:rPr>
                        <a:t>Camera + Backend VA Engine + Backend Mgt Software</a:t>
                      </a:r>
                      <a:endParaRPr lang="zh-TW" altLang="en-US" sz="14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a:solidFill>
                            <a:prstClr val="black"/>
                          </a:solidFill>
                          <a:latin typeface="+mj-ea"/>
                          <a:ea typeface="+mj-ea"/>
                        </a:rPr>
                        <a:t>Standard Camera</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a:solidFill>
                            <a:prstClr val="black"/>
                          </a:solidFill>
                          <a:latin typeface="+mj-ea"/>
                          <a:ea typeface="+mj-ea"/>
                        </a:rPr>
                        <a:t>Video Analysis SW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a:solidFill>
                            <a:prstClr val="black"/>
                          </a:solidFill>
                          <a:latin typeface="+mj-ea"/>
                          <a:ea typeface="+mj-ea"/>
                        </a:rPr>
                        <a:t>Video Mgt SW</a:t>
                      </a:r>
                    </a:p>
                    <a:p>
                      <a:pPr algn="ctr"/>
                      <a:r>
                        <a:rPr lang="en-US" altLang="zh-TW" sz="1600" b="0">
                          <a:solidFill>
                            <a:prstClr val="black"/>
                          </a:solidFill>
                          <a:latin typeface="+mj-ea"/>
                          <a:ea typeface="+mj-ea"/>
                        </a:rPr>
                        <a:t>(VMS/PMS)</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altLang="zh-TW" sz="1600" b="0">
                          <a:solidFill>
                            <a:prstClr val="black"/>
                          </a:solidFill>
                          <a:latin typeface="+mj-ea"/>
                          <a:ea typeface="+mj-ea"/>
                        </a:rPr>
                        <a:t>All IP camera Provider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6318483"/>
                  </a:ext>
                </a:extLst>
              </a:tr>
              <a:tr h="1112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Type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Frontend with Built in SOC</a:t>
                      </a:r>
                      <a:r>
                        <a:rPr lang="zh-TW" altLang="en-US" sz="1600" b="1">
                          <a:solidFill>
                            <a:prstClr val="black"/>
                          </a:solidFill>
                          <a:latin typeface="+mj-ea"/>
                          <a:ea typeface="+mj-ea"/>
                        </a:rPr>
                        <a:t>：</a:t>
                      </a:r>
                      <a:endParaRPr lang="en-US" altLang="zh-TW" sz="1600" b="1">
                        <a:solidFill>
                          <a:prstClr val="black"/>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400" b="0">
                          <a:solidFill>
                            <a:prstClr val="black"/>
                          </a:solidFill>
                          <a:latin typeface="+mj-ea"/>
                          <a:ea typeface="+mj-ea"/>
                        </a:rPr>
                        <a:t>Camera + Built in SOC VA + Backend Mgt Software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1600" b="0">
                          <a:solidFill>
                            <a:prstClr val="black"/>
                          </a:solidFill>
                          <a:latin typeface="+mj-ea"/>
                          <a:ea typeface="+mj-ea"/>
                        </a:rPr>
                        <a:t>VA Camera</a:t>
                      </a:r>
                    </a:p>
                    <a:p>
                      <a:pPr algn="ctr"/>
                      <a:r>
                        <a:rPr lang="en-US" altLang="zh-TW" sz="1600" b="0">
                          <a:solidFill>
                            <a:prstClr val="black"/>
                          </a:solidFill>
                          <a:latin typeface="+mj-ea"/>
                          <a:ea typeface="+mj-ea"/>
                        </a:rPr>
                        <a:t>(with Built in SOC Video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a:txBody>
                    <a:bodyPr/>
                    <a:lstStyle/>
                    <a:p>
                      <a:pPr algn="ctr"/>
                      <a:r>
                        <a:rPr lang="en-US" altLang="zh-TW" sz="1600" b="0">
                          <a:solidFill>
                            <a:prstClr val="black"/>
                          </a:solidFill>
                          <a:latin typeface="+mj-ea"/>
                          <a:ea typeface="+mj-ea"/>
                        </a:rPr>
                        <a:t>Video Mgt SW</a:t>
                      </a:r>
                    </a:p>
                    <a:p>
                      <a:pPr algn="ctr"/>
                      <a:r>
                        <a:rPr lang="en-US" altLang="zh-TW" sz="1600" b="0">
                          <a:solidFill>
                            <a:prstClr val="black"/>
                          </a:solidFill>
                          <a:latin typeface="+mj-ea"/>
                          <a:ea typeface="+mj-ea"/>
                        </a:rPr>
                        <a:t>(VMS/PMS)</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TW" altLang="en-US" sz="1600" b="0">
                          <a:solidFill>
                            <a:prstClr val="black"/>
                          </a:solidFill>
                          <a:latin typeface="+mj-ea"/>
                          <a:ea typeface="+mj-ea"/>
                        </a:rPr>
                        <a:t>海康</a:t>
                      </a:r>
                      <a:r>
                        <a:rPr lang="en-US" altLang="zh-TW" sz="1600" b="0">
                          <a:solidFill>
                            <a:prstClr val="black"/>
                          </a:solidFill>
                          <a:latin typeface="+mj-ea"/>
                          <a:ea typeface="+mj-ea"/>
                        </a:rPr>
                        <a:t>VA</a:t>
                      </a:r>
                      <a:r>
                        <a:rPr lang="zh-TW" altLang="en-US" sz="1600" b="0">
                          <a:solidFill>
                            <a:prstClr val="black"/>
                          </a:solidFill>
                          <a:latin typeface="+mj-ea"/>
                          <a:ea typeface="+mj-ea"/>
                        </a:rPr>
                        <a:t>攝影機</a:t>
                      </a:r>
                      <a:endParaRPr lang="en-US" altLang="zh-TW" sz="1600" b="0">
                        <a:solidFill>
                          <a:prstClr val="black"/>
                        </a:solidFill>
                        <a:latin typeface="+mj-ea"/>
                        <a:ea typeface="+mj-ea"/>
                      </a:endParaRPr>
                    </a:p>
                    <a:p>
                      <a:pPr marL="285750" indent="-285750" algn="l">
                        <a:buFont typeface="Arial" panose="020B0604020202020204" pitchFamily="34" charset="0"/>
                        <a:buChar char="•"/>
                      </a:pPr>
                      <a:r>
                        <a:rPr lang="en-US" altLang="zh-TW" sz="1600" b="0">
                          <a:solidFill>
                            <a:prstClr val="black"/>
                          </a:solidFill>
                          <a:latin typeface="+mj-ea"/>
                          <a:ea typeface="+mj-ea"/>
                        </a:rPr>
                        <a:t>AXIS VA</a:t>
                      </a:r>
                      <a:r>
                        <a:rPr lang="zh-TW" altLang="en-US" sz="1600" b="0">
                          <a:solidFill>
                            <a:prstClr val="black"/>
                          </a:solidFill>
                          <a:latin typeface="+mj-ea"/>
                          <a:ea typeface="+mj-ea"/>
                        </a:rPr>
                        <a:t>攝影機</a:t>
                      </a:r>
                      <a:endParaRPr lang="en-US" altLang="zh-TW" sz="1600" b="0">
                        <a:solidFill>
                          <a:prstClr val="black"/>
                        </a:solidFill>
                        <a:latin typeface="+mj-ea"/>
                        <a:ea typeface="+mj-ea"/>
                      </a:endParaRPr>
                    </a:p>
                    <a:p>
                      <a:pPr marL="285750" indent="-285750" algn="l">
                        <a:buFont typeface="Arial" panose="020B0604020202020204" pitchFamily="34" charset="0"/>
                        <a:buChar char="•"/>
                      </a:pPr>
                      <a:r>
                        <a:rPr lang="en-US" altLang="zh-TW" sz="1600" b="0">
                          <a:solidFill>
                            <a:prstClr val="black"/>
                          </a:solidFill>
                          <a:latin typeface="+mj-ea"/>
                          <a:ea typeface="+mj-ea"/>
                        </a:rPr>
                        <a:t>Vivotek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0704515"/>
                  </a:ext>
                </a:extLst>
              </a:tr>
              <a:tr h="1112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Type 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Frontend with AI-Enable</a:t>
                      </a:r>
                      <a:r>
                        <a:rPr lang="zh-TW" altLang="en-US" sz="1600" b="1">
                          <a:solidFill>
                            <a:prstClr val="black"/>
                          </a:solidFill>
                          <a:latin typeface="+mj-ea"/>
                          <a:ea typeface="+mj-ea"/>
                        </a:rPr>
                        <a:t>：</a:t>
                      </a:r>
                      <a:endParaRPr lang="en-US" altLang="zh-TW" sz="1600" b="1">
                        <a:solidFill>
                          <a:prstClr val="black"/>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400" b="0">
                          <a:solidFill>
                            <a:prstClr val="black"/>
                          </a:solidFill>
                          <a:latin typeface="+mj-ea"/>
                          <a:ea typeface="+mj-ea"/>
                        </a:rPr>
                        <a:t>Camera + Frontend Advanced AI-Engine + Backend Mgt Software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a:solidFill>
                            <a:prstClr val="black"/>
                          </a:solidFill>
                          <a:latin typeface="+mj-ea"/>
                          <a:ea typeface="+mj-ea"/>
                        </a:rPr>
                        <a:t>Standard Camera</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a:solidFill>
                            <a:prstClr val="black"/>
                          </a:solidFill>
                          <a:latin typeface="+mj-ea"/>
                          <a:ea typeface="+mj-ea"/>
                        </a:rPr>
                        <a:t>Nvidia AI-Engine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a:solidFill>
                            <a:prstClr val="black"/>
                          </a:solidFill>
                          <a:latin typeface="+mj-ea"/>
                          <a:ea typeface="+mj-ea"/>
                        </a:rPr>
                        <a:t>Central Mgt SW</a:t>
                      </a:r>
                    </a:p>
                    <a:p>
                      <a:pPr algn="ctr"/>
                      <a:r>
                        <a:rPr lang="en-US" altLang="zh-TW" sz="1600" b="0">
                          <a:solidFill>
                            <a:prstClr val="black"/>
                          </a:solidFill>
                          <a:latin typeface="+mj-ea"/>
                          <a:ea typeface="+mj-ea"/>
                        </a:rPr>
                        <a:t>(VMS/PMS)</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altLang="zh-TW" sz="1600" b="0">
                          <a:solidFill>
                            <a:prstClr val="black"/>
                          </a:solidFill>
                          <a:latin typeface="+mj-ea"/>
                          <a:ea typeface="+mj-ea"/>
                        </a:rPr>
                        <a:t>Iteris</a:t>
                      </a:r>
                      <a:r>
                        <a:rPr lang="zh-TW" altLang="en-US" sz="1600" b="0">
                          <a:solidFill>
                            <a:prstClr val="black"/>
                          </a:solidFill>
                          <a:latin typeface="+mj-ea"/>
                          <a:ea typeface="+mj-ea"/>
                        </a:rPr>
                        <a:t>、英研、</a:t>
                      </a:r>
                      <a:r>
                        <a:rPr lang="en-US" altLang="zh-TW" sz="1600" b="0">
                          <a:solidFill>
                            <a:prstClr val="black"/>
                          </a:solidFill>
                          <a:latin typeface="+mj-ea"/>
                          <a:ea typeface="+mj-ea"/>
                        </a:rPr>
                        <a:t>Econolite</a:t>
                      </a:r>
                      <a:r>
                        <a:rPr lang="zh-TW" altLang="en-US" sz="1600" b="0">
                          <a:solidFill>
                            <a:prstClr val="black"/>
                          </a:solidFill>
                          <a:latin typeface="+mj-ea"/>
                          <a:ea typeface="+mj-ea"/>
                        </a:rPr>
                        <a:t>、</a:t>
                      </a:r>
                      <a:r>
                        <a:rPr lang="en-US" altLang="zh-TW" sz="1600" b="0">
                          <a:solidFill>
                            <a:prstClr val="black"/>
                          </a:solidFill>
                          <a:latin typeface="+mj-ea"/>
                          <a:ea typeface="+mj-ea"/>
                        </a:rPr>
                        <a:t>Miovision</a:t>
                      </a:r>
                      <a:r>
                        <a:rPr lang="zh-TW" altLang="en-US" sz="1600" b="0">
                          <a:solidFill>
                            <a:prstClr val="black"/>
                          </a:solidFill>
                          <a:latin typeface="+mj-ea"/>
                          <a:ea typeface="+mj-ea"/>
                        </a:rPr>
                        <a:t>等</a:t>
                      </a:r>
                      <a:r>
                        <a:rPr lang="en-US" altLang="zh-TW" sz="1600" b="0">
                          <a:solidFill>
                            <a:prstClr val="black"/>
                          </a:solidFill>
                          <a:latin typeface="+mj-ea"/>
                          <a:ea typeface="+mj-ea"/>
                        </a:rPr>
                        <a:t>SI</a:t>
                      </a:r>
                      <a:r>
                        <a:rPr lang="zh-TW" altLang="en-US" sz="1600" b="0">
                          <a:solidFill>
                            <a:prstClr val="black"/>
                          </a:solidFill>
                          <a:latin typeface="+mj-ea"/>
                          <a:ea typeface="+mj-ea"/>
                        </a:rPr>
                        <a:t>類型公司 </a:t>
                      </a:r>
                      <a:r>
                        <a:rPr lang="en-US" altLang="zh-TW" sz="1600" b="0">
                          <a:solidFill>
                            <a:prstClr val="black"/>
                          </a:solidFill>
                          <a:latin typeface="+mj-ea"/>
                          <a:ea typeface="+mj-ea"/>
                        </a:rPr>
                        <a:t>(</a:t>
                      </a:r>
                      <a:r>
                        <a:rPr lang="zh-TW" altLang="en-US" sz="1600" b="0">
                          <a:solidFill>
                            <a:prstClr val="black"/>
                          </a:solidFill>
                          <a:latin typeface="+mj-ea"/>
                          <a:ea typeface="+mj-ea"/>
                        </a:rPr>
                        <a:t>購買</a:t>
                      </a:r>
                      <a:r>
                        <a:rPr lang="en-US" altLang="zh-TW" sz="1600" b="0">
                          <a:solidFill>
                            <a:prstClr val="black"/>
                          </a:solidFill>
                          <a:latin typeface="+mj-ea"/>
                          <a:ea typeface="+mj-ea"/>
                        </a:rPr>
                        <a:t>3rd Camera + VA SW + IPC </a:t>
                      </a:r>
                      <a:r>
                        <a:rPr lang="zh-TW" altLang="en-US" sz="1600" b="0">
                          <a:solidFill>
                            <a:prstClr val="black"/>
                          </a:solidFill>
                          <a:latin typeface="+mj-ea"/>
                          <a:ea typeface="+mj-ea"/>
                        </a:rPr>
                        <a:t>來組成解決方案</a:t>
                      </a:r>
                      <a:r>
                        <a:rPr lang="en-US" altLang="zh-TW" sz="1600" b="0">
                          <a:solidFill>
                            <a:prstClr val="black"/>
                          </a:solidFill>
                          <a:latin typeface="+mj-ea"/>
                          <a:ea typeface="+mj-ea"/>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77841"/>
                  </a:ext>
                </a:extLst>
              </a:tr>
            </a:tbl>
          </a:graphicData>
        </a:graphic>
      </p:graphicFrame>
      <p:grpSp>
        <p:nvGrpSpPr>
          <p:cNvPr id="24" name="群組 23">
            <a:extLst>
              <a:ext uri="{FF2B5EF4-FFF2-40B4-BE49-F238E27FC236}">
                <a16:creationId xmlns:a16="http://schemas.microsoft.com/office/drawing/2014/main" id="{1F7DF5C1-1F97-A790-C889-626D6F0D1DBD}"/>
              </a:ext>
            </a:extLst>
          </p:cNvPr>
          <p:cNvGrpSpPr>
            <a:grpSpLocks noChangeAspect="1"/>
          </p:cNvGrpSpPr>
          <p:nvPr/>
        </p:nvGrpSpPr>
        <p:grpSpPr>
          <a:xfrm>
            <a:off x="838200" y="5555618"/>
            <a:ext cx="288000" cy="413158"/>
            <a:chOff x="880454" y="1103741"/>
            <a:chExt cx="461432" cy="661961"/>
          </a:xfrm>
        </p:grpSpPr>
        <p:sp>
          <p:nvSpPr>
            <p:cNvPr id="30" name="橢圓 29">
              <a:extLst>
                <a:ext uri="{FF2B5EF4-FFF2-40B4-BE49-F238E27FC236}">
                  <a16:creationId xmlns:a16="http://schemas.microsoft.com/office/drawing/2014/main" id="{C0B0019B-1EFD-A040-B939-8E46B9DC62E2}"/>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AE0DB026-E842-DD05-22E0-9DECF33D4F30}"/>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DB0F6266-AA1A-4693-DCA0-A859C9A731FC}"/>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97746D00-67B7-21AA-D27E-191770B79BD2}"/>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4" name="文字方塊 33">
            <a:extLst>
              <a:ext uri="{FF2B5EF4-FFF2-40B4-BE49-F238E27FC236}">
                <a16:creationId xmlns:a16="http://schemas.microsoft.com/office/drawing/2014/main" id="{BDC952ED-878D-77F3-A1F3-390C010CAC78}"/>
              </a:ext>
            </a:extLst>
          </p:cNvPr>
          <p:cNvSpPr txBox="1"/>
          <p:nvPr/>
        </p:nvSpPr>
        <p:spPr>
          <a:xfrm>
            <a:off x="1212406" y="5562142"/>
            <a:ext cx="9652129" cy="400110"/>
          </a:xfrm>
          <a:prstGeom prst="rect">
            <a:avLst/>
          </a:prstGeom>
          <a:noFill/>
        </p:spPr>
        <p:txBody>
          <a:bodyPr wrap="none" rtlCol="0">
            <a:spAutoFit/>
          </a:bodyPr>
          <a:lstStyle/>
          <a:p>
            <a:pPr lvl="0">
              <a:defRPr/>
            </a:pPr>
            <a:r>
              <a:rPr kumimoji="0" lang="zh-TW" altLang="en-US" sz="20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新配置類型：</a:t>
            </a:r>
            <a:r>
              <a:rPr kumimoji="0" lang="en-US" altLang="zh-TW" sz="20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Standard </a:t>
            </a:r>
            <a:r>
              <a:rPr lang="en-US" altLang="zh-TW" sz="2000" b="1" u="sng">
                <a:solidFill>
                  <a:prstClr val="black"/>
                </a:solidFill>
                <a:latin typeface="Arial" panose="020B0604020202020204" pitchFamily="34" charset="0"/>
                <a:cs typeface="Arial" panose="020B0604020202020204" pitchFamily="34" charset="0"/>
              </a:rPr>
              <a:t>Camera + Nvidia AI Engine integrated </a:t>
            </a:r>
            <a:r>
              <a:rPr lang="en-US" altLang="zh-TW" sz="2000" b="1" u="sng">
                <a:solidFill>
                  <a:prstClr val="black"/>
                </a:solidFill>
                <a:highlight>
                  <a:srgbClr val="FFFF00"/>
                </a:highlight>
                <a:latin typeface="Arial" panose="020B0604020202020204" pitchFamily="34" charset="0"/>
                <a:cs typeface="Arial" panose="020B0604020202020204" pitchFamily="34" charset="0"/>
              </a:rPr>
              <a:t>all-</a:t>
            </a:r>
            <a:r>
              <a:rPr kumimoji="0" lang="en-US" altLang="zh-TW" sz="2000" b="1" i="0" u="sng" strike="noStrike" kern="1200" cap="none" spc="0" normalizeH="0" baseline="0" noProof="0">
                <a:ln>
                  <a:noFill/>
                </a:ln>
                <a:solidFill>
                  <a:prstClr val="black"/>
                </a:solidFill>
                <a:effectLst/>
                <a:highlight>
                  <a:srgbClr val="FFFF00"/>
                </a:highlight>
                <a:uLnTx/>
                <a:uFillTx/>
                <a:latin typeface="Arial" panose="020B0604020202020204" pitchFamily="34" charset="0"/>
                <a:ea typeface="微軟正黑體"/>
                <a:cs typeface="Arial" panose="020B0604020202020204" pitchFamily="34" charset="0"/>
              </a:rPr>
              <a:t>in-one System</a:t>
            </a:r>
            <a:endParaRPr kumimoji="0" lang="zh-TW" altLang="en-US" sz="2000" b="1" i="0" u="sng" strike="noStrike" kern="1200" cap="none" spc="0" normalizeH="0" baseline="0" noProof="0">
              <a:ln>
                <a:noFill/>
              </a:ln>
              <a:solidFill>
                <a:prstClr val="black"/>
              </a:solidFill>
              <a:effectLst/>
              <a:highlight>
                <a:srgbClr val="FFFF00"/>
              </a:highlight>
              <a:uLnTx/>
              <a:uFillTx/>
              <a:latin typeface="Arial" panose="020B0604020202020204" pitchFamily="34" charset="0"/>
              <a:ea typeface="微軟正黑體"/>
              <a:cs typeface="Arial" panose="020B0604020202020204" pitchFamily="34" charset="0"/>
            </a:endParaRPr>
          </a:p>
        </p:txBody>
      </p:sp>
    </p:spTree>
    <p:extLst>
      <p:ext uri="{BB962C8B-B14F-4D97-AF65-F5344CB8AC3E}">
        <p14:creationId xmlns:p14="http://schemas.microsoft.com/office/powerpoint/2010/main" val="6436869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998C0CB0-0C37-6EAA-9A87-878AD760A62E}"/>
              </a:ext>
            </a:extLst>
          </p:cNvPr>
          <p:cNvSpPr txBox="1"/>
          <p:nvPr/>
        </p:nvSpPr>
        <p:spPr>
          <a:xfrm>
            <a:off x="10567686" y="2277330"/>
            <a:ext cx="1624314" cy="369332"/>
          </a:xfrm>
          <a:prstGeom prst="rect">
            <a:avLst/>
          </a:prstGeom>
          <a:noFill/>
        </p:spPr>
        <p:txBody>
          <a:bodyPr wrap="square" rtlCol="0">
            <a:spAutoFit/>
          </a:bodyPr>
          <a:lstStyle/>
          <a:p>
            <a:pPr algn="ctr"/>
            <a:r>
              <a:rPr lang="en-US" altLang="zh-TW"/>
              <a:t>Type2</a:t>
            </a:r>
          </a:p>
        </p:txBody>
      </p:sp>
      <p:sp>
        <p:nvSpPr>
          <p:cNvPr id="13" name="文字方塊 12">
            <a:extLst>
              <a:ext uri="{FF2B5EF4-FFF2-40B4-BE49-F238E27FC236}">
                <a16:creationId xmlns:a16="http://schemas.microsoft.com/office/drawing/2014/main" id="{266CFEC3-4D13-B5F5-B6DD-5A9F843B9757}"/>
              </a:ext>
            </a:extLst>
          </p:cNvPr>
          <p:cNvSpPr txBox="1"/>
          <p:nvPr/>
        </p:nvSpPr>
        <p:spPr>
          <a:xfrm>
            <a:off x="10611228" y="3956951"/>
            <a:ext cx="1537230" cy="369332"/>
          </a:xfrm>
          <a:prstGeom prst="rect">
            <a:avLst/>
          </a:prstGeom>
          <a:noFill/>
        </p:spPr>
        <p:txBody>
          <a:bodyPr wrap="square" rtlCol="0">
            <a:spAutoFit/>
          </a:bodyPr>
          <a:lstStyle/>
          <a:p>
            <a:pPr algn="ctr"/>
            <a:r>
              <a:rPr lang="en-US" altLang="zh-TW"/>
              <a:t>Type 3</a:t>
            </a:r>
            <a:endParaRPr lang="zh-TW" altLang="en-US"/>
          </a:p>
        </p:txBody>
      </p:sp>
      <p:sp>
        <p:nvSpPr>
          <p:cNvPr id="2" name="標題 1">
            <a:extLst>
              <a:ext uri="{FF2B5EF4-FFF2-40B4-BE49-F238E27FC236}">
                <a16:creationId xmlns:a16="http://schemas.microsoft.com/office/drawing/2014/main" id="{7886E4A0-D9F3-877D-B7B8-91DC017A3D64}"/>
              </a:ext>
            </a:extLst>
          </p:cNvPr>
          <p:cNvSpPr>
            <a:spLocks noGrp="1"/>
          </p:cNvSpPr>
          <p:nvPr>
            <p:ph type="title"/>
          </p:nvPr>
        </p:nvSpPr>
        <p:spPr/>
        <p:txBody>
          <a:bodyPr/>
          <a:lstStyle/>
          <a:p>
            <a:r>
              <a:rPr lang="en-US" altLang="zh-TW"/>
              <a:t>Comparison of Key Market Players</a:t>
            </a:r>
            <a:endParaRPr lang="zh-TW" altLang="en-US"/>
          </a:p>
        </p:txBody>
      </p:sp>
      <p:sp>
        <p:nvSpPr>
          <p:cNvPr id="3" name="投影片編號版面配置區 2">
            <a:extLst>
              <a:ext uri="{FF2B5EF4-FFF2-40B4-BE49-F238E27FC236}">
                <a16:creationId xmlns:a16="http://schemas.microsoft.com/office/drawing/2014/main" id="{D46D967A-5572-3510-BBDF-8375B1A661D0}"/>
              </a:ext>
            </a:extLst>
          </p:cNvPr>
          <p:cNvSpPr>
            <a:spLocks noGrp="1"/>
          </p:cNvSpPr>
          <p:nvPr>
            <p:ph type="sldNum" sz="quarter" idx="12"/>
          </p:nvPr>
        </p:nvSpPr>
        <p:spPr/>
        <p:txBody>
          <a:bodyPr/>
          <a:lstStyle/>
          <a:p>
            <a:pPr algn="ctr"/>
            <a:fld id="{6E290225-7458-4E5F-AFE5-E142CAAEBF37}" type="slidenum">
              <a:rPr lang="en-US" smtClean="0"/>
              <a:pPr algn="ctr"/>
              <a:t>104</a:t>
            </a:fld>
            <a:endParaRPr lang="en-US"/>
          </a:p>
        </p:txBody>
      </p:sp>
      <p:graphicFrame>
        <p:nvGraphicFramePr>
          <p:cNvPr id="5" name="內容版面配置區 4">
            <a:extLst>
              <a:ext uri="{FF2B5EF4-FFF2-40B4-BE49-F238E27FC236}">
                <a16:creationId xmlns:a16="http://schemas.microsoft.com/office/drawing/2014/main" id="{2618EF61-2703-2182-A72E-5B9A34A28699}"/>
              </a:ext>
            </a:extLst>
          </p:cNvPr>
          <p:cNvGraphicFramePr>
            <a:graphicFrameLocks noGrp="1"/>
          </p:cNvGraphicFramePr>
          <p:nvPr>
            <p:ph idx="1"/>
          </p:nvPr>
        </p:nvGraphicFramePr>
        <p:xfrm>
          <a:off x="345650" y="1676400"/>
          <a:ext cx="10222036" cy="3505200"/>
        </p:xfrm>
        <a:graphic>
          <a:graphicData uri="http://schemas.openxmlformats.org/drawingml/2006/table">
            <a:tbl>
              <a:tblPr firstRow="1" bandRow="1">
                <a:tableStyleId>{7DF18680-E054-41AD-8BC1-D1AEF772440D}</a:tableStyleId>
              </a:tblPr>
              <a:tblGrid>
                <a:gridCol w="1164007">
                  <a:extLst>
                    <a:ext uri="{9D8B030D-6E8A-4147-A177-3AD203B41FA5}">
                      <a16:colId xmlns:a16="http://schemas.microsoft.com/office/drawing/2014/main" val="4199509793"/>
                    </a:ext>
                  </a:extLst>
                </a:gridCol>
                <a:gridCol w="1020928">
                  <a:extLst>
                    <a:ext uri="{9D8B030D-6E8A-4147-A177-3AD203B41FA5}">
                      <a16:colId xmlns:a16="http://schemas.microsoft.com/office/drawing/2014/main" val="2187761769"/>
                    </a:ext>
                  </a:extLst>
                </a:gridCol>
                <a:gridCol w="1370083">
                  <a:extLst>
                    <a:ext uri="{9D8B030D-6E8A-4147-A177-3AD203B41FA5}">
                      <a16:colId xmlns:a16="http://schemas.microsoft.com/office/drawing/2014/main" val="1918582776"/>
                    </a:ext>
                  </a:extLst>
                </a:gridCol>
                <a:gridCol w="1497198">
                  <a:extLst>
                    <a:ext uri="{9D8B030D-6E8A-4147-A177-3AD203B41FA5}">
                      <a16:colId xmlns:a16="http://schemas.microsoft.com/office/drawing/2014/main" val="3183875611"/>
                    </a:ext>
                  </a:extLst>
                </a:gridCol>
                <a:gridCol w="1105484">
                  <a:extLst>
                    <a:ext uri="{9D8B030D-6E8A-4147-A177-3AD203B41FA5}">
                      <a16:colId xmlns:a16="http://schemas.microsoft.com/office/drawing/2014/main" val="2968208973"/>
                    </a:ext>
                  </a:extLst>
                </a:gridCol>
                <a:gridCol w="869723">
                  <a:extLst>
                    <a:ext uri="{9D8B030D-6E8A-4147-A177-3AD203B41FA5}">
                      <a16:colId xmlns:a16="http://schemas.microsoft.com/office/drawing/2014/main" val="3677470995"/>
                    </a:ext>
                  </a:extLst>
                </a:gridCol>
                <a:gridCol w="902826">
                  <a:extLst>
                    <a:ext uri="{9D8B030D-6E8A-4147-A177-3AD203B41FA5}">
                      <a16:colId xmlns:a16="http://schemas.microsoft.com/office/drawing/2014/main" val="1740932868"/>
                    </a:ext>
                  </a:extLst>
                </a:gridCol>
                <a:gridCol w="1157468">
                  <a:extLst>
                    <a:ext uri="{9D8B030D-6E8A-4147-A177-3AD203B41FA5}">
                      <a16:colId xmlns:a16="http://schemas.microsoft.com/office/drawing/2014/main" val="2748299737"/>
                    </a:ext>
                  </a:extLst>
                </a:gridCol>
                <a:gridCol w="1134319">
                  <a:extLst>
                    <a:ext uri="{9D8B030D-6E8A-4147-A177-3AD203B41FA5}">
                      <a16:colId xmlns:a16="http://schemas.microsoft.com/office/drawing/2014/main" val="2276203936"/>
                    </a:ext>
                  </a:extLst>
                </a:gridCol>
              </a:tblGrid>
              <a:tr h="370840">
                <a:tc>
                  <a:txBody>
                    <a:bodyPr/>
                    <a:lstStyle/>
                    <a:p>
                      <a:pPr algn="ctr"/>
                      <a:r>
                        <a:rPr lang="zh-TW" altLang="en-US"/>
                        <a:t>公司名稱</a:t>
                      </a:r>
                    </a:p>
                  </a:txBody>
                  <a:tcPr/>
                </a:tc>
                <a:tc>
                  <a:txBody>
                    <a:bodyPr/>
                    <a:lstStyle/>
                    <a:p>
                      <a:pPr algn="ctr"/>
                      <a:r>
                        <a:rPr lang="en-US" altLang="zh-TW"/>
                        <a:t>Camera</a:t>
                      </a:r>
                      <a:endParaRPr lang="zh-TW" altLang="en-US"/>
                    </a:p>
                  </a:txBody>
                  <a:tcPr/>
                </a:tc>
                <a:tc>
                  <a:txBody>
                    <a:bodyPr/>
                    <a:lstStyle/>
                    <a:p>
                      <a:pPr algn="ctr"/>
                      <a:r>
                        <a:rPr lang="en-US" altLang="zh-TW"/>
                        <a:t>VA</a:t>
                      </a:r>
                      <a:r>
                        <a:rPr lang="zh-TW" altLang="en-US"/>
                        <a:t> </a:t>
                      </a:r>
                      <a:r>
                        <a:rPr lang="en-US" altLang="zh-TW"/>
                        <a:t>on SOC</a:t>
                      </a:r>
                      <a:endParaRPr lang="zh-TW" altLang="en-US"/>
                    </a:p>
                  </a:txBody>
                  <a:tcPr/>
                </a:tc>
                <a:tc>
                  <a:txBody>
                    <a:bodyPr/>
                    <a:lstStyle/>
                    <a:p>
                      <a:pPr algn="ctr"/>
                      <a:r>
                        <a:rPr lang="en-US" altLang="zh-TW"/>
                        <a:t>VA on Edge</a:t>
                      </a:r>
                      <a:endParaRPr lang="zh-TW" altLang="en-US"/>
                    </a:p>
                  </a:txBody>
                  <a:tcPr/>
                </a:tc>
                <a:tc>
                  <a:txBody>
                    <a:bodyPr/>
                    <a:lstStyle/>
                    <a:p>
                      <a:pPr algn="ctr"/>
                      <a:r>
                        <a:rPr lang="en-US" altLang="zh-TW"/>
                        <a:t>Sensor</a:t>
                      </a:r>
                      <a:endParaRPr lang="zh-TW" altLang="en-US"/>
                    </a:p>
                  </a:txBody>
                  <a:tcPr/>
                </a:tc>
                <a:tc>
                  <a:txBody>
                    <a:bodyPr/>
                    <a:lstStyle/>
                    <a:p>
                      <a:pPr algn="ctr"/>
                      <a:r>
                        <a:rPr lang="zh-TW" altLang="en-US"/>
                        <a:t>交通燈</a:t>
                      </a:r>
                    </a:p>
                  </a:txBody>
                  <a:tcPr/>
                </a:tc>
                <a:tc>
                  <a:txBody>
                    <a:bodyPr/>
                    <a:lstStyle/>
                    <a:p>
                      <a:pPr algn="ctr"/>
                      <a:r>
                        <a:rPr lang="zh-TW" altLang="en-US"/>
                        <a:t>交控器</a:t>
                      </a:r>
                    </a:p>
                  </a:txBody>
                  <a:tcPr/>
                </a:tc>
                <a:tc>
                  <a:txBody>
                    <a:bodyPr/>
                    <a:lstStyle/>
                    <a:p>
                      <a:pPr algn="ctr"/>
                      <a:r>
                        <a:rPr lang="zh-TW" altLang="en-US"/>
                        <a:t>平台軟體</a:t>
                      </a:r>
                    </a:p>
                  </a:txBody>
                  <a:tcPr/>
                </a:tc>
                <a:tc>
                  <a:txBody>
                    <a:bodyPr/>
                    <a:lstStyle/>
                    <a:p>
                      <a:pPr algn="ctr"/>
                      <a:r>
                        <a:rPr lang="zh-TW" altLang="en-US"/>
                        <a:t>應用軟體</a:t>
                      </a:r>
                    </a:p>
                  </a:txBody>
                  <a:tcPr/>
                </a:tc>
                <a:extLst>
                  <a:ext uri="{0D108BD9-81ED-4DB2-BD59-A6C34878D82A}">
                    <a16:rowId xmlns:a16="http://schemas.microsoft.com/office/drawing/2014/main" val="3073060441"/>
                  </a:ext>
                </a:extLst>
              </a:tr>
              <a:tr h="370840">
                <a:tc>
                  <a:txBody>
                    <a:bodyPr/>
                    <a:lstStyle/>
                    <a:p>
                      <a:pPr algn="ctr"/>
                      <a:r>
                        <a:rPr lang="zh-TW" altLang="en-US"/>
                        <a:t>海康威視</a:t>
                      </a:r>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r>
                        <a:rPr lang="zh-TW" altLang="en-US"/>
                        <a:t>○ </a:t>
                      </a:r>
                      <a:r>
                        <a:rPr lang="en-US" altLang="zh-TW"/>
                        <a:t>(</a:t>
                      </a:r>
                      <a:r>
                        <a:rPr lang="zh-TW" altLang="en-US"/>
                        <a:t>雷達</a:t>
                      </a:r>
                      <a:r>
                        <a:rPr lang="en-US" altLang="zh-TW"/>
                        <a:t>)</a:t>
                      </a: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extLst>
                  <a:ext uri="{0D108BD9-81ED-4DB2-BD59-A6C34878D82A}">
                    <a16:rowId xmlns:a16="http://schemas.microsoft.com/office/drawing/2014/main" val="1008659365"/>
                  </a:ext>
                </a:extLst>
              </a:tr>
              <a:tr h="370840">
                <a:tc>
                  <a:txBody>
                    <a:bodyPr/>
                    <a:lstStyle/>
                    <a:p>
                      <a:pPr algn="ctr"/>
                      <a:r>
                        <a:rPr lang="en-US" altLang="zh-TW"/>
                        <a:t>Vivotek</a:t>
                      </a: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endParaRPr lang="zh-TW" altLang="en-US"/>
                    </a:p>
                  </a:txBody>
                  <a:tcPr anchor="ctr"/>
                </a:tc>
                <a:extLst>
                  <a:ext uri="{0D108BD9-81ED-4DB2-BD59-A6C34878D82A}">
                    <a16:rowId xmlns:a16="http://schemas.microsoft.com/office/drawing/2014/main" val="4051949292"/>
                  </a:ext>
                </a:extLst>
              </a:tr>
              <a:tr h="370840">
                <a:tc>
                  <a:txBody>
                    <a:bodyPr/>
                    <a:lstStyle/>
                    <a:p>
                      <a:pPr algn="ctr"/>
                      <a:r>
                        <a:rPr lang="en-US" altLang="zh-TW"/>
                        <a:t>AXIS</a:t>
                      </a: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extLst>
                  <a:ext uri="{0D108BD9-81ED-4DB2-BD59-A6C34878D82A}">
                    <a16:rowId xmlns:a16="http://schemas.microsoft.com/office/drawing/2014/main" val="2220360963"/>
                  </a:ext>
                </a:extLst>
              </a:tr>
              <a:tr h="370840">
                <a:tc>
                  <a:txBody>
                    <a:bodyPr/>
                    <a:lstStyle/>
                    <a:p>
                      <a:pPr algn="ctr"/>
                      <a:r>
                        <a:rPr lang="zh-TW" altLang="en-US"/>
                        <a:t>英研智能</a:t>
                      </a:r>
                    </a:p>
                  </a:txBody>
                  <a:tcPr anchor="ctr"/>
                </a:tc>
                <a:tc>
                  <a:txBody>
                    <a:bodyPr/>
                    <a:lstStyle/>
                    <a:p>
                      <a:pPr algn="ctr"/>
                      <a:r>
                        <a:rPr lang="zh-TW" altLang="en-US"/>
                        <a:t>○ </a:t>
                      </a:r>
                      <a:r>
                        <a:rPr lang="en-US" altLang="zh-TW"/>
                        <a:t>(</a:t>
                      </a:r>
                      <a:r>
                        <a:rPr lang="zh-TW" altLang="en-US"/>
                        <a:t>外包</a:t>
                      </a:r>
                      <a:r>
                        <a:rPr lang="en-US" altLang="zh-TW"/>
                        <a:t>)</a:t>
                      </a: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extLst>
                  <a:ext uri="{0D108BD9-81ED-4DB2-BD59-A6C34878D82A}">
                    <a16:rowId xmlns:a16="http://schemas.microsoft.com/office/drawing/2014/main" val="3130461564"/>
                  </a:ext>
                </a:extLst>
              </a:tr>
              <a:tr h="370840">
                <a:tc>
                  <a:txBody>
                    <a:bodyPr/>
                    <a:lstStyle/>
                    <a:p>
                      <a:pPr algn="ctr"/>
                      <a:r>
                        <a:rPr lang="en-US" altLang="zh-TW" err="1"/>
                        <a:t>Econolite</a:t>
                      </a: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r>
                        <a:rPr lang="zh-TW" altLang="en-US"/>
                        <a:t>○</a:t>
                      </a:r>
                      <a:r>
                        <a:rPr lang="en-US" altLang="zh-TW"/>
                        <a:t> (</a:t>
                      </a:r>
                      <a:r>
                        <a:rPr lang="zh-TW" altLang="en-US"/>
                        <a:t>雷達、地磁</a:t>
                      </a:r>
                      <a:r>
                        <a:rPr lang="en-US" altLang="zh-TW"/>
                        <a:t>)</a:t>
                      </a:r>
                      <a:endParaRPr lang="zh-TW" altLang="en-US"/>
                    </a:p>
                  </a:txBody>
                  <a:tcPr anchor="ctr"/>
                </a:tc>
                <a:tc>
                  <a:txBody>
                    <a:bodyPr/>
                    <a:lstStyle/>
                    <a:p>
                      <a:pPr algn="ct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tc>
                  <a:txBody>
                    <a:bodyPr/>
                    <a:lstStyle/>
                    <a:p>
                      <a:pPr algn="ctr"/>
                      <a:endParaRPr lang="zh-TW" altLang="en-US"/>
                    </a:p>
                  </a:txBody>
                  <a:tcPr anchor="ctr"/>
                </a:tc>
                <a:extLst>
                  <a:ext uri="{0D108BD9-81ED-4DB2-BD59-A6C34878D82A}">
                    <a16:rowId xmlns:a16="http://schemas.microsoft.com/office/drawing/2014/main" val="2110004654"/>
                  </a:ext>
                </a:extLst>
              </a:tr>
              <a:tr h="370840">
                <a:tc>
                  <a:txBody>
                    <a:bodyPr/>
                    <a:lstStyle/>
                    <a:p>
                      <a:pPr algn="ctr"/>
                      <a:r>
                        <a:rPr lang="en-US" altLang="zh-TW"/>
                        <a:t>Miovision</a:t>
                      </a:r>
                      <a:endParaRPr lang="zh-TW" altLang="en-US"/>
                    </a:p>
                  </a:txBody>
                  <a:tcPr anchor="ctr"/>
                </a:tc>
                <a:tc>
                  <a:txBody>
                    <a:bodyPr/>
                    <a:lstStyle/>
                    <a:p>
                      <a:pPr algn="ctr"/>
                      <a:r>
                        <a:rPr lang="zh-TW" altLang="en-US"/>
                        <a:t>○ </a:t>
                      </a:r>
                      <a:r>
                        <a:rPr lang="en-US" altLang="zh-TW"/>
                        <a:t>(</a:t>
                      </a:r>
                      <a:r>
                        <a:rPr lang="zh-TW" altLang="en-US"/>
                        <a:t>外包，</a:t>
                      </a:r>
                      <a:r>
                        <a:rPr lang="en-US" altLang="zh-TW"/>
                        <a:t>IPRO)</a:t>
                      </a: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extLst>
                  <a:ext uri="{0D108BD9-81ED-4DB2-BD59-A6C34878D82A}">
                    <a16:rowId xmlns:a16="http://schemas.microsoft.com/office/drawing/2014/main" val="498996319"/>
                  </a:ext>
                </a:extLst>
              </a:tr>
              <a:tr h="370840">
                <a:tc>
                  <a:txBody>
                    <a:bodyPr/>
                    <a:lstStyle/>
                    <a:p>
                      <a:pPr algn="ctr"/>
                      <a:r>
                        <a:rPr lang="en-US" altLang="zh-TW"/>
                        <a:t>Iteris</a:t>
                      </a:r>
                      <a:endParaRPr lang="zh-TW" altLang="en-US"/>
                    </a:p>
                  </a:txBody>
                  <a:tcPr anchor="ctr"/>
                </a:tc>
                <a:tc>
                  <a:txBody>
                    <a:bodyPr/>
                    <a:lstStyle/>
                    <a:p>
                      <a:pPr algn="ctr"/>
                      <a:r>
                        <a:rPr lang="zh-TW" altLang="en-US"/>
                        <a:t>○ </a:t>
                      </a:r>
                      <a:r>
                        <a:rPr lang="en-US" altLang="zh-TW"/>
                        <a:t>(</a:t>
                      </a:r>
                      <a:r>
                        <a:rPr lang="zh-TW" altLang="en-US"/>
                        <a:t>外包</a:t>
                      </a:r>
                      <a:r>
                        <a:rPr lang="en-US" altLang="zh-TW"/>
                        <a:t>)</a:t>
                      </a: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extLst>
                  <a:ext uri="{0D108BD9-81ED-4DB2-BD59-A6C34878D82A}">
                    <a16:rowId xmlns:a16="http://schemas.microsoft.com/office/drawing/2014/main" val="2538904965"/>
                  </a:ext>
                </a:extLst>
              </a:tr>
            </a:tbl>
          </a:graphicData>
        </a:graphic>
      </p:graphicFrame>
      <p:sp>
        <p:nvSpPr>
          <p:cNvPr id="4" name="文字方塊 3">
            <a:extLst>
              <a:ext uri="{FF2B5EF4-FFF2-40B4-BE49-F238E27FC236}">
                <a16:creationId xmlns:a16="http://schemas.microsoft.com/office/drawing/2014/main" id="{868CC6BD-55EE-C199-0282-CF53DBEBC680}"/>
              </a:ext>
            </a:extLst>
          </p:cNvPr>
          <p:cNvSpPr txBox="1"/>
          <p:nvPr/>
        </p:nvSpPr>
        <p:spPr>
          <a:xfrm>
            <a:off x="10567686" y="1690050"/>
            <a:ext cx="1624314" cy="369332"/>
          </a:xfrm>
          <a:prstGeom prst="rect">
            <a:avLst/>
          </a:prstGeom>
          <a:noFill/>
        </p:spPr>
        <p:txBody>
          <a:bodyPr wrap="square" rtlCol="0">
            <a:spAutoFit/>
          </a:bodyPr>
          <a:lstStyle/>
          <a:p>
            <a:pPr algn="ctr"/>
            <a:r>
              <a:rPr lang="zh-TW" altLang="en-US" b="1"/>
              <a:t>類型</a:t>
            </a:r>
          </a:p>
        </p:txBody>
      </p:sp>
      <p:sp>
        <p:nvSpPr>
          <p:cNvPr id="6" name="右大括弧 5">
            <a:extLst>
              <a:ext uri="{FF2B5EF4-FFF2-40B4-BE49-F238E27FC236}">
                <a16:creationId xmlns:a16="http://schemas.microsoft.com/office/drawing/2014/main" id="{C187D348-337F-A27D-0A22-5B689E53010C}"/>
              </a:ext>
            </a:extLst>
          </p:cNvPr>
          <p:cNvSpPr/>
          <p:nvPr/>
        </p:nvSpPr>
        <p:spPr>
          <a:xfrm>
            <a:off x="10567686" y="2210765"/>
            <a:ext cx="162046" cy="77946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右大括弧 16">
            <a:extLst>
              <a:ext uri="{FF2B5EF4-FFF2-40B4-BE49-F238E27FC236}">
                <a16:creationId xmlns:a16="http://schemas.microsoft.com/office/drawing/2014/main" id="{B78170F0-1A80-6315-D74D-8C3EEF576E3B}"/>
              </a:ext>
            </a:extLst>
          </p:cNvPr>
          <p:cNvSpPr/>
          <p:nvPr/>
        </p:nvSpPr>
        <p:spPr>
          <a:xfrm>
            <a:off x="10567686" y="3345084"/>
            <a:ext cx="162046" cy="164295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B6DDBACE-2DF8-16B8-EC12-F1DED117C686}"/>
              </a:ext>
            </a:extLst>
          </p:cNvPr>
          <p:cNvSpPr txBox="1"/>
          <p:nvPr/>
        </p:nvSpPr>
        <p:spPr>
          <a:xfrm>
            <a:off x="345650" y="5292546"/>
            <a:ext cx="10222036" cy="1200329"/>
          </a:xfrm>
          <a:prstGeom prst="rect">
            <a:avLst/>
          </a:prstGeom>
          <a:noFill/>
        </p:spPr>
        <p:txBody>
          <a:bodyPr wrap="square" lIns="91440" tIns="45720" rIns="91440" bIns="45720" rtlCol="0" anchor="t">
            <a:spAutoFit/>
          </a:bodyPr>
          <a:lstStyle/>
          <a:p>
            <a:r>
              <a:rPr lang="zh-TW" altLang="en-US" b="1"/>
              <a:t>各類型廠商分食</a:t>
            </a:r>
            <a:r>
              <a:rPr lang="en-US" altLang="zh-TW" b="1"/>
              <a:t>ITS</a:t>
            </a:r>
            <a:r>
              <a:rPr lang="zh-TW" altLang="en-US" b="1"/>
              <a:t>市場：</a:t>
            </a:r>
            <a:endParaRPr lang="en-US" altLang="zh-TW" b="1"/>
          </a:p>
          <a:p>
            <a:pPr marL="285750" indent="-285750">
              <a:buFont typeface="Arial" panose="020B0604020202020204" pitchFamily="34" charset="0"/>
              <a:buChar char="•"/>
            </a:pPr>
            <a:r>
              <a:rPr lang="zh-TW" altLang="en-US"/>
              <a:t>海康威視、</a:t>
            </a:r>
            <a:r>
              <a:rPr lang="en-US" altLang="zh-TW"/>
              <a:t>Vivotek</a:t>
            </a:r>
            <a:r>
              <a:rPr lang="zh-TW" altLang="en-US"/>
              <a:t>及</a:t>
            </a:r>
            <a:r>
              <a:rPr lang="en-US" altLang="zh-TW"/>
              <a:t>AXIS</a:t>
            </a:r>
            <a:r>
              <a:rPr lang="zh-TW" altLang="en-US"/>
              <a:t>以</a:t>
            </a:r>
            <a:r>
              <a:rPr lang="en-US" altLang="zh-TW"/>
              <a:t>SOC</a:t>
            </a:r>
            <a:r>
              <a:rPr lang="zh-TW" altLang="en-US"/>
              <a:t>攝影機產品為槓桿進軍</a:t>
            </a:r>
            <a:r>
              <a:rPr lang="en-US" altLang="zh-TW"/>
              <a:t>ITS</a:t>
            </a:r>
            <a:r>
              <a:rPr lang="zh-TW" altLang="en-US"/>
              <a:t>領域</a:t>
            </a:r>
            <a:endParaRPr lang="en-US" altLang="zh-TW"/>
          </a:p>
          <a:p>
            <a:pPr marL="285750" indent="-285750">
              <a:buFont typeface="Arial" panose="020B0604020202020204" pitchFamily="34" charset="0"/>
              <a:buChar char="•"/>
            </a:pPr>
            <a:r>
              <a:rPr lang="zh-TW" altLang="en-US"/>
              <a:t>英研智能、</a:t>
            </a:r>
            <a:r>
              <a:rPr lang="en-US" altLang="zh-TW" err="1"/>
              <a:t>Econolite</a:t>
            </a:r>
            <a:r>
              <a:rPr lang="zh-TW" altLang="en-US"/>
              <a:t>分別以供應邊緣運算電腦及號誌控制器為主，透過與專業廠商合作進入</a:t>
            </a:r>
            <a:r>
              <a:rPr lang="en-US" altLang="zh-TW"/>
              <a:t>ITS</a:t>
            </a:r>
            <a:endParaRPr lang="en-US" altLang="zh-TW">
              <a:cs typeface="Calibri"/>
            </a:endParaRPr>
          </a:p>
          <a:p>
            <a:pPr marL="285750" indent="-285750">
              <a:buFont typeface="Arial" panose="020B0604020202020204" pitchFamily="34" charset="0"/>
              <a:buChar char="•"/>
            </a:pPr>
            <a:r>
              <a:rPr lang="en-US" altLang="zh-TW" err="1"/>
              <a:t>Miovision</a:t>
            </a:r>
            <a:r>
              <a:rPr lang="zh-TW" altLang="en-US"/>
              <a:t>、</a:t>
            </a:r>
            <a:r>
              <a:rPr lang="en-US" altLang="zh-TW"/>
              <a:t>Iteris</a:t>
            </a:r>
            <a:r>
              <a:rPr lang="zh-TW" altLang="en-US"/>
              <a:t>皆以</a:t>
            </a:r>
            <a:r>
              <a:rPr lang="en-US" altLang="zh-TW"/>
              <a:t>ITS</a:t>
            </a:r>
            <a:r>
              <a:rPr lang="zh-TW" altLang="en-US"/>
              <a:t>服務起家，透過整合硬體及軟體逐漸擴大服務範疇</a:t>
            </a:r>
          </a:p>
        </p:txBody>
      </p:sp>
    </p:spTree>
    <p:extLst>
      <p:ext uri="{BB962C8B-B14F-4D97-AF65-F5344CB8AC3E}">
        <p14:creationId xmlns:p14="http://schemas.microsoft.com/office/powerpoint/2010/main" val="13320264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F1C02B-3011-3267-C199-39D06393423F}"/>
              </a:ext>
            </a:extLst>
          </p:cNvPr>
          <p:cNvSpPr>
            <a:spLocks noGrp="1"/>
          </p:cNvSpPr>
          <p:nvPr>
            <p:ph type="title"/>
          </p:nvPr>
        </p:nvSpPr>
        <p:spPr/>
        <p:txBody>
          <a:bodyPr/>
          <a:lstStyle/>
          <a:p>
            <a:r>
              <a:rPr lang="zh-TW" altLang="en-US"/>
              <a:t>需求訪談彙整</a:t>
            </a:r>
          </a:p>
        </p:txBody>
      </p:sp>
      <p:sp>
        <p:nvSpPr>
          <p:cNvPr id="3" name="投影片編號版面配置區 2">
            <a:extLst>
              <a:ext uri="{FF2B5EF4-FFF2-40B4-BE49-F238E27FC236}">
                <a16:creationId xmlns:a16="http://schemas.microsoft.com/office/drawing/2014/main" id="{EB054C94-7F2D-22B8-2F85-8FFFBF80D779}"/>
              </a:ext>
            </a:extLst>
          </p:cNvPr>
          <p:cNvSpPr>
            <a:spLocks noGrp="1"/>
          </p:cNvSpPr>
          <p:nvPr>
            <p:ph type="sldNum" sz="quarter" idx="12"/>
          </p:nvPr>
        </p:nvSpPr>
        <p:spPr/>
        <p:txBody>
          <a:bodyPr/>
          <a:lstStyle/>
          <a:p>
            <a:pPr algn="ctr"/>
            <a:fld id="{6E290225-7458-4E5F-AFE5-E142CAAEBF37}" type="slidenum">
              <a:rPr lang="en-US" smtClean="0"/>
              <a:pPr algn="ctr"/>
              <a:t>105</a:t>
            </a:fld>
            <a:endParaRPr lang="en-US"/>
          </a:p>
        </p:txBody>
      </p:sp>
      <p:graphicFrame>
        <p:nvGraphicFramePr>
          <p:cNvPr id="6" name="表格 5">
            <a:extLst>
              <a:ext uri="{FF2B5EF4-FFF2-40B4-BE49-F238E27FC236}">
                <a16:creationId xmlns:a16="http://schemas.microsoft.com/office/drawing/2014/main" id="{CB727253-7437-024A-796C-AA44833EAEA0}"/>
              </a:ext>
            </a:extLst>
          </p:cNvPr>
          <p:cNvGraphicFramePr>
            <a:graphicFrameLocks noGrp="1"/>
          </p:cNvGraphicFramePr>
          <p:nvPr>
            <p:extLst>
              <p:ext uri="{D42A27DB-BD31-4B8C-83A1-F6EECF244321}">
                <p14:modId xmlns:p14="http://schemas.microsoft.com/office/powerpoint/2010/main" val="4233321651"/>
              </p:ext>
            </p:extLst>
          </p:nvPr>
        </p:nvGraphicFramePr>
        <p:xfrm>
          <a:off x="838200" y="1144588"/>
          <a:ext cx="10515600" cy="366268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980735665"/>
                    </a:ext>
                  </a:extLst>
                </a:gridCol>
                <a:gridCol w="2103120">
                  <a:extLst>
                    <a:ext uri="{9D8B030D-6E8A-4147-A177-3AD203B41FA5}">
                      <a16:colId xmlns:a16="http://schemas.microsoft.com/office/drawing/2014/main" val="609537743"/>
                    </a:ext>
                  </a:extLst>
                </a:gridCol>
                <a:gridCol w="2103120">
                  <a:extLst>
                    <a:ext uri="{9D8B030D-6E8A-4147-A177-3AD203B41FA5}">
                      <a16:colId xmlns:a16="http://schemas.microsoft.com/office/drawing/2014/main" val="1455515561"/>
                    </a:ext>
                  </a:extLst>
                </a:gridCol>
                <a:gridCol w="2103120">
                  <a:extLst>
                    <a:ext uri="{9D8B030D-6E8A-4147-A177-3AD203B41FA5}">
                      <a16:colId xmlns:a16="http://schemas.microsoft.com/office/drawing/2014/main" val="2247013494"/>
                    </a:ext>
                  </a:extLst>
                </a:gridCol>
                <a:gridCol w="2103120">
                  <a:extLst>
                    <a:ext uri="{9D8B030D-6E8A-4147-A177-3AD203B41FA5}">
                      <a16:colId xmlns:a16="http://schemas.microsoft.com/office/drawing/2014/main" val="356743460"/>
                    </a:ext>
                  </a:extLst>
                </a:gridCol>
              </a:tblGrid>
              <a:tr h="370840">
                <a:tc>
                  <a:txBody>
                    <a:bodyPr/>
                    <a:lstStyle/>
                    <a:p>
                      <a:r>
                        <a:rPr lang="zh-TW" altLang="en-US"/>
                        <a:t>應用</a:t>
                      </a:r>
                    </a:p>
                  </a:txBody>
                  <a:tcPr/>
                </a:tc>
                <a:tc>
                  <a:txBody>
                    <a:bodyPr/>
                    <a:lstStyle/>
                    <a:p>
                      <a:r>
                        <a:rPr lang="zh-TW" altLang="en-US"/>
                        <a:t>功能需求</a:t>
                      </a:r>
                    </a:p>
                  </a:txBody>
                  <a:tcPr/>
                </a:tc>
                <a:tc>
                  <a:txBody>
                    <a:bodyPr/>
                    <a:lstStyle/>
                    <a:p>
                      <a:r>
                        <a:rPr lang="zh-TW" altLang="en-US"/>
                        <a:t>感測器</a:t>
                      </a:r>
                      <a:r>
                        <a:rPr lang="en-US" altLang="zh-TW"/>
                        <a:t>/RSU</a:t>
                      </a:r>
                      <a:r>
                        <a:rPr lang="zh-TW" altLang="en-US"/>
                        <a:t>類型</a:t>
                      </a:r>
                    </a:p>
                  </a:txBody>
                  <a:tcPr/>
                </a:tc>
                <a:tc>
                  <a:txBody>
                    <a:bodyPr/>
                    <a:lstStyle/>
                    <a:p>
                      <a:r>
                        <a:rPr lang="zh-TW" altLang="en-US"/>
                        <a:t>安裝位置</a:t>
                      </a:r>
                    </a:p>
                  </a:txBody>
                  <a:tcPr/>
                </a:tc>
                <a:tc>
                  <a:txBody>
                    <a:bodyPr/>
                    <a:lstStyle/>
                    <a:p>
                      <a:r>
                        <a:rPr lang="zh-TW" altLang="en-US"/>
                        <a:t>痛點</a:t>
                      </a:r>
                    </a:p>
                  </a:txBody>
                  <a:tcPr/>
                </a:tc>
                <a:extLst>
                  <a:ext uri="{0D108BD9-81ED-4DB2-BD59-A6C34878D82A}">
                    <a16:rowId xmlns:a16="http://schemas.microsoft.com/office/drawing/2014/main" val="2889224"/>
                  </a:ext>
                </a:extLst>
              </a:tr>
              <a:tr h="370840">
                <a:tc>
                  <a:txBody>
                    <a:bodyPr/>
                    <a:lstStyle/>
                    <a:p>
                      <a:r>
                        <a:rPr lang="zh-TW" altLang="en-US"/>
                        <a:t>適應性號誌</a:t>
                      </a:r>
                      <a:r>
                        <a:rPr lang="en-US" altLang="zh-TW"/>
                        <a:t>/AI</a:t>
                      </a:r>
                      <a:r>
                        <a:rPr lang="zh-TW" altLang="en-US"/>
                        <a:t>號誌</a:t>
                      </a:r>
                    </a:p>
                  </a:txBody>
                  <a:tcPr/>
                </a:tc>
                <a:tc>
                  <a:txBody>
                    <a:bodyPr/>
                    <a:lstStyle/>
                    <a:p>
                      <a:r>
                        <a:rPr lang="zh-TW" altLang="en-US"/>
                        <a:t>車隊長度</a:t>
                      </a:r>
                      <a:endParaRPr lang="en-US" altLang="zh-TW"/>
                    </a:p>
                    <a:p>
                      <a:r>
                        <a:rPr lang="zh-TW" altLang="en-US"/>
                        <a:t>路口通過量</a:t>
                      </a:r>
                      <a:endParaRPr lang="en-US" altLang="zh-TW"/>
                    </a:p>
                    <a:p>
                      <a:r>
                        <a:rPr lang="zh-TW" altLang="en-US"/>
                        <a:t>路口延滯 </a:t>
                      </a:r>
                      <a:r>
                        <a:rPr lang="en-US" altLang="zh-TW"/>
                        <a:t>(</a:t>
                      </a:r>
                      <a:r>
                        <a:rPr lang="zh-TW" altLang="en-US"/>
                        <a:t>追蹤效益</a:t>
                      </a:r>
                      <a:r>
                        <a:rPr lang="en-US" altLang="zh-TW"/>
                        <a:t>)</a:t>
                      </a:r>
                    </a:p>
                    <a:p>
                      <a:r>
                        <a:rPr lang="zh-TW" altLang="en-US"/>
                        <a:t>路段速率 </a:t>
                      </a:r>
                      <a:r>
                        <a:rPr lang="en-US" altLang="zh-TW"/>
                        <a:t>(</a:t>
                      </a:r>
                      <a:r>
                        <a:rPr lang="zh-TW" altLang="en-US"/>
                        <a:t>追蹤效益</a:t>
                      </a:r>
                      <a:r>
                        <a:rPr lang="en-US" altLang="zh-TW"/>
                        <a:t>)</a:t>
                      </a:r>
                      <a:endParaRPr lang="zh-TW" altLang="en-US"/>
                    </a:p>
                  </a:txBody>
                  <a:tcPr/>
                </a:tc>
                <a:tc>
                  <a:txBody>
                    <a:bodyPr/>
                    <a:lstStyle/>
                    <a:p>
                      <a:r>
                        <a:rPr lang="zh-TW" altLang="en-US"/>
                        <a:t>魚眼</a:t>
                      </a:r>
                      <a:r>
                        <a:rPr lang="en-US" altLang="zh-TW"/>
                        <a:t>(</a:t>
                      </a:r>
                      <a:r>
                        <a:rPr lang="zh-TW" altLang="en-US"/>
                        <a:t>路口轉向</a:t>
                      </a:r>
                      <a:r>
                        <a:rPr lang="en-US" altLang="zh-TW"/>
                        <a:t>)</a:t>
                      </a:r>
                    </a:p>
                    <a:p>
                      <a:r>
                        <a:rPr lang="en-US" altLang="zh-TW"/>
                        <a:t>CCTV</a:t>
                      </a:r>
                    </a:p>
                    <a:p>
                      <a:r>
                        <a:rPr lang="en-US" altLang="zh-TW"/>
                        <a:t>RFID</a:t>
                      </a:r>
                      <a:r>
                        <a:rPr lang="zh-TW" altLang="en-US"/>
                        <a:t> </a:t>
                      </a:r>
                      <a:r>
                        <a:rPr lang="en-US" altLang="zh-TW"/>
                        <a:t>(</a:t>
                      </a:r>
                      <a:r>
                        <a:rPr lang="zh-TW" altLang="en-US"/>
                        <a:t>速率</a:t>
                      </a:r>
                      <a:r>
                        <a:rPr lang="en-US" altLang="zh-TW"/>
                        <a:t>)</a:t>
                      </a:r>
                      <a:endParaRPr lang="zh-TW" altLang="en-US"/>
                    </a:p>
                  </a:txBody>
                  <a:tcPr/>
                </a:tc>
                <a:tc>
                  <a:txBody>
                    <a:bodyPr/>
                    <a:lstStyle/>
                    <a:p>
                      <a:r>
                        <a:rPr lang="zh-TW" altLang="en-US">
                          <a:solidFill>
                            <a:schemeClr val="accent3"/>
                          </a:solidFill>
                        </a:rPr>
                        <a:t>魚眼設於號誌桿上 </a:t>
                      </a:r>
                      <a:r>
                        <a:rPr lang="en-US" altLang="zh-TW">
                          <a:solidFill>
                            <a:schemeClr val="accent3"/>
                          </a:solidFill>
                        </a:rPr>
                        <a:t>(</a:t>
                      </a:r>
                      <a:r>
                        <a:rPr lang="zh-TW" altLang="en-US">
                          <a:solidFill>
                            <a:schemeClr val="accent3"/>
                          </a:solidFill>
                        </a:rPr>
                        <a:t>其他需訪談</a:t>
                      </a:r>
                      <a:r>
                        <a:rPr lang="en-US" altLang="zh-TW">
                          <a:solidFill>
                            <a:schemeClr val="accent3"/>
                          </a:solidFill>
                        </a:rPr>
                        <a:t>)</a:t>
                      </a:r>
                      <a:endParaRPr lang="zh-TW" altLang="en-US">
                        <a:solidFill>
                          <a:schemeClr val="accent3"/>
                        </a:solidFill>
                      </a:endParaRPr>
                    </a:p>
                  </a:txBody>
                  <a:tcPr/>
                </a:tc>
                <a:tc>
                  <a:txBody>
                    <a:bodyPr/>
                    <a:lstStyle/>
                    <a:p>
                      <a:r>
                        <a:rPr lang="zh-TW" altLang="en-US">
                          <a:solidFill>
                            <a:schemeClr val="accent3"/>
                          </a:solidFill>
                        </a:rPr>
                        <a:t>需訪談 </a:t>
                      </a:r>
                      <a:r>
                        <a:rPr lang="en-US" altLang="zh-TW">
                          <a:solidFill>
                            <a:schemeClr val="accent3"/>
                          </a:solidFill>
                        </a:rPr>
                        <a:t>(</a:t>
                      </a:r>
                      <a:r>
                        <a:rPr lang="zh-TW" altLang="en-US">
                          <a:solidFill>
                            <a:schemeClr val="accent3"/>
                          </a:solidFill>
                        </a:rPr>
                        <a:t>工程顧問</a:t>
                      </a:r>
                      <a:r>
                        <a:rPr lang="en-US" altLang="zh-TW">
                          <a:solidFill>
                            <a:schemeClr val="accent3"/>
                          </a:solidFill>
                        </a:rPr>
                        <a:t>:</a:t>
                      </a:r>
                      <a:r>
                        <a:rPr lang="zh-TW" altLang="en-US">
                          <a:solidFill>
                            <a:schemeClr val="accent3"/>
                          </a:solidFill>
                        </a:rPr>
                        <a:t> 資拓</a:t>
                      </a:r>
                      <a:r>
                        <a:rPr lang="en-US" altLang="zh-TW">
                          <a:solidFill>
                            <a:schemeClr val="accent3"/>
                          </a:solidFill>
                        </a:rPr>
                        <a:t>)</a:t>
                      </a:r>
                      <a:endParaRPr lang="zh-TW" altLang="en-US">
                        <a:solidFill>
                          <a:schemeClr val="accent3"/>
                        </a:solidFill>
                      </a:endParaRPr>
                    </a:p>
                  </a:txBody>
                  <a:tcPr/>
                </a:tc>
                <a:extLst>
                  <a:ext uri="{0D108BD9-81ED-4DB2-BD59-A6C34878D82A}">
                    <a16:rowId xmlns:a16="http://schemas.microsoft.com/office/drawing/2014/main" val="39120366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緊急車輛</a:t>
                      </a:r>
                      <a:r>
                        <a:rPr lang="en-US" altLang="zh-TW"/>
                        <a:t>/</a:t>
                      </a:r>
                      <a:r>
                        <a:rPr lang="zh-TW" altLang="en-US"/>
                        <a:t>大眾運輸優先通行</a:t>
                      </a:r>
                      <a:endParaRPr lang="en-US" altLang="zh-TW"/>
                    </a:p>
                  </a:txBody>
                  <a:tcPr/>
                </a:tc>
                <a:tc>
                  <a:txBody>
                    <a:bodyPr/>
                    <a:lstStyle/>
                    <a:p>
                      <a:endParaRPr lang="zh-TW" altLang="en-US"/>
                    </a:p>
                  </a:txBody>
                  <a:tcPr/>
                </a:tc>
                <a:tc>
                  <a:txBody>
                    <a:bodyPr/>
                    <a:lstStyle/>
                    <a:p>
                      <a:r>
                        <a:rPr lang="en-US" altLang="zh-TW"/>
                        <a:t>DSRC</a:t>
                      </a:r>
                      <a:r>
                        <a:rPr lang="zh-TW" altLang="en-US"/>
                        <a:t> </a:t>
                      </a:r>
                      <a:r>
                        <a:rPr lang="en-US" altLang="zh-TW"/>
                        <a:t>/</a:t>
                      </a:r>
                      <a:r>
                        <a:rPr lang="zh-TW" altLang="en-US"/>
                        <a:t> </a:t>
                      </a:r>
                      <a:r>
                        <a:rPr lang="en-US" altLang="zh-TW"/>
                        <a:t>C-V2X</a:t>
                      </a:r>
                      <a:endParaRPr lang="zh-TW" altLang="en-US"/>
                    </a:p>
                  </a:txBody>
                  <a:tcPr/>
                </a:tc>
                <a:tc>
                  <a:txBody>
                    <a:bodyPr/>
                    <a:lstStyle/>
                    <a:p>
                      <a:r>
                        <a:rPr lang="zh-TW" altLang="en-US"/>
                        <a:t>號誌桿上</a:t>
                      </a:r>
                    </a:p>
                  </a:txBody>
                  <a:tcPr/>
                </a:tc>
                <a:tc>
                  <a:txBody>
                    <a:bodyPr/>
                    <a:lstStyle/>
                    <a:p>
                      <a:r>
                        <a:rPr lang="zh-TW" altLang="en-US">
                          <a:solidFill>
                            <a:schemeClr val="accent3"/>
                          </a:solidFill>
                        </a:rPr>
                        <a:t>需訪談 </a:t>
                      </a:r>
                      <a:r>
                        <a:rPr lang="en-US" altLang="zh-TW">
                          <a:solidFill>
                            <a:schemeClr val="accent3"/>
                          </a:solidFill>
                        </a:rPr>
                        <a:t>()</a:t>
                      </a:r>
                      <a:endParaRPr lang="zh-TW" altLang="en-US">
                        <a:solidFill>
                          <a:schemeClr val="accent3"/>
                        </a:solidFill>
                      </a:endParaRPr>
                    </a:p>
                  </a:txBody>
                  <a:tcPr/>
                </a:tc>
                <a:extLst>
                  <a:ext uri="{0D108BD9-81ED-4DB2-BD59-A6C34878D82A}">
                    <a16:rowId xmlns:a16="http://schemas.microsoft.com/office/drawing/2014/main" val="41524802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科技執法</a:t>
                      </a:r>
                      <a:endParaRPr lang="en-US" altLang="zh-TW"/>
                    </a:p>
                  </a:txBody>
                  <a:tcPr/>
                </a:tc>
                <a:tc>
                  <a:txBody>
                    <a:bodyPr/>
                    <a:lstStyle/>
                    <a:p>
                      <a:r>
                        <a:rPr lang="zh-TW" altLang="en-US"/>
                        <a:t>車牌辨識</a:t>
                      </a:r>
                      <a:endParaRPr lang="en-US" altLang="zh-TW"/>
                    </a:p>
                    <a:p>
                      <a:r>
                        <a:rPr lang="zh-TW" altLang="en-US"/>
                        <a:t>違規辨識 </a:t>
                      </a:r>
                      <a:r>
                        <a:rPr lang="en-US" altLang="zh-TW"/>
                        <a:t>(</a:t>
                      </a:r>
                      <a:r>
                        <a:rPr lang="zh-TW" altLang="en-US"/>
                        <a:t>超速、轉向、闖紅燈、</a:t>
                      </a:r>
                      <a:r>
                        <a:rPr lang="en-US" altLang="zh-TW"/>
                        <a:t>)</a:t>
                      </a:r>
                      <a:endParaRPr lang="zh-TW" altLang="en-US"/>
                    </a:p>
                  </a:txBody>
                  <a:tcPr/>
                </a:tc>
                <a:tc>
                  <a:txBody>
                    <a:bodyPr/>
                    <a:lstStyle/>
                    <a:p>
                      <a:r>
                        <a:rPr lang="zh-TW" altLang="en-US"/>
                        <a:t>雷達</a:t>
                      </a:r>
                      <a:endParaRPr lang="en-US" altLang="zh-TW"/>
                    </a:p>
                    <a:p>
                      <a:r>
                        <a:rPr lang="zh-TW" altLang="en-US"/>
                        <a:t>攝影機</a:t>
                      </a:r>
                    </a:p>
                  </a:txBody>
                  <a:tcPr/>
                </a:tc>
                <a:tc>
                  <a:txBody>
                    <a:bodyPr/>
                    <a:lstStyle/>
                    <a:p>
                      <a:r>
                        <a:rPr lang="zh-TW" altLang="en-US"/>
                        <a:t>號誌燈前</a:t>
                      </a:r>
                      <a:r>
                        <a:rPr lang="en-US" altLang="zh-TW"/>
                        <a:t>10M</a:t>
                      </a:r>
                      <a:r>
                        <a:rPr lang="zh-TW" altLang="en-US"/>
                        <a:t>，拍車後 </a:t>
                      </a:r>
                      <a:endParaRPr lang="en-US" altLang="zh-TW"/>
                    </a:p>
                    <a:p>
                      <a:r>
                        <a:rPr lang="zh-TW" altLang="en-US"/>
                        <a:t>高度</a:t>
                      </a:r>
                      <a:r>
                        <a:rPr lang="en-US" altLang="zh-TW"/>
                        <a:t>2~2.5M</a:t>
                      </a:r>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solidFill>
                            <a:schemeClr val="accent3"/>
                          </a:solidFill>
                        </a:rPr>
                        <a:t>需訪談 </a:t>
                      </a:r>
                      <a:r>
                        <a:rPr lang="en-US" altLang="zh-TW">
                          <a:solidFill>
                            <a:schemeClr val="accent3"/>
                          </a:solidFill>
                        </a:rPr>
                        <a:t>()</a:t>
                      </a:r>
                      <a:endParaRPr lang="zh-TW" altLang="en-US">
                        <a:solidFill>
                          <a:schemeClr val="accent3"/>
                        </a:solidFill>
                      </a:endParaRPr>
                    </a:p>
                    <a:p>
                      <a:endParaRPr lang="zh-TW" altLang="en-US"/>
                    </a:p>
                  </a:txBody>
                  <a:tcPr/>
                </a:tc>
                <a:extLst>
                  <a:ext uri="{0D108BD9-81ED-4DB2-BD59-A6C34878D82A}">
                    <a16:rowId xmlns:a16="http://schemas.microsoft.com/office/drawing/2014/main" val="3447233094"/>
                  </a:ext>
                </a:extLst>
              </a:tr>
            </a:tbl>
          </a:graphicData>
        </a:graphic>
      </p:graphicFrame>
    </p:spTree>
    <p:extLst>
      <p:ext uri="{BB962C8B-B14F-4D97-AF65-F5344CB8AC3E}">
        <p14:creationId xmlns:p14="http://schemas.microsoft.com/office/powerpoint/2010/main" val="13720942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C0EF47-35F5-AD8E-BB4E-0F30678FD4E9}"/>
              </a:ext>
            </a:extLst>
          </p:cNvPr>
          <p:cNvSpPr>
            <a:spLocks noGrp="1"/>
          </p:cNvSpPr>
          <p:nvPr>
            <p:ph type="title"/>
          </p:nvPr>
        </p:nvSpPr>
        <p:spPr/>
        <p:txBody>
          <a:bodyPr/>
          <a:lstStyle/>
          <a:p>
            <a:r>
              <a:rPr lang="zh-TW" altLang="en-US"/>
              <a:t>現有解決方案問題</a:t>
            </a:r>
            <a:r>
              <a:rPr lang="en-US" altLang="zh-TW"/>
              <a:t>1 (</a:t>
            </a:r>
            <a:r>
              <a:rPr lang="zh-TW" altLang="en-US"/>
              <a:t>號誌化路口：</a:t>
            </a:r>
            <a:r>
              <a:rPr lang="en-US" altLang="zh-TW"/>
              <a:t>Camera</a:t>
            </a:r>
            <a:r>
              <a:rPr lang="zh-TW" altLang="en-US"/>
              <a:t>應用</a:t>
            </a:r>
            <a:r>
              <a:rPr lang="en-US" altLang="zh-TW"/>
              <a:t>)</a:t>
            </a:r>
            <a:endParaRPr lang="zh-TW" altLang="en-US"/>
          </a:p>
        </p:txBody>
      </p:sp>
      <p:sp>
        <p:nvSpPr>
          <p:cNvPr id="3" name="投影片編號版面配置區 2">
            <a:extLst>
              <a:ext uri="{FF2B5EF4-FFF2-40B4-BE49-F238E27FC236}">
                <a16:creationId xmlns:a16="http://schemas.microsoft.com/office/drawing/2014/main" id="{61B7FD23-2B4E-577C-4C8A-08E136DA07C3}"/>
              </a:ext>
            </a:extLst>
          </p:cNvPr>
          <p:cNvSpPr>
            <a:spLocks noGrp="1"/>
          </p:cNvSpPr>
          <p:nvPr>
            <p:ph type="sldNum" sz="quarter" idx="12"/>
          </p:nvPr>
        </p:nvSpPr>
        <p:spPr/>
        <p:txBody>
          <a:bodyPr/>
          <a:lstStyle/>
          <a:p>
            <a:pPr algn="ctr"/>
            <a:fld id="{6E290225-7458-4E5F-AFE5-E142CAAEBF37}" type="slidenum">
              <a:rPr lang="en-US" smtClean="0"/>
              <a:pPr algn="ctr"/>
              <a:t>106</a:t>
            </a:fld>
            <a:endParaRPr lang="en-US"/>
          </a:p>
        </p:txBody>
      </p:sp>
      <p:sp>
        <p:nvSpPr>
          <p:cNvPr id="4" name="內容版面配置區 3">
            <a:extLst>
              <a:ext uri="{FF2B5EF4-FFF2-40B4-BE49-F238E27FC236}">
                <a16:creationId xmlns:a16="http://schemas.microsoft.com/office/drawing/2014/main" id="{CBBA20F8-FB1E-4DA8-5959-62E1A0F6656A}"/>
              </a:ext>
            </a:extLst>
          </p:cNvPr>
          <p:cNvSpPr>
            <a:spLocks noGrp="1"/>
          </p:cNvSpPr>
          <p:nvPr>
            <p:ph idx="1"/>
          </p:nvPr>
        </p:nvSpPr>
        <p:spPr>
          <a:xfrm>
            <a:off x="12192000" y="1532036"/>
            <a:ext cx="10515600" cy="4788001"/>
          </a:xfrm>
        </p:spPr>
        <p:txBody>
          <a:bodyPr/>
          <a:lstStyle/>
          <a:p>
            <a:pPr marL="0" indent="0">
              <a:buNone/>
            </a:pPr>
            <a:r>
              <a:rPr lang="zh-TW" altLang="en-US"/>
              <a:t>要有照片</a:t>
            </a:r>
            <a:r>
              <a:rPr lang="en-US" altLang="zh-TW"/>
              <a:t>, </a:t>
            </a:r>
            <a:r>
              <a:rPr lang="zh-TW" altLang="en-US"/>
              <a:t>訪談</a:t>
            </a:r>
            <a:r>
              <a:rPr lang="en-US" altLang="zh-TW"/>
              <a:t>, </a:t>
            </a:r>
            <a:r>
              <a:rPr lang="zh-TW" altLang="en-US"/>
              <a:t>成本資訊</a:t>
            </a:r>
            <a:endParaRPr lang="en-US" altLang="zh-TW"/>
          </a:p>
          <a:p>
            <a:pPr marL="0" indent="0">
              <a:buNone/>
            </a:pPr>
            <a:endParaRPr lang="en-US" altLang="zh-TW"/>
          </a:p>
          <a:p>
            <a:pPr marL="0" indent="0">
              <a:buNone/>
            </a:pPr>
            <a:r>
              <a:rPr lang="zh-TW" altLang="en-US"/>
              <a:t>架設成本</a:t>
            </a:r>
            <a:r>
              <a:rPr lang="en-US" altLang="zh-TW"/>
              <a:t>, </a:t>
            </a:r>
            <a:r>
              <a:rPr lang="zh-TW" altLang="en-US"/>
              <a:t>維護成本</a:t>
            </a:r>
            <a:r>
              <a:rPr lang="en-US" altLang="zh-TW"/>
              <a:t>,</a:t>
            </a:r>
            <a:r>
              <a:rPr lang="zh-TW" altLang="en-US"/>
              <a:t> 單價成本</a:t>
            </a:r>
            <a:r>
              <a:rPr lang="en-US" altLang="zh-TW"/>
              <a:t>, </a:t>
            </a:r>
            <a:r>
              <a:rPr lang="zh-TW" altLang="en-US"/>
              <a:t>美觀</a:t>
            </a:r>
            <a:r>
              <a:rPr lang="en-US" altLang="zh-TW"/>
              <a:t>, </a:t>
            </a:r>
            <a:r>
              <a:rPr lang="zh-TW" altLang="en-US"/>
              <a:t>整合度低等等</a:t>
            </a:r>
            <a:r>
              <a:rPr lang="en-US" altLang="zh-TW"/>
              <a:t>… </a:t>
            </a:r>
            <a:endParaRPr lang="zh-TW" altLang="en-US"/>
          </a:p>
        </p:txBody>
      </p:sp>
      <p:sp>
        <p:nvSpPr>
          <p:cNvPr id="5" name="文字方塊 4">
            <a:extLst>
              <a:ext uri="{FF2B5EF4-FFF2-40B4-BE49-F238E27FC236}">
                <a16:creationId xmlns:a16="http://schemas.microsoft.com/office/drawing/2014/main" id="{0B7810D5-0223-7521-CD79-2291F0B41AD2}"/>
              </a:ext>
            </a:extLst>
          </p:cNvPr>
          <p:cNvSpPr txBox="1"/>
          <p:nvPr/>
        </p:nvSpPr>
        <p:spPr>
          <a:xfrm>
            <a:off x="12148458" y="2871073"/>
            <a:ext cx="8762079" cy="1754326"/>
          </a:xfrm>
          <a:prstGeom prst="rect">
            <a:avLst/>
          </a:prstGeom>
          <a:noFill/>
        </p:spPr>
        <p:txBody>
          <a:bodyPr wrap="none" lIns="91440" tIns="45720" rIns="91440" bIns="45720" rtlCol="0" anchor="t">
            <a:spAutoFit/>
          </a:bodyPr>
          <a:lstStyle/>
          <a:p>
            <a:r>
              <a:rPr lang="zh-TW" altLang="en-US"/>
              <a:t>適應性號誌</a:t>
            </a:r>
            <a:r>
              <a:rPr lang="en-US" altLang="zh-TW"/>
              <a:t>/AI</a:t>
            </a:r>
            <a:r>
              <a:rPr lang="zh-TW" altLang="en-US"/>
              <a:t>號誌</a:t>
            </a:r>
            <a:endParaRPr lang="en-US" altLang="zh-TW"/>
          </a:p>
          <a:p>
            <a:r>
              <a:rPr lang="zh-TW" altLang="en-US"/>
              <a:t>緊急車輛</a:t>
            </a:r>
            <a:r>
              <a:rPr lang="en-US" altLang="zh-TW"/>
              <a:t>/</a:t>
            </a:r>
            <a:r>
              <a:rPr lang="zh-TW" altLang="en-US"/>
              <a:t>大眾運輸優先通行</a:t>
            </a:r>
            <a:endParaRPr lang="en-US" altLang="zh-TW"/>
          </a:p>
          <a:p>
            <a:r>
              <a:rPr lang="zh-TW" altLang="en-US"/>
              <a:t>科技執法</a:t>
            </a:r>
            <a:endParaRPr lang="en-US" altLang="zh-TW"/>
          </a:p>
          <a:p>
            <a:endParaRPr lang="zh-TW" altLang="en-US">
              <a:cs typeface="Calibri"/>
            </a:endParaRPr>
          </a:p>
          <a:p>
            <a:endParaRPr lang="zh-TW" altLang="en-US">
              <a:cs typeface="Calibri"/>
            </a:endParaRPr>
          </a:p>
          <a:p>
            <a:r>
              <a:rPr lang="zh-TW" altLang="en-US">
                <a:cs typeface="Calibri"/>
              </a:rPr>
              <a:t>只需要列出目前架設 camera 的位置, 方法, 鏡頭, 角度, 目的等等 (科技執法, 車流辨識?)</a:t>
            </a:r>
          </a:p>
        </p:txBody>
      </p:sp>
      <p:graphicFrame>
        <p:nvGraphicFramePr>
          <p:cNvPr id="6" name="表格 5">
            <a:extLst>
              <a:ext uri="{FF2B5EF4-FFF2-40B4-BE49-F238E27FC236}">
                <a16:creationId xmlns:a16="http://schemas.microsoft.com/office/drawing/2014/main" id="{CF6B7E7B-4AC8-E139-E1F7-F4535CCEEA69}"/>
              </a:ext>
            </a:extLst>
          </p:cNvPr>
          <p:cNvGraphicFramePr>
            <a:graphicFrameLocks noGrp="1"/>
          </p:cNvGraphicFramePr>
          <p:nvPr>
            <p:extLst>
              <p:ext uri="{D42A27DB-BD31-4B8C-83A1-F6EECF244321}">
                <p14:modId xmlns:p14="http://schemas.microsoft.com/office/powerpoint/2010/main" val="2728181761"/>
              </p:ext>
            </p:extLst>
          </p:nvPr>
        </p:nvGraphicFramePr>
        <p:xfrm>
          <a:off x="838201" y="1144588"/>
          <a:ext cx="10918370" cy="9966960"/>
        </p:xfrm>
        <a:graphic>
          <a:graphicData uri="http://schemas.openxmlformats.org/drawingml/2006/table">
            <a:tbl>
              <a:tblPr firstRow="1" bandRow="1">
                <a:tableStyleId>{5C22544A-7EE6-4342-B048-85BDC9FD1C3A}</a:tableStyleId>
              </a:tblPr>
              <a:tblGrid>
                <a:gridCol w="1254368">
                  <a:extLst>
                    <a:ext uri="{9D8B030D-6E8A-4147-A177-3AD203B41FA5}">
                      <a16:colId xmlns:a16="http://schemas.microsoft.com/office/drawing/2014/main" val="22083319"/>
                    </a:ext>
                  </a:extLst>
                </a:gridCol>
                <a:gridCol w="2227387">
                  <a:extLst>
                    <a:ext uri="{9D8B030D-6E8A-4147-A177-3AD203B41FA5}">
                      <a16:colId xmlns:a16="http://schemas.microsoft.com/office/drawing/2014/main" val="1197462021"/>
                    </a:ext>
                  </a:extLst>
                </a:gridCol>
                <a:gridCol w="4077118">
                  <a:extLst>
                    <a:ext uri="{9D8B030D-6E8A-4147-A177-3AD203B41FA5}">
                      <a16:colId xmlns:a16="http://schemas.microsoft.com/office/drawing/2014/main" val="4182915784"/>
                    </a:ext>
                  </a:extLst>
                </a:gridCol>
                <a:gridCol w="839874">
                  <a:extLst>
                    <a:ext uri="{9D8B030D-6E8A-4147-A177-3AD203B41FA5}">
                      <a16:colId xmlns:a16="http://schemas.microsoft.com/office/drawing/2014/main" val="4020548659"/>
                    </a:ext>
                  </a:extLst>
                </a:gridCol>
                <a:gridCol w="839875">
                  <a:extLst>
                    <a:ext uri="{9D8B030D-6E8A-4147-A177-3AD203B41FA5}">
                      <a16:colId xmlns:a16="http://schemas.microsoft.com/office/drawing/2014/main" val="844101168"/>
                    </a:ext>
                  </a:extLst>
                </a:gridCol>
                <a:gridCol w="839874">
                  <a:extLst>
                    <a:ext uri="{9D8B030D-6E8A-4147-A177-3AD203B41FA5}">
                      <a16:colId xmlns:a16="http://schemas.microsoft.com/office/drawing/2014/main" val="3665025462"/>
                    </a:ext>
                  </a:extLst>
                </a:gridCol>
                <a:gridCol w="839874">
                  <a:extLst>
                    <a:ext uri="{9D8B030D-6E8A-4147-A177-3AD203B41FA5}">
                      <a16:colId xmlns:a16="http://schemas.microsoft.com/office/drawing/2014/main" val="4077591252"/>
                    </a:ext>
                  </a:extLst>
                </a:gridCol>
              </a:tblGrid>
              <a:tr h="185420">
                <a:tc rowSpan="2">
                  <a:txBody>
                    <a:bodyPr/>
                    <a:lstStyle/>
                    <a:p>
                      <a:r>
                        <a:rPr lang="zh-TW" altLang="en-US"/>
                        <a:t>功能</a:t>
                      </a:r>
                    </a:p>
                  </a:txBody>
                  <a:tcPr/>
                </a:tc>
                <a:tc rowSpan="2">
                  <a:txBody>
                    <a:bodyPr/>
                    <a:lstStyle/>
                    <a:p>
                      <a:r>
                        <a:rPr lang="zh-TW" altLang="en-US"/>
                        <a:t>應用</a:t>
                      </a:r>
                    </a:p>
                  </a:txBody>
                  <a:tcPr/>
                </a:tc>
                <a:tc rowSpan="2">
                  <a:txBody>
                    <a:bodyPr/>
                    <a:lstStyle/>
                    <a:p>
                      <a:r>
                        <a:rPr lang="zh-TW" altLang="en-US"/>
                        <a:t>需求說明</a:t>
                      </a:r>
                    </a:p>
                  </a:txBody>
                  <a:tcPr/>
                </a:tc>
                <a:tc gridSpan="4">
                  <a:txBody>
                    <a:bodyPr/>
                    <a:lstStyle/>
                    <a:p>
                      <a:pPr algn="ctr"/>
                      <a:r>
                        <a:rPr lang="zh-TW" altLang="en-US"/>
                        <a:t>攝影機架設考量</a:t>
                      </a:r>
                      <a:endParaRPr lang="en-US" altLang="zh-TW"/>
                    </a:p>
                  </a:txBody>
                  <a:tcPr anchor="ctr"/>
                </a:tc>
                <a:tc hMerge="1">
                  <a:txBody>
                    <a:bodyPr/>
                    <a:lstStyle/>
                    <a:p>
                      <a:endParaRPr lang="zh-TW" altLang="en-US"/>
                    </a:p>
                  </a:txBody>
                  <a:tcPr/>
                </a:tc>
                <a:tc hMerge="1">
                  <a:txBody>
                    <a:bodyPr/>
                    <a:lstStyle/>
                    <a:p>
                      <a:endParaRPr lang="zh-TW" altLang="en-US"/>
                    </a:p>
                  </a:txBody>
                  <a:tcPr/>
                </a:tc>
                <a:tc hMerge="1">
                  <a:txBody>
                    <a:bodyPr/>
                    <a:lstStyle/>
                    <a:p>
                      <a:endParaRPr lang="en-US" altLang="zh-TW"/>
                    </a:p>
                  </a:txBody>
                  <a:tcPr/>
                </a:tc>
                <a:extLst>
                  <a:ext uri="{0D108BD9-81ED-4DB2-BD59-A6C34878D82A}">
                    <a16:rowId xmlns:a16="http://schemas.microsoft.com/office/drawing/2014/main" val="1677748927"/>
                  </a:ext>
                </a:extLst>
              </a:tr>
              <a:tr h="18542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r>
                        <a:rPr lang="zh-TW" altLang="en-US"/>
                        <a:t>高度</a:t>
                      </a:r>
                      <a:endParaRPr lang="en-US" altLang="zh-TW"/>
                    </a:p>
                  </a:txBody>
                  <a:tcPr/>
                </a:tc>
                <a:tc>
                  <a:txBody>
                    <a:bodyPr/>
                    <a:lstStyle/>
                    <a:p>
                      <a:r>
                        <a:rPr lang="zh-TW" altLang="en-US"/>
                        <a:t>距離</a:t>
                      </a:r>
                    </a:p>
                  </a:txBody>
                  <a:tcPr/>
                </a:tc>
                <a:tc>
                  <a:txBody>
                    <a:bodyPr/>
                    <a:lstStyle/>
                    <a:p>
                      <a:r>
                        <a:rPr lang="zh-TW" altLang="en-US"/>
                        <a:t>寬度</a:t>
                      </a:r>
                    </a:p>
                  </a:txBody>
                  <a:tcPr/>
                </a:tc>
                <a:tc>
                  <a:txBody>
                    <a:bodyPr/>
                    <a:lstStyle/>
                    <a:p>
                      <a:r>
                        <a:rPr lang="zh-TW" altLang="en-US"/>
                        <a:t>架設位置</a:t>
                      </a:r>
                    </a:p>
                  </a:txBody>
                  <a:tcPr/>
                </a:tc>
                <a:extLst>
                  <a:ext uri="{0D108BD9-81ED-4DB2-BD59-A6C34878D82A}">
                    <a16:rowId xmlns:a16="http://schemas.microsoft.com/office/drawing/2014/main" val="1748632786"/>
                  </a:ext>
                </a:extLst>
              </a:tr>
              <a:tr h="1463040">
                <a:tc rowSpan="4">
                  <a:txBody>
                    <a:bodyPr/>
                    <a:lstStyle/>
                    <a:p>
                      <a:r>
                        <a:rPr lang="zh-TW" altLang="en-US"/>
                        <a:t>交通計數</a:t>
                      </a:r>
                    </a:p>
                  </a:txBody>
                  <a:tcPr/>
                </a:tc>
                <a:tc>
                  <a:txBody>
                    <a:bodyPr/>
                    <a:lstStyle/>
                    <a:p>
                      <a:r>
                        <a:rPr lang="en-US" altLang="zh-TW">
                          <a:hlinkClick r:id="rId2"/>
                        </a:rPr>
                        <a:t>Annual Average Daily Traffic (AADT)</a:t>
                      </a:r>
                      <a:r>
                        <a:rPr lang="zh-TW" altLang="en-US">
                          <a:hlinkClick r:id="rId2"/>
                        </a:rPr>
                        <a:t>產製</a:t>
                      </a:r>
                      <a:endParaRPr lang="zh-TW" altLang="en-US"/>
                    </a:p>
                  </a:txBody>
                  <a:tcPr/>
                </a:tc>
                <a:tc>
                  <a:txBody>
                    <a:bodyPr/>
                    <a:lstStyle/>
                    <a:p>
                      <a:r>
                        <a:rPr lang="zh-TW" altLang="en-US"/>
                        <a:t>傳統透過抽樣調查 </a:t>
                      </a:r>
                      <a:r>
                        <a:rPr lang="en-US" altLang="zh-TW"/>
                        <a:t>(</a:t>
                      </a:r>
                      <a:r>
                        <a:rPr lang="zh-TW" altLang="en-US"/>
                        <a:t>人工計數、移動式計數器</a:t>
                      </a:r>
                      <a:r>
                        <a:rPr lang="en-US" altLang="zh-TW"/>
                        <a:t>)</a:t>
                      </a:r>
                      <a:r>
                        <a:rPr lang="zh-TW" altLang="en-US"/>
                        <a:t>，缺點為小樣本誤差大；每年每個路段需花費</a:t>
                      </a:r>
                      <a:r>
                        <a:rPr lang="en-US" altLang="zh-TW"/>
                        <a:t>48</a:t>
                      </a:r>
                      <a:r>
                        <a:rPr lang="zh-TW" altLang="en-US"/>
                        <a:t>小時統計，成本包含</a:t>
                      </a:r>
                      <a:r>
                        <a:rPr lang="en-US" altLang="zh-TW"/>
                        <a:t>Tube (100</a:t>
                      </a:r>
                      <a:r>
                        <a:rPr lang="zh-TW" altLang="en-US"/>
                        <a:t>英尺</a:t>
                      </a:r>
                      <a:r>
                        <a:rPr lang="en-US" altLang="zh-TW"/>
                        <a:t>60</a:t>
                      </a:r>
                      <a:r>
                        <a:rPr lang="zh-TW" altLang="en-US"/>
                        <a:t>美元，損壞率高</a:t>
                      </a:r>
                      <a:r>
                        <a:rPr lang="en-US" altLang="zh-TW"/>
                        <a:t>)</a:t>
                      </a:r>
                      <a:r>
                        <a:rPr lang="zh-TW" altLang="en-US"/>
                        <a:t>、計數器、人力、車輛等</a:t>
                      </a:r>
                    </a:p>
                  </a:txBody>
                  <a:tcPr/>
                </a:tc>
                <a:tc>
                  <a:txBody>
                    <a:bodyPr/>
                    <a:lstStyle/>
                    <a:p>
                      <a:r>
                        <a:rPr lang="en-US" altLang="zh-TW"/>
                        <a:t>7.6m (Iteris)</a:t>
                      </a:r>
                    </a:p>
                    <a:p>
                      <a:r>
                        <a:rPr lang="en-US" altLang="zh-TW"/>
                        <a:t>3-5m (Casper)</a:t>
                      </a:r>
                      <a:endParaRPr lang="zh-TW" altLang="en-US"/>
                    </a:p>
                  </a:txBody>
                  <a:tcPr/>
                </a:tc>
                <a:tc>
                  <a:txBody>
                    <a:bodyPr/>
                    <a:lstStyle/>
                    <a:p>
                      <a:r>
                        <a:rPr lang="en-US" altLang="zh-TW"/>
                        <a:t>76m (Iteris)</a:t>
                      </a:r>
                    </a:p>
                    <a:p>
                      <a:r>
                        <a:rPr lang="en-US" altLang="zh-TW"/>
                        <a:t>30-50m (Casper)</a:t>
                      </a:r>
                      <a:endParaRPr lang="zh-TW" altLang="en-US"/>
                    </a:p>
                  </a:txBody>
                  <a:tcPr/>
                </a:tc>
                <a:tc>
                  <a:txBody>
                    <a:bodyPr/>
                    <a:lstStyle/>
                    <a:p>
                      <a:r>
                        <a:rPr lang="zh-TW" altLang="en-US"/>
                        <a:t>至少</a:t>
                      </a:r>
                      <a:r>
                        <a:rPr lang="en-US" altLang="zh-TW"/>
                        <a:t>13.4m (Iteris)</a:t>
                      </a:r>
                      <a:endParaRPr lang="zh-TW" altLang="en-US"/>
                    </a:p>
                  </a:txBody>
                  <a:tcPr/>
                </a:tc>
                <a:tc>
                  <a:txBody>
                    <a:bodyPr/>
                    <a:lstStyle/>
                    <a:p>
                      <a:r>
                        <a:rPr lang="zh-TW" altLang="en-US"/>
                        <a:t>遠端號誌桿</a:t>
                      </a:r>
                    </a:p>
                  </a:txBody>
                  <a:tcPr/>
                </a:tc>
                <a:extLst>
                  <a:ext uri="{0D108BD9-81ED-4DB2-BD59-A6C34878D82A}">
                    <a16:rowId xmlns:a16="http://schemas.microsoft.com/office/drawing/2014/main" val="3426252866"/>
                  </a:ext>
                </a:extLst>
              </a:tr>
              <a:tr h="640080">
                <a:tc vMerge="1">
                  <a:txBody>
                    <a:bodyPr/>
                    <a:lstStyle/>
                    <a:p>
                      <a:endParaRPr lang="zh-TW" altLang="en-US"/>
                    </a:p>
                  </a:txBody>
                  <a:tcPr/>
                </a:tc>
                <a:tc>
                  <a:txBody>
                    <a:bodyPr/>
                    <a:lstStyle/>
                    <a:p>
                      <a:r>
                        <a:rPr lang="zh-TW" altLang="en-US">
                          <a:hlinkClick r:id="rId3"/>
                        </a:rPr>
                        <a:t>號誌績效評估 </a:t>
                      </a:r>
                      <a:r>
                        <a:rPr lang="en-US" altLang="zh-TW">
                          <a:hlinkClick r:id="rId3"/>
                        </a:rPr>
                        <a:t>(SPM)</a:t>
                      </a:r>
                      <a:endParaRPr lang="zh-TW" altLang="en-US"/>
                    </a:p>
                  </a:txBody>
                  <a:tcPr/>
                </a:tc>
                <a:tc>
                  <a:txBody>
                    <a:bodyPr/>
                    <a:lstStyle/>
                    <a:p>
                      <a:r>
                        <a:rPr lang="zh-TW" altLang="en-US"/>
                        <a:t>美國有</a:t>
                      </a:r>
                      <a:r>
                        <a:rPr lang="en-US" altLang="zh-TW"/>
                        <a:t>33</a:t>
                      </a:r>
                      <a:r>
                        <a:rPr lang="zh-TW" altLang="en-US"/>
                        <a:t>萬個號誌化路口，管理單位一般</a:t>
                      </a:r>
                      <a:r>
                        <a:rPr lang="en-US" altLang="zh-TW"/>
                        <a:t>3-5</a:t>
                      </a:r>
                      <a:r>
                        <a:rPr lang="zh-TW" altLang="en-US"/>
                        <a:t>年需調整一次時制計畫，一個路口約需花費</a:t>
                      </a:r>
                      <a:r>
                        <a:rPr lang="en-US" altLang="zh-TW"/>
                        <a:t>4,500</a:t>
                      </a:r>
                      <a:r>
                        <a:rPr lang="zh-TW" altLang="en-US"/>
                        <a:t>美元</a:t>
                      </a:r>
                    </a:p>
                  </a:txBody>
                  <a:tcPr/>
                </a:tc>
                <a:tc>
                  <a:txBody>
                    <a:bodyPr/>
                    <a:lstStyle/>
                    <a:p>
                      <a:r>
                        <a:rPr lang="en-US" altLang="zh-TW"/>
                        <a:t>?</a:t>
                      </a:r>
                      <a:endParaRPr lang="zh-TW" altLang="en-US"/>
                    </a:p>
                  </a:txBody>
                  <a:tcPr/>
                </a:tc>
                <a:tc>
                  <a:txBody>
                    <a:bodyPr/>
                    <a:lstStyle/>
                    <a:p>
                      <a:r>
                        <a:rPr lang="en-US" altLang="zh-TW"/>
                        <a:t>121m (advance counting)</a:t>
                      </a:r>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42984263"/>
                  </a:ext>
                </a:extLst>
              </a:tr>
              <a:tr h="1737360">
                <a:tc vMerge="1">
                  <a:txBody>
                    <a:bodyPr/>
                    <a:lstStyle/>
                    <a:p>
                      <a:endParaRPr lang="zh-TW" altLang="en-US"/>
                    </a:p>
                  </a:txBody>
                  <a:tcPr/>
                </a:tc>
                <a:tc>
                  <a:txBody>
                    <a:bodyPr/>
                    <a:lstStyle/>
                    <a:p>
                      <a:r>
                        <a:rPr lang="zh-TW" altLang="en-US"/>
                        <a:t>適應性號控</a:t>
                      </a:r>
                      <a:r>
                        <a:rPr lang="en-US" altLang="zh-TW"/>
                        <a:t>/</a:t>
                      </a:r>
                      <a:r>
                        <a:rPr lang="zh-TW" altLang="en-US"/>
                        <a:t>動態號控</a:t>
                      </a:r>
                      <a:r>
                        <a:rPr lang="en-US" altLang="zh-TW"/>
                        <a:t>/AI</a:t>
                      </a:r>
                      <a:r>
                        <a:rPr lang="zh-TW" altLang="en-US"/>
                        <a:t>號控</a:t>
                      </a:r>
                    </a:p>
                  </a:txBody>
                  <a:tcPr/>
                </a:tc>
                <a:tc>
                  <a:txBody>
                    <a:bodyPr/>
                    <a:lstStyle/>
                    <a:p>
                      <a:r>
                        <a:rPr lang="zh-TW" altLang="en-US"/>
                        <a:t>一般建置於重要路口或路廊偵測即時車流狀況 </a:t>
                      </a:r>
                      <a:r>
                        <a:rPr lang="en-US" altLang="zh-TW"/>
                        <a:t>(</a:t>
                      </a:r>
                      <a:r>
                        <a:rPr lang="zh-TW" altLang="en-US"/>
                        <a:t>車流長度、通過量等</a:t>
                      </a:r>
                      <a:r>
                        <a:rPr lang="en-US" altLang="zh-TW"/>
                        <a:t>)</a:t>
                      </a:r>
                      <a:r>
                        <a:rPr lang="zh-TW" altLang="en-US"/>
                        <a:t>進行即時號誌時制調整。建置費用普遍高昂：包括硬體 </a:t>
                      </a:r>
                      <a:r>
                        <a:rPr lang="en-US" altLang="zh-TW"/>
                        <a:t>(</a:t>
                      </a:r>
                      <a:r>
                        <a:rPr lang="zh-TW" altLang="en-US"/>
                        <a:t>感測器、傳輸設備、控制設備、存儲設備</a:t>
                      </a:r>
                      <a:r>
                        <a:rPr lang="en-US" altLang="zh-TW"/>
                        <a:t>)</a:t>
                      </a:r>
                      <a:r>
                        <a:rPr lang="zh-TW" altLang="en-US"/>
                        <a:t>、軟體</a:t>
                      </a:r>
                      <a:r>
                        <a:rPr lang="en-US" altLang="zh-TW"/>
                        <a:t>(</a:t>
                      </a:r>
                      <a:r>
                        <a:rPr lang="zh-TW" altLang="en-US"/>
                        <a:t>管理平台</a:t>
                      </a:r>
                      <a:r>
                        <a:rPr lang="en-US" altLang="zh-TW"/>
                        <a:t>)</a:t>
                      </a:r>
                      <a:r>
                        <a:rPr lang="zh-TW" altLang="en-US"/>
                        <a:t>及顧問費用</a:t>
                      </a:r>
                      <a:r>
                        <a:rPr lang="en-US" altLang="zh-TW"/>
                        <a:t>(</a:t>
                      </a:r>
                      <a:r>
                        <a:rPr lang="zh-TW" altLang="en-US"/>
                        <a:t>號誌調變邏輯、系統建置</a:t>
                      </a:r>
                      <a:r>
                        <a:rPr lang="en-US" altLang="zh-TW"/>
                        <a:t>)</a:t>
                      </a:r>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67813192"/>
                  </a:ext>
                </a:extLst>
              </a:tr>
              <a:tr h="594360">
                <a:tc vMerge="1">
                  <a:txBody>
                    <a:bodyPr/>
                    <a:lstStyle/>
                    <a:p>
                      <a:endParaRPr lang="zh-TW" altLang="en-US"/>
                    </a:p>
                  </a:txBody>
                  <a:tcPr/>
                </a:tc>
                <a:tc>
                  <a:txBody>
                    <a:bodyPr/>
                    <a:lstStyle/>
                    <a:p>
                      <a:r>
                        <a:rPr lang="zh-TW" altLang="en-US"/>
                        <a:t>規劃作業 </a:t>
                      </a:r>
                      <a:r>
                        <a:rPr lang="en-US" altLang="zh-TW"/>
                        <a:t>(</a:t>
                      </a:r>
                      <a:r>
                        <a:rPr lang="zh-TW" altLang="en-US"/>
                        <a:t>基礎建設規劃、車流優化、路口安全加強、大眾運輸規劃 </a:t>
                      </a:r>
                      <a:r>
                        <a:rPr lang="en-US" altLang="zh-TW"/>
                        <a:t>)</a:t>
                      </a:r>
                      <a:endParaRPr lang="zh-TW" altLang="en-US"/>
                    </a:p>
                  </a:txBody>
                  <a:tcPr/>
                </a:tc>
                <a:tc>
                  <a:txBody>
                    <a:bodyPr/>
                    <a:lstStyle/>
                    <a:p>
                      <a:r>
                        <a:rPr lang="zh-TW" altLang="en-US"/>
                        <a:t>傳統透過抽樣調查 </a:t>
                      </a:r>
                      <a:r>
                        <a:rPr lang="en-US" altLang="zh-TW"/>
                        <a:t>(</a:t>
                      </a:r>
                      <a:r>
                        <a:rPr lang="zh-TW" altLang="en-US"/>
                        <a:t>人工計數、移動式計數器</a:t>
                      </a:r>
                      <a:r>
                        <a:rPr lang="en-US" altLang="zh-TW"/>
                        <a:t>)</a:t>
                      </a:r>
                      <a:r>
                        <a:rPr lang="zh-TW" altLang="en-US"/>
                        <a:t>，缺點為小樣本誤差大</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3730160575"/>
                  </a:ext>
                </a:extLst>
              </a:tr>
              <a:tr h="185420">
                <a:tc rowSpan="3">
                  <a:txBody>
                    <a:bodyPr/>
                    <a:lstStyle/>
                    <a:p>
                      <a:r>
                        <a:rPr lang="zh-TW" altLang="en-US"/>
                        <a:t>車牌辨識</a:t>
                      </a:r>
                    </a:p>
                  </a:txBody>
                  <a:tcPr/>
                </a:tc>
                <a:tc>
                  <a:txBody>
                    <a:bodyPr/>
                    <a:lstStyle/>
                    <a:p>
                      <a:r>
                        <a:rPr lang="zh-TW" altLang="en-US"/>
                        <a:t>科技執法</a:t>
                      </a:r>
                    </a:p>
                  </a:txBody>
                  <a:tcPr/>
                </a:tc>
                <a:tc>
                  <a:txBody>
                    <a:bodyPr/>
                    <a:lstStyle/>
                    <a:p>
                      <a:endParaRPr lang="zh-TW" altLang="en-US"/>
                    </a:p>
                  </a:txBody>
                  <a:tcPr/>
                </a:tc>
                <a:tc>
                  <a:txBody>
                    <a:bodyPr/>
                    <a:lstStyle/>
                    <a:p>
                      <a:r>
                        <a:rPr lang="en-US" altLang="zh-TW"/>
                        <a:t>2-2.5m (Casper)</a:t>
                      </a:r>
                      <a:endParaRPr lang="zh-TW" altLang="en-US"/>
                    </a:p>
                  </a:txBody>
                  <a:tcPr/>
                </a:tc>
                <a:tc>
                  <a:txBody>
                    <a:bodyPr/>
                    <a:lstStyle/>
                    <a:p>
                      <a:r>
                        <a:rPr lang="zh-TW" altLang="en-US"/>
                        <a:t>近端號誌桿前</a:t>
                      </a:r>
                      <a:r>
                        <a:rPr lang="en-US" altLang="zh-TW"/>
                        <a:t>10m</a:t>
                      </a:r>
                      <a:endParaRPr lang="zh-TW" altLang="en-US"/>
                    </a:p>
                  </a:txBody>
                  <a:tcPr/>
                </a:tc>
                <a:tc>
                  <a:txBody>
                    <a:bodyPr/>
                    <a:lstStyle/>
                    <a:p>
                      <a:r>
                        <a:rPr lang="en-US" altLang="zh-TW"/>
                        <a:t>?</a:t>
                      </a:r>
                      <a:endParaRPr lang="zh-TW" altLang="en-US"/>
                    </a:p>
                  </a:txBody>
                  <a:tcPr/>
                </a:tc>
                <a:tc>
                  <a:txBody>
                    <a:bodyPr/>
                    <a:lstStyle/>
                    <a:p>
                      <a:endParaRPr lang="zh-TW" altLang="en-US"/>
                    </a:p>
                  </a:txBody>
                  <a:tcPr/>
                </a:tc>
                <a:extLst>
                  <a:ext uri="{0D108BD9-81ED-4DB2-BD59-A6C34878D82A}">
                    <a16:rowId xmlns:a16="http://schemas.microsoft.com/office/drawing/2014/main" val="1611715196"/>
                  </a:ext>
                </a:extLst>
              </a:tr>
              <a:tr h="185420">
                <a:tc vMerge="1">
                  <a:txBody>
                    <a:bodyPr/>
                    <a:lstStyle/>
                    <a:p>
                      <a:endParaRPr lang="zh-TW" altLang="en-US"/>
                    </a:p>
                  </a:txBody>
                  <a:tcPr/>
                </a:tc>
                <a:tc>
                  <a:txBody>
                    <a:bodyPr/>
                    <a:lstStyle/>
                    <a:p>
                      <a:r>
                        <a:rPr lang="en-US" altLang="zh-TW"/>
                        <a:t>ETC</a:t>
                      </a:r>
                      <a:r>
                        <a:rPr lang="zh-TW" altLang="en-US"/>
                        <a:t>、</a:t>
                      </a:r>
                      <a:r>
                        <a:rPr lang="en-US" altLang="zh-TW"/>
                        <a:t>ERP</a:t>
                      </a:r>
                      <a:r>
                        <a:rPr lang="zh-TW" altLang="en-US"/>
                        <a:t>等收費應用</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2706657846"/>
                  </a:ext>
                </a:extLst>
              </a:tr>
              <a:tr h="185420">
                <a:tc vMerge="1">
                  <a:txBody>
                    <a:bodyPr/>
                    <a:lstStyle/>
                    <a:p>
                      <a:endParaRPr lang="zh-TW" altLang="en-US"/>
                    </a:p>
                  </a:txBody>
                  <a:tcPr/>
                </a:tc>
                <a:tc>
                  <a:txBody>
                    <a:bodyPr/>
                    <a:lstStyle/>
                    <a:p>
                      <a:r>
                        <a:rPr lang="zh-TW" altLang="en-US"/>
                        <a:t>起迄點資料蒐集</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126848115"/>
                  </a:ext>
                </a:extLst>
              </a:tr>
              <a:tr h="185420">
                <a:tc>
                  <a:txBody>
                    <a:bodyPr/>
                    <a:lstStyle/>
                    <a:p>
                      <a:r>
                        <a:rPr lang="zh-TW" altLang="en-US"/>
                        <a:t>事件偵測</a:t>
                      </a:r>
                    </a:p>
                  </a:txBody>
                  <a:tcPr/>
                </a:tc>
                <a:tc>
                  <a:txBody>
                    <a:bodyPr/>
                    <a:lstStyle/>
                    <a:p>
                      <a:r>
                        <a:rPr lang="zh-TW" altLang="en-US"/>
                        <a:t>事件偵測回報</a:t>
                      </a:r>
                    </a:p>
                  </a:txBody>
                  <a:tcPr/>
                </a:tc>
                <a:tc>
                  <a:txBody>
                    <a:bodyPr/>
                    <a:lstStyle/>
                    <a:p>
                      <a:r>
                        <a:rPr lang="zh-TW" altLang="en-US"/>
                        <a:t>偵測路口周邊交通事件即時回報加速救援或解決速度</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2991630794"/>
                  </a:ext>
                </a:extLst>
              </a:tr>
            </a:tbl>
          </a:graphicData>
        </a:graphic>
      </p:graphicFrame>
    </p:spTree>
    <p:extLst>
      <p:ext uri="{BB962C8B-B14F-4D97-AF65-F5344CB8AC3E}">
        <p14:creationId xmlns:p14="http://schemas.microsoft.com/office/powerpoint/2010/main" val="1875898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EED5C4-1CC7-1BB5-3935-942B8F11F9E2}"/>
              </a:ext>
            </a:extLst>
          </p:cNvPr>
          <p:cNvSpPr>
            <a:spLocks noGrp="1"/>
          </p:cNvSpPr>
          <p:nvPr>
            <p:ph type="title"/>
          </p:nvPr>
        </p:nvSpPr>
        <p:spPr/>
        <p:txBody>
          <a:bodyPr/>
          <a:lstStyle/>
          <a:p>
            <a:r>
              <a:rPr lang="zh-TW" altLang="en-US"/>
              <a:t>鏡頭使用考量</a:t>
            </a:r>
          </a:p>
        </p:txBody>
      </p:sp>
      <p:sp>
        <p:nvSpPr>
          <p:cNvPr id="3" name="投影片編號版面配置區 2">
            <a:extLst>
              <a:ext uri="{FF2B5EF4-FFF2-40B4-BE49-F238E27FC236}">
                <a16:creationId xmlns:a16="http://schemas.microsoft.com/office/drawing/2014/main" id="{869033B6-E8E1-DF41-095C-DAA4DC2B3F8B}"/>
              </a:ext>
            </a:extLst>
          </p:cNvPr>
          <p:cNvSpPr>
            <a:spLocks noGrp="1"/>
          </p:cNvSpPr>
          <p:nvPr>
            <p:ph type="sldNum" sz="quarter" idx="12"/>
          </p:nvPr>
        </p:nvSpPr>
        <p:spPr/>
        <p:txBody>
          <a:bodyPr/>
          <a:lstStyle/>
          <a:p>
            <a:pPr algn="ctr"/>
            <a:fld id="{6E290225-7458-4E5F-AFE5-E142CAAEBF37}" type="slidenum">
              <a:rPr lang="en-US" smtClean="0"/>
              <a:pPr algn="ctr"/>
              <a:t>107</a:t>
            </a:fld>
            <a:endParaRPr lang="en-US"/>
          </a:p>
        </p:txBody>
      </p:sp>
      <p:graphicFrame>
        <p:nvGraphicFramePr>
          <p:cNvPr id="5" name="表格 4">
            <a:extLst>
              <a:ext uri="{FF2B5EF4-FFF2-40B4-BE49-F238E27FC236}">
                <a16:creationId xmlns:a16="http://schemas.microsoft.com/office/drawing/2014/main" id="{8C6ABF57-3831-6DD7-940A-8D28EAE68ABA}"/>
              </a:ext>
            </a:extLst>
          </p:cNvPr>
          <p:cNvGraphicFramePr>
            <a:graphicFrameLocks noGrp="1"/>
          </p:cNvGraphicFramePr>
          <p:nvPr/>
        </p:nvGraphicFramePr>
        <p:xfrm>
          <a:off x="838199" y="2687320"/>
          <a:ext cx="10918375" cy="4846320"/>
        </p:xfrm>
        <a:graphic>
          <a:graphicData uri="http://schemas.openxmlformats.org/drawingml/2006/table">
            <a:tbl>
              <a:tblPr firstRow="1" bandRow="1">
                <a:tableStyleId>{5C22544A-7EE6-4342-B048-85BDC9FD1C3A}</a:tableStyleId>
              </a:tblPr>
              <a:tblGrid>
                <a:gridCol w="1393372">
                  <a:extLst>
                    <a:ext uri="{9D8B030D-6E8A-4147-A177-3AD203B41FA5}">
                      <a16:colId xmlns:a16="http://schemas.microsoft.com/office/drawing/2014/main" val="772786377"/>
                    </a:ext>
                  </a:extLst>
                </a:gridCol>
                <a:gridCol w="1404258">
                  <a:extLst>
                    <a:ext uri="{9D8B030D-6E8A-4147-A177-3AD203B41FA5}">
                      <a16:colId xmlns:a16="http://schemas.microsoft.com/office/drawing/2014/main" val="1244184436"/>
                    </a:ext>
                  </a:extLst>
                </a:gridCol>
                <a:gridCol w="1828800">
                  <a:extLst>
                    <a:ext uri="{9D8B030D-6E8A-4147-A177-3AD203B41FA5}">
                      <a16:colId xmlns:a16="http://schemas.microsoft.com/office/drawing/2014/main" val="3421617482"/>
                    </a:ext>
                  </a:extLst>
                </a:gridCol>
                <a:gridCol w="1415142">
                  <a:extLst>
                    <a:ext uri="{9D8B030D-6E8A-4147-A177-3AD203B41FA5}">
                      <a16:colId xmlns:a16="http://schemas.microsoft.com/office/drawing/2014/main" val="4254686760"/>
                    </a:ext>
                  </a:extLst>
                </a:gridCol>
                <a:gridCol w="1625601">
                  <a:extLst>
                    <a:ext uri="{9D8B030D-6E8A-4147-A177-3AD203B41FA5}">
                      <a16:colId xmlns:a16="http://schemas.microsoft.com/office/drawing/2014/main" val="3357985055"/>
                    </a:ext>
                  </a:extLst>
                </a:gridCol>
                <a:gridCol w="1625601">
                  <a:extLst>
                    <a:ext uri="{9D8B030D-6E8A-4147-A177-3AD203B41FA5}">
                      <a16:colId xmlns:a16="http://schemas.microsoft.com/office/drawing/2014/main" val="1736708216"/>
                    </a:ext>
                  </a:extLst>
                </a:gridCol>
                <a:gridCol w="1625601">
                  <a:extLst>
                    <a:ext uri="{9D8B030D-6E8A-4147-A177-3AD203B41FA5}">
                      <a16:colId xmlns:a16="http://schemas.microsoft.com/office/drawing/2014/main" val="3574116920"/>
                    </a:ext>
                  </a:extLst>
                </a:gridCol>
              </a:tblGrid>
              <a:tr h="185420">
                <a:tc rowSpan="2">
                  <a:txBody>
                    <a:bodyPr/>
                    <a:lstStyle/>
                    <a:p>
                      <a:r>
                        <a:rPr lang="zh-TW" altLang="en-US"/>
                        <a:t>應用</a:t>
                      </a:r>
                    </a:p>
                  </a:txBody>
                  <a:tcPr/>
                </a:tc>
                <a:tc gridSpan="3">
                  <a:txBody>
                    <a:bodyPr/>
                    <a:lstStyle/>
                    <a:p>
                      <a:r>
                        <a:rPr lang="zh-TW" altLang="en-US"/>
                        <a:t>鏡頭需求</a:t>
                      </a:r>
                    </a:p>
                  </a:txBody>
                  <a:tcPr/>
                </a:tc>
                <a:tc hMerge="1">
                  <a:txBody>
                    <a:bodyPr/>
                    <a:lstStyle/>
                    <a:p>
                      <a:endParaRPr lang="zh-TW" altLang="en-US"/>
                    </a:p>
                  </a:txBody>
                  <a:tcPr/>
                </a:tc>
                <a:tc hMerge="1">
                  <a:txBody>
                    <a:bodyPr/>
                    <a:lstStyle/>
                    <a:p>
                      <a:endParaRPr lang="zh-TW" altLang="en-US"/>
                    </a:p>
                  </a:txBody>
                  <a:tcPr/>
                </a:tc>
                <a:tc gridSpan="3">
                  <a:txBody>
                    <a:bodyPr/>
                    <a:lstStyle/>
                    <a:p>
                      <a:r>
                        <a:rPr lang="zh-TW" altLang="en-US"/>
                        <a:t>架設需求</a:t>
                      </a:r>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97301238"/>
                  </a:ext>
                </a:extLst>
              </a:tr>
              <a:tr h="185420">
                <a:tc vMerge="1">
                  <a:txBody>
                    <a:bodyPr/>
                    <a:lstStyle/>
                    <a:p>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解析度</a:t>
                      </a:r>
                    </a:p>
                  </a:txBody>
                  <a:tcPr/>
                </a:tc>
                <a:tc>
                  <a:txBody>
                    <a:bodyPr/>
                    <a:lstStyle/>
                    <a:p>
                      <a:r>
                        <a:rPr lang="zh-TW" altLang="en-US"/>
                        <a:t>焦距</a:t>
                      </a:r>
                    </a:p>
                  </a:txBody>
                  <a:tcPr/>
                </a:tc>
                <a:tc>
                  <a:txBody>
                    <a:bodyPr/>
                    <a:lstStyle/>
                    <a:p>
                      <a:r>
                        <a:rPr lang="zh-TW" altLang="en-US"/>
                        <a:t>型態</a:t>
                      </a:r>
                    </a:p>
                  </a:txBody>
                  <a:tcPr/>
                </a:tc>
                <a:tc>
                  <a:txBody>
                    <a:bodyPr/>
                    <a:lstStyle/>
                    <a:p>
                      <a:r>
                        <a:rPr lang="zh-TW" altLang="en-US"/>
                        <a:t>高度</a:t>
                      </a:r>
                    </a:p>
                  </a:txBody>
                  <a:tcPr/>
                </a:tc>
                <a:tc>
                  <a:txBody>
                    <a:bodyPr/>
                    <a:lstStyle/>
                    <a:p>
                      <a:r>
                        <a:rPr lang="zh-TW" altLang="en-US"/>
                        <a:t>距離</a:t>
                      </a:r>
                    </a:p>
                  </a:txBody>
                  <a:tcPr/>
                </a:tc>
                <a:tc>
                  <a:txBody>
                    <a:bodyPr/>
                    <a:lstStyle/>
                    <a:p>
                      <a:r>
                        <a:rPr lang="zh-TW" altLang="en-US"/>
                        <a:t>寬度</a:t>
                      </a:r>
                    </a:p>
                  </a:txBody>
                  <a:tcPr/>
                </a:tc>
                <a:extLst>
                  <a:ext uri="{0D108BD9-81ED-4DB2-BD59-A6C34878D82A}">
                    <a16:rowId xmlns:a16="http://schemas.microsoft.com/office/drawing/2014/main" val="251967000"/>
                  </a:ext>
                </a:extLst>
              </a:tr>
              <a:tr h="370840">
                <a:tc>
                  <a:txBody>
                    <a:bodyPr/>
                    <a:lstStyle/>
                    <a:p>
                      <a:r>
                        <a:rPr lang="zh-TW" altLang="en-US"/>
                        <a:t>監錄</a:t>
                      </a:r>
                    </a:p>
                  </a:txBody>
                  <a:tcPr/>
                </a:tc>
                <a:tc>
                  <a:txBody>
                    <a:bodyPr/>
                    <a:lstStyle/>
                    <a:p>
                      <a:r>
                        <a:rPr lang="en-US" altLang="zh-TW"/>
                        <a:t>2mp</a:t>
                      </a:r>
                      <a:endParaRPr lang="zh-TW" altLang="en-US"/>
                    </a:p>
                  </a:txBody>
                  <a:tcPr/>
                </a:tc>
                <a:tc>
                  <a:txBody>
                    <a:bodyPr/>
                    <a:lstStyle/>
                    <a:p>
                      <a:r>
                        <a:rPr lang="en-US" altLang="zh-TW"/>
                        <a:t>6-60mm</a:t>
                      </a:r>
                      <a:r>
                        <a:rPr lang="zh-TW" altLang="en-US"/>
                        <a:t>、</a:t>
                      </a:r>
                      <a:r>
                        <a:rPr lang="en-US" altLang="zh-TW"/>
                        <a:t>2.8-12mm (</a:t>
                      </a:r>
                      <a:r>
                        <a:rPr lang="zh-TW" altLang="en-US"/>
                        <a:t>全景</a:t>
                      </a:r>
                      <a:r>
                        <a:rPr lang="en-US" altLang="zh-TW"/>
                        <a:t>)</a:t>
                      </a:r>
                      <a:endParaRPr lang="zh-TW" altLang="en-US"/>
                    </a:p>
                  </a:txBody>
                  <a:tcPr/>
                </a:tc>
                <a:tc>
                  <a:txBody>
                    <a:bodyPr/>
                    <a:lstStyle/>
                    <a:p>
                      <a:r>
                        <a:rPr lang="en-US" altLang="zh-TW"/>
                        <a:t>Box</a:t>
                      </a:r>
                      <a:r>
                        <a:rPr lang="zh-TW" altLang="en-US"/>
                        <a:t>、</a:t>
                      </a:r>
                      <a:r>
                        <a:rPr lang="en-US" altLang="zh-TW"/>
                        <a:t>bullet (30%)</a:t>
                      </a:r>
                      <a:endParaRPr lang="zh-TW" altLang="en-US"/>
                    </a:p>
                  </a:txBody>
                  <a:tcPr/>
                </a:tc>
                <a:tc>
                  <a:txBody>
                    <a:bodyPr/>
                    <a:lstStyle/>
                    <a:p>
                      <a:pPr marL="285750" indent="-285750">
                        <a:buFont typeface="Arial" panose="020B0604020202020204" pitchFamily="34" charset="0"/>
                        <a:buChar char="•"/>
                      </a:pPr>
                      <a:r>
                        <a:rPr lang="zh-TW" altLang="en-US"/>
                        <a:t>一般</a:t>
                      </a:r>
                      <a:r>
                        <a:rPr lang="en-US" altLang="zh-TW"/>
                        <a:t>3-4m</a:t>
                      </a:r>
                    </a:p>
                    <a:p>
                      <a:pPr marL="285750" indent="-285750">
                        <a:buFont typeface="Arial" panose="020B0604020202020204" pitchFamily="34" charset="0"/>
                        <a:buChar char="•"/>
                      </a:pPr>
                      <a:r>
                        <a:rPr lang="zh-TW" altLang="en-US"/>
                        <a:t>全景架設</a:t>
                      </a:r>
                      <a:r>
                        <a:rPr lang="en-US" altLang="zh-TW"/>
                        <a:t>F</a:t>
                      </a:r>
                      <a:r>
                        <a:rPr lang="zh-TW" altLang="en-US"/>
                        <a:t>桿，至少</a:t>
                      </a:r>
                      <a:r>
                        <a:rPr lang="en-US" altLang="zh-TW"/>
                        <a:t>6m</a:t>
                      </a:r>
                      <a:endParaRPr lang="zh-TW" altLang="en-US"/>
                    </a:p>
                  </a:txBody>
                  <a:tcPr/>
                </a:tc>
                <a:tc>
                  <a:txBody>
                    <a:bodyPr/>
                    <a:lstStyle/>
                    <a:p>
                      <a:pPr marL="285750" indent="-285750">
                        <a:buFont typeface="Arial" panose="020B0604020202020204" pitchFamily="34" charset="0"/>
                        <a:buChar char="•"/>
                      </a:pPr>
                      <a:r>
                        <a:rPr lang="en-US" altLang="zh-TW"/>
                        <a:t>20-100m (</a:t>
                      </a:r>
                      <a:r>
                        <a:rPr lang="zh-TW" altLang="en-US"/>
                        <a:t>全景攝影</a:t>
                      </a:r>
                      <a:r>
                        <a:rPr lang="en-US" altLang="zh-TW"/>
                        <a:t>)</a:t>
                      </a:r>
                      <a:endParaRPr lang="zh-TW" altLang="en-US"/>
                    </a:p>
                  </a:txBody>
                  <a:tcPr/>
                </a:tc>
                <a:tc>
                  <a:txBody>
                    <a:bodyPr/>
                    <a:lstStyle/>
                    <a:p>
                      <a:pPr marL="285750" indent="-285750">
                        <a:buFont typeface="Arial" panose="020B0604020202020204" pitchFamily="34" charset="0"/>
                        <a:buChar char="•"/>
                      </a:pPr>
                      <a:r>
                        <a:rPr lang="en-US" altLang="zh-TW"/>
                        <a:t>4-8</a:t>
                      </a:r>
                      <a:r>
                        <a:rPr lang="zh-TW" altLang="en-US"/>
                        <a:t>車道 </a:t>
                      </a:r>
                      <a:r>
                        <a:rPr lang="en-US" altLang="zh-TW"/>
                        <a:t>(</a:t>
                      </a:r>
                      <a:r>
                        <a:rPr lang="zh-TW" altLang="en-US"/>
                        <a:t>全景攝影</a:t>
                      </a:r>
                      <a:r>
                        <a:rPr lang="en-US" altLang="zh-TW"/>
                        <a:t>)</a:t>
                      </a:r>
                      <a:endParaRPr lang="zh-TW" altLang="en-US"/>
                    </a:p>
                  </a:txBody>
                  <a:tcPr/>
                </a:tc>
                <a:extLst>
                  <a:ext uri="{0D108BD9-81ED-4DB2-BD59-A6C34878D82A}">
                    <a16:rowId xmlns:a16="http://schemas.microsoft.com/office/drawing/2014/main" val="3552724994"/>
                  </a:ext>
                </a:extLst>
              </a:tr>
              <a:tr h="370840">
                <a:tc>
                  <a:txBody>
                    <a:bodyPr/>
                    <a:lstStyle/>
                    <a:p>
                      <a:r>
                        <a:rPr lang="zh-TW" altLang="en-US"/>
                        <a:t>人車流偵測</a:t>
                      </a:r>
                    </a:p>
                  </a:txBody>
                  <a:tcPr/>
                </a:tc>
                <a:tc>
                  <a:txBody>
                    <a:bodyPr/>
                    <a:lstStyle/>
                    <a:p>
                      <a:r>
                        <a:rPr lang="en-US" altLang="zh-TW"/>
                        <a:t>5mp</a:t>
                      </a:r>
                      <a:r>
                        <a:rPr lang="zh-TW" altLang="en-US"/>
                        <a:t>、</a:t>
                      </a:r>
                      <a:r>
                        <a:rPr lang="en-US" altLang="zh-TW"/>
                        <a:t>8mp</a:t>
                      </a:r>
                      <a:endParaRPr lang="zh-TW" altLang="en-US"/>
                    </a:p>
                  </a:txBody>
                  <a:tcPr/>
                </a:tc>
                <a:tc>
                  <a:txBody>
                    <a:bodyPr/>
                    <a:lstStyle/>
                    <a:p>
                      <a:r>
                        <a:rPr lang="zh-TW" altLang="en-US"/>
                        <a:t>廣角、魚眼為主</a:t>
                      </a:r>
                    </a:p>
                  </a:txBody>
                  <a:tcPr/>
                </a:tc>
                <a:tc>
                  <a:txBody>
                    <a:bodyPr/>
                    <a:lstStyle/>
                    <a:p>
                      <a:r>
                        <a:rPr lang="en-US" altLang="zh-TW"/>
                        <a:t>Bullet</a:t>
                      </a:r>
                      <a:r>
                        <a:rPr lang="zh-TW" altLang="en-US"/>
                        <a:t>、</a:t>
                      </a:r>
                      <a:r>
                        <a:rPr lang="en-US" altLang="zh-TW"/>
                        <a:t>fisheye (</a:t>
                      </a:r>
                      <a:r>
                        <a:rPr lang="zh-TW" altLang="en-US"/>
                        <a:t>僅竹北</a:t>
                      </a:r>
                      <a:r>
                        <a:rPr lang="en-US" altLang="zh-TW"/>
                        <a:t>)</a:t>
                      </a:r>
                      <a:endParaRPr lang="zh-TW" altLang="en-US"/>
                    </a:p>
                  </a:txBody>
                  <a:tcPr/>
                </a:tc>
                <a:tc>
                  <a:txBody>
                    <a:bodyPr/>
                    <a:lstStyle/>
                    <a:p>
                      <a:pPr marL="285750" indent="-285750">
                        <a:buFont typeface="Arial" panose="020B0604020202020204" pitchFamily="34" charset="0"/>
                        <a:buChar char="•"/>
                      </a:pPr>
                      <a:r>
                        <a:rPr lang="en-US" altLang="zh-TW"/>
                        <a:t>4-5m</a:t>
                      </a:r>
                    </a:p>
                    <a:p>
                      <a:pPr marL="285750" indent="-285750">
                        <a:buFont typeface="Arial" panose="020B0604020202020204" pitchFamily="34" charset="0"/>
                        <a:buChar char="•"/>
                      </a:pPr>
                      <a:r>
                        <a:rPr lang="zh-TW" altLang="en-US"/>
                        <a:t>魚眼架設</a:t>
                      </a:r>
                      <a:r>
                        <a:rPr lang="en-US" altLang="zh-TW"/>
                        <a:t>F</a:t>
                      </a:r>
                      <a:r>
                        <a:rPr lang="zh-TW" altLang="en-US"/>
                        <a:t>桿，至少</a:t>
                      </a:r>
                      <a:r>
                        <a:rPr lang="en-US" altLang="zh-TW"/>
                        <a:t>6m</a:t>
                      </a:r>
                      <a:endParaRPr lang="zh-TW" altLang="en-US"/>
                    </a:p>
                  </a:txBody>
                  <a:tcPr/>
                </a:tc>
                <a:tc>
                  <a:txBody>
                    <a:bodyPr/>
                    <a:lstStyle/>
                    <a:p>
                      <a:pPr marL="285750" indent="-285750">
                        <a:buFont typeface="Arial" panose="020B0604020202020204" pitchFamily="34" charset="0"/>
                        <a:buChar char="•"/>
                      </a:pPr>
                      <a:r>
                        <a:rPr lang="en-US" altLang="zh-TW"/>
                        <a:t>30-50m (</a:t>
                      </a:r>
                      <a:r>
                        <a:rPr lang="zh-TW" altLang="en-US"/>
                        <a:t>車流</a:t>
                      </a:r>
                      <a:r>
                        <a:rPr lang="en-US" altLang="zh-TW"/>
                        <a:t>)</a:t>
                      </a:r>
                    </a:p>
                    <a:p>
                      <a:pPr marL="285750" indent="-285750">
                        <a:buFont typeface="Arial" panose="020B0604020202020204" pitchFamily="34" charset="0"/>
                        <a:buChar char="•"/>
                      </a:pPr>
                      <a:r>
                        <a:rPr lang="en-US" altLang="zh-TW"/>
                        <a:t>10-20m</a:t>
                      </a:r>
                      <a:r>
                        <a:rPr lang="zh-TW" altLang="en-US"/>
                        <a:t> </a:t>
                      </a:r>
                      <a:r>
                        <a:rPr lang="en-US" altLang="zh-TW"/>
                        <a:t>(</a:t>
                      </a:r>
                      <a:r>
                        <a:rPr lang="zh-TW" altLang="en-US"/>
                        <a:t>人流</a:t>
                      </a:r>
                      <a:r>
                        <a:rPr lang="en-US" altLang="zh-TW"/>
                        <a:t>)</a:t>
                      </a:r>
                    </a:p>
                    <a:p>
                      <a:pPr marL="285750" indent="-285750">
                        <a:buFont typeface="Arial" panose="020B0604020202020204" pitchFamily="34" charset="0"/>
                        <a:buChar char="•"/>
                      </a:pPr>
                      <a:r>
                        <a:rPr lang="en-US" altLang="zh-TW"/>
                        <a:t>20-100m (</a:t>
                      </a:r>
                      <a:r>
                        <a:rPr lang="zh-TW" altLang="en-US"/>
                        <a:t>全景攝影</a:t>
                      </a:r>
                      <a:r>
                        <a:rPr lang="en-US" altLang="zh-TW"/>
                        <a:t>)</a:t>
                      </a:r>
                      <a:endParaRPr lang="zh-TW" altLang="en-US"/>
                    </a:p>
                  </a:txBody>
                  <a:tcPr/>
                </a:tc>
                <a:tc>
                  <a:txBody>
                    <a:bodyPr/>
                    <a:lstStyle/>
                    <a:p>
                      <a:pPr marL="285750" indent="-285750">
                        <a:buFont typeface="Arial" panose="020B0604020202020204" pitchFamily="34" charset="0"/>
                        <a:buChar char="•"/>
                      </a:pPr>
                      <a:r>
                        <a:rPr lang="en-US" altLang="zh-TW"/>
                        <a:t>4-8</a:t>
                      </a:r>
                      <a:r>
                        <a:rPr lang="zh-TW" altLang="en-US"/>
                        <a:t>車道 </a:t>
                      </a:r>
                      <a:r>
                        <a:rPr lang="en-US" altLang="zh-TW"/>
                        <a:t>(</a:t>
                      </a:r>
                      <a:r>
                        <a:rPr lang="zh-TW" altLang="en-US"/>
                        <a:t>全景攝影</a:t>
                      </a:r>
                      <a:r>
                        <a:rPr lang="en-US" altLang="zh-TW"/>
                        <a:t>)</a:t>
                      </a:r>
                      <a:endParaRPr lang="zh-TW" altLang="en-US"/>
                    </a:p>
                  </a:txBody>
                  <a:tcPr/>
                </a:tc>
                <a:extLst>
                  <a:ext uri="{0D108BD9-81ED-4DB2-BD59-A6C34878D82A}">
                    <a16:rowId xmlns:a16="http://schemas.microsoft.com/office/drawing/2014/main" val="1843500111"/>
                  </a:ext>
                </a:extLst>
              </a:tr>
              <a:tr h="370840">
                <a:tc>
                  <a:txBody>
                    <a:bodyPr/>
                    <a:lstStyle/>
                    <a:p>
                      <a:r>
                        <a:rPr lang="zh-TW" altLang="en-US"/>
                        <a:t>執法</a:t>
                      </a:r>
                    </a:p>
                  </a:txBody>
                  <a:tcPr/>
                </a:tc>
                <a:tc>
                  <a:txBody>
                    <a:bodyPr/>
                    <a:lstStyle/>
                    <a:p>
                      <a:r>
                        <a:rPr lang="en-US" altLang="zh-TW"/>
                        <a:t>2mp</a:t>
                      </a:r>
                      <a:r>
                        <a:rPr lang="zh-TW" altLang="en-US"/>
                        <a:t>、</a:t>
                      </a:r>
                      <a:r>
                        <a:rPr lang="en-US" altLang="zh-TW"/>
                        <a:t>5mp</a:t>
                      </a:r>
                      <a:r>
                        <a:rPr lang="zh-TW" altLang="en-US"/>
                        <a:t>、</a:t>
                      </a:r>
                      <a:r>
                        <a:rPr lang="en-US" altLang="zh-TW"/>
                        <a:t>8mp</a:t>
                      </a:r>
                      <a:endParaRPr lang="zh-TW" altLang="en-US"/>
                    </a:p>
                  </a:txBody>
                  <a:tcPr/>
                </a:tc>
                <a:tc>
                  <a:txBody>
                    <a:bodyPr/>
                    <a:lstStyle/>
                    <a:p>
                      <a:r>
                        <a:rPr lang="en-US" altLang="zh-TW"/>
                        <a:t>5-50mmrm </a:t>
                      </a:r>
                      <a:r>
                        <a:rPr lang="zh-TW" altLang="en-US"/>
                        <a:t>居多</a:t>
                      </a:r>
                    </a:p>
                  </a:txBody>
                  <a:tcPr/>
                </a:tc>
                <a:tc>
                  <a:txBody>
                    <a:bodyPr/>
                    <a:lstStyle/>
                    <a:p>
                      <a:r>
                        <a:rPr lang="en-US" altLang="zh-TW"/>
                        <a:t>box</a:t>
                      </a:r>
                      <a:r>
                        <a:rPr lang="zh-TW" altLang="en-US"/>
                        <a:t>、</a:t>
                      </a:r>
                      <a:r>
                        <a:rPr lang="en-US" altLang="zh-TW"/>
                        <a:t>bullet</a:t>
                      </a:r>
                      <a:r>
                        <a:rPr lang="zh-TW" altLang="en-US"/>
                        <a:t>均有</a:t>
                      </a:r>
                    </a:p>
                  </a:txBody>
                  <a:tcPr/>
                </a:tc>
                <a:tc>
                  <a:txBody>
                    <a:bodyPr/>
                    <a:lstStyle/>
                    <a:p>
                      <a:r>
                        <a:rPr lang="en-US" altLang="zh-TW"/>
                        <a:t>2-3m(</a:t>
                      </a:r>
                      <a:r>
                        <a:rPr lang="zh-TW" altLang="en-US"/>
                        <a:t>車牌辨識</a:t>
                      </a:r>
                      <a:r>
                        <a:rPr lang="en-US" altLang="zh-TW"/>
                        <a:t>)</a:t>
                      </a:r>
                      <a:endParaRPr lang="zh-TW" altLang="en-US"/>
                    </a:p>
                  </a:txBody>
                  <a:tcPr/>
                </a:tc>
                <a:tc>
                  <a:txBody>
                    <a:bodyPr/>
                    <a:lstStyle/>
                    <a:p>
                      <a:r>
                        <a:rPr lang="en-US" altLang="zh-TW"/>
                        <a:t>10-20m (</a:t>
                      </a:r>
                      <a:r>
                        <a:rPr lang="zh-TW" altLang="en-US"/>
                        <a:t>車牌辨識</a:t>
                      </a:r>
                      <a:r>
                        <a:rPr lang="en-US" altLang="zh-TW"/>
                        <a:t>)</a:t>
                      </a:r>
                    </a:p>
                    <a:p>
                      <a:r>
                        <a:rPr lang="en-US" altLang="zh-TW"/>
                        <a:t>20-40m</a:t>
                      </a:r>
                      <a:r>
                        <a:rPr lang="zh-TW" altLang="en-US"/>
                        <a:t> </a:t>
                      </a:r>
                      <a:r>
                        <a:rPr lang="en-US" altLang="zh-TW"/>
                        <a:t>(</a:t>
                      </a:r>
                      <a:r>
                        <a:rPr lang="zh-TW" altLang="en-US"/>
                        <a:t>車牌攝影</a:t>
                      </a:r>
                      <a:r>
                        <a:rPr lang="en-US" altLang="zh-TW"/>
                        <a:t>)</a:t>
                      </a:r>
                      <a:endParaRPr lang="zh-TW" altLang="en-US"/>
                    </a:p>
                  </a:txBody>
                  <a:tcPr/>
                </a:tc>
                <a:tc>
                  <a:txBody>
                    <a:bodyPr/>
                    <a:lstStyle/>
                    <a:p>
                      <a:r>
                        <a:rPr lang="en-US" altLang="zh-TW"/>
                        <a:t>2</a:t>
                      </a:r>
                      <a:r>
                        <a:rPr lang="zh-TW" altLang="en-US"/>
                        <a:t>車道 </a:t>
                      </a:r>
                      <a:r>
                        <a:rPr lang="en-US" altLang="zh-TW"/>
                        <a:t>(</a:t>
                      </a:r>
                      <a:r>
                        <a:rPr lang="zh-TW" altLang="en-US"/>
                        <a:t>車牌攝影</a:t>
                      </a:r>
                      <a:r>
                        <a:rPr lang="en-US" altLang="zh-TW"/>
                        <a:t>)</a:t>
                      </a:r>
                      <a:endParaRPr lang="zh-TW" altLang="en-US"/>
                    </a:p>
                  </a:txBody>
                  <a:tcPr/>
                </a:tc>
                <a:extLst>
                  <a:ext uri="{0D108BD9-81ED-4DB2-BD59-A6C34878D82A}">
                    <a16:rowId xmlns:a16="http://schemas.microsoft.com/office/drawing/2014/main" val="3102751700"/>
                  </a:ext>
                </a:extLst>
              </a:tr>
            </a:tbl>
          </a:graphicData>
        </a:graphic>
      </p:graphicFrame>
      <p:sp>
        <p:nvSpPr>
          <p:cNvPr id="9" name="文字方塊 8">
            <a:extLst>
              <a:ext uri="{FF2B5EF4-FFF2-40B4-BE49-F238E27FC236}">
                <a16:creationId xmlns:a16="http://schemas.microsoft.com/office/drawing/2014/main" id="{DA05428D-7223-F021-A9E1-BDD4B65339E7}"/>
              </a:ext>
            </a:extLst>
          </p:cNvPr>
          <p:cNvSpPr txBox="1"/>
          <p:nvPr/>
        </p:nvSpPr>
        <p:spPr>
          <a:xfrm>
            <a:off x="838198" y="1269622"/>
            <a:ext cx="9372601" cy="1200329"/>
          </a:xfrm>
          <a:prstGeom prst="rect">
            <a:avLst/>
          </a:prstGeom>
          <a:noFill/>
        </p:spPr>
        <p:txBody>
          <a:bodyPr wrap="square">
            <a:spAutoFit/>
          </a:bodyPr>
          <a:lstStyle/>
          <a:p>
            <a:pPr marL="285750" indent="-285750">
              <a:buFont typeface="Arial" panose="020B0604020202020204" pitchFamily="34" charset="0"/>
              <a:buChar char="•"/>
            </a:pPr>
            <a:r>
              <a:rPr lang="zh-TW" altLang="en-US"/>
              <a:t>台灣交通應用：</a:t>
            </a:r>
            <a:endParaRPr lang="en-US" altLang="zh-TW"/>
          </a:p>
          <a:p>
            <a:pPr marL="742950" lvl="1" indent="-285750">
              <a:buFont typeface="Arial" panose="020B0604020202020204" pitchFamily="34" charset="0"/>
              <a:buChar char="•"/>
            </a:pPr>
            <a:r>
              <a:rPr lang="zh-TW" altLang="en-US"/>
              <a:t>攝影機型式</a:t>
            </a:r>
            <a:r>
              <a:rPr lang="en-US" altLang="zh-TW"/>
              <a:t>80%</a:t>
            </a:r>
            <a:r>
              <a:rPr lang="zh-TW" altLang="en-US"/>
              <a:t>採用</a:t>
            </a:r>
            <a:r>
              <a:rPr lang="en-US" altLang="zh-TW"/>
              <a:t>Box</a:t>
            </a:r>
            <a:r>
              <a:rPr lang="zh-TW" altLang="en-US"/>
              <a:t> </a:t>
            </a:r>
            <a:r>
              <a:rPr lang="en-US" altLang="zh-TW"/>
              <a:t>+</a:t>
            </a:r>
            <a:r>
              <a:rPr lang="zh-TW" altLang="en-US"/>
              <a:t> </a:t>
            </a:r>
            <a:r>
              <a:rPr lang="en-US" altLang="zh-TW"/>
              <a:t>IR Housing</a:t>
            </a:r>
            <a:r>
              <a:rPr lang="zh-TW" altLang="en-US"/>
              <a:t>或</a:t>
            </a:r>
            <a:r>
              <a:rPr lang="en-US" altLang="zh-TW"/>
              <a:t>bullet</a:t>
            </a:r>
            <a:r>
              <a:rPr lang="zh-TW" altLang="en-US"/>
              <a:t>，另</a:t>
            </a:r>
            <a:r>
              <a:rPr lang="en-US" altLang="zh-TW"/>
              <a:t>PTZ</a:t>
            </a:r>
            <a:r>
              <a:rPr lang="zh-TW" altLang="en-US"/>
              <a:t>主要為高公局使用</a:t>
            </a:r>
            <a:endParaRPr lang="en-US" altLang="zh-TW"/>
          </a:p>
          <a:p>
            <a:pPr marL="742950" lvl="1" indent="-285750">
              <a:buFont typeface="Arial" panose="020B0604020202020204" pitchFamily="34" charset="0"/>
              <a:buChar char="•"/>
            </a:pPr>
            <a:r>
              <a:rPr lang="zh-TW" altLang="en-US"/>
              <a:t>解析度以</a:t>
            </a:r>
            <a:r>
              <a:rPr lang="en-US" altLang="zh-TW"/>
              <a:t>5mp</a:t>
            </a:r>
            <a:r>
              <a:rPr lang="zh-TW" altLang="en-US"/>
              <a:t>為主</a:t>
            </a:r>
            <a:endParaRPr lang="en-US" altLang="zh-TW"/>
          </a:p>
          <a:p>
            <a:pPr marL="742950" lvl="1" indent="-285750">
              <a:buFont typeface="Arial" panose="020B0604020202020204" pitchFamily="34" charset="0"/>
              <a:buChar char="•"/>
            </a:pPr>
            <a:r>
              <a:rPr lang="zh-TW" altLang="en-US"/>
              <a:t>焦距以變焦為主，常用焦段為</a:t>
            </a:r>
            <a:r>
              <a:rPr lang="en-US" altLang="zh-TW"/>
              <a:t>9-22mm</a:t>
            </a:r>
            <a:r>
              <a:rPr lang="zh-TW" altLang="en-US"/>
              <a:t>及</a:t>
            </a:r>
            <a:r>
              <a:rPr lang="en-US" altLang="zh-TW"/>
              <a:t>5-50mm</a:t>
            </a:r>
            <a:r>
              <a:rPr lang="zh-TW" altLang="en-US"/>
              <a:t>，但也有因成本採用</a:t>
            </a:r>
            <a:r>
              <a:rPr lang="en-US" altLang="zh-TW"/>
              <a:t>BOX+</a:t>
            </a:r>
            <a:r>
              <a:rPr lang="zh-TW" altLang="en-US"/>
              <a:t>定焦</a:t>
            </a:r>
            <a:endParaRPr lang="en-US" altLang="zh-TW"/>
          </a:p>
        </p:txBody>
      </p:sp>
      <p:sp>
        <p:nvSpPr>
          <p:cNvPr id="11" name="文字方塊 10">
            <a:extLst>
              <a:ext uri="{FF2B5EF4-FFF2-40B4-BE49-F238E27FC236}">
                <a16:creationId xmlns:a16="http://schemas.microsoft.com/office/drawing/2014/main" id="{8A186C87-8E00-484A-D83A-D9B7F12CAB1B}"/>
              </a:ext>
            </a:extLst>
          </p:cNvPr>
          <p:cNvSpPr txBox="1"/>
          <p:nvPr/>
        </p:nvSpPr>
        <p:spPr>
          <a:xfrm>
            <a:off x="9590315" y="526515"/>
            <a:ext cx="1676399" cy="1292662"/>
          </a:xfrm>
          <a:prstGeom prst="rect">
            <a:avLst/>
          </a:prstGeom>
          <a:noFill/>
        </p:spPr>
        <p:txBody>
          <a:bodyPr wrap="square">
            <a:spAutoFit/>
          </a:bodyPr>
          <a:lstStyle/>
          <a:p>
            <a:pPr>
              <a:lnSpc>
                <a:spcPts val="1800"/>
              </a:lnSpc>
            </a:pPr>
            <a:r>
              <a:rPr lang="en-US" altLang="zh-TW" sz="1800" kern="100">
                <a:effectLst/>
                <a:latin typeface="+mj-ea"/>
                <a:ea typeface="+mj-ea"/>
                <a:cs typeface="Times New Roman" panose="02020603050405020304" pitchFamily="18" charset="0"/>
              </a:rPr>
              <a:t>Box</a:t>
            </a:r>
            <a:r>
              <a:rPr lang="zh-TW" altLang="zh-TW" sz="1800" kern="100">
                <a:effectLst/>
                <a:latin typeface="+mj-ea"/>
                <a:ea typeface="+mj-ea"/>
                <a:cs typeface="Times New Roman" panose="02020603050405020304" pitchFamily="18" charset="0"/>
              </a:rPr>
              <a:t>：</a:t>
            </a:r>
            <a:r>
              <a:rPr lang="en-US" altLang="zh-TW" sz="1800" kern="100">
                <a:effectLst/>
                <a:latin typeface="+mj-ea"/>
                <a:ea typeface="+mj-ea"/>
                <a:cs typeface="Times New Roman" panose="02020603050405020304" pitchFamily="18" charset="0"/>
              </a:rPr>
              <a:t>40%</a:t>
            </a:r>
            <a:endParaRPr lang="zh-TW" altLang="zh-TW" sz="1800" kern="100">
              <a:effectLst/>
              <a:latin typeface="+mj-ea"/>
              <a:ea typeface="+mj-ea"/>
              <a:cs typeface="Times New Roman" panose="02020603050405020304" pitchFamily="18" charset="0"/>
            </a:endParaRPr>
          </a:p>
          <a:p>
            <a:pPr>
              <a:lnSpc>
                <a:spcPts val="1800"/>
              </a:lnSpc>
            </a:pPr>
            <a:r>
              <a:rPr lang="en-US" altLang="zh-TW" sz="1800" kern="100">
                <a:effectLst/>
                <a:latin typeface="+mj-ea"/>
                <a:ea typeface="+mj-ea"/>
                <a:cs typeface="Times New Roman" panose="02020603050405020304" pitchFamily="18" charset="0"/>
              </a:rPr>
              <a:t>Bullet</a:t>
            </a:r>
            <a:r>
              <a:rPr lang="zh-TW" altLang="zh-TW" sz="1800" kern="100">
                <a:effectLst/>
                <a:latin typeface="+mj-ea"/>
                <a:ea typeface="+mj-ea"/>
                <a:cs typeface="Times New Roman" panose="02020603050405020304" pitchFamily="18" charset="0"/>
              </a:rPr>
              <a:t>：</a:t>
            </a:r>
            <a:r>
              <a:rPr lang="en-US" altLang="zh-TW" sz="1800" kern="100">
                <a:effectLst/>
                <a:latin typeface="+mj-ea"/>
                <a:ea typeface="+mj-ea"/>
                <a:cs typeface="Times New Roman" panose="02020603050405020304" pitchFamily="18" charset="0"/>
              </a:rPr>
              <a:t>30%</a:t>
            </a:r>
            <a:endParaRPr lang="zh-TW" altLang="zh-TW" sz="1800" kern="100">
              <a:effectLst/>
              <a:latin typeface="+mj-ea"/>
              <a:ea typeface="+mj-ea"/>
              <a:cs typeface="Times New Roman" panose="02020603050405020304" pitchFamily="18" charset="0"/>
            </a:endParaRPr>
          </a:p>
          <a:p>
            <a:pPr>
              <a:lnSpc>
                <a:spcPts val="1800"/>
              </a:lnSpc>
            </a:pPr>
            <a:r>
              <a:rPr lang="en-US" altLang="zh-TW" sz="1800" kern="100">
                <a:effectLst/>
                <a:latin typeface="+mj-ea"/>
                <a:ea typeface="+mj-ea"/>
                <a:cs typeface="Times New Roman" panose="02020603050405020304" pitchFamily="18" charset="0"/>
              </a:rPr>
              <a:t>Dome</a:t>
            </a:r>
            <a:r>
              <a:rPr lang="zh-TW" altLang="zh-TW" sz="1800" kern="100">
                <a:effectLst/>
                <a:latin typeface="+mj-ea"/>
                <a:ea typeface="+mj-ea"/>
                <a:cs typeface="Times New Roman" panose="02020603050405020304" pitchFamily="18" charset="0"/>
              </a:rPr>
              <a:t>：</a:t>
            </a:r>
            <a:r>
              <a:rPr lang="en-US" altLang="zh-TW" sz="1800" kern="100">
                <a:effectLst/>
                <a:latin typeface="+mj-ea"/>
                <a:ea typeface="+mj-ea"/>
                <a:cs typeface="Times New Roman" panose="02020603050405020304" pitchFamily="18" charset="0"/>
              </a:rPr>
              <a:t>20%</a:t>
            </a:r>
            <a:endParaRPr lang="zh-TW" altLang="zh-TW" sz="1800" kern="100">
              <a:effectLst/>
              <a:latin typeface="+mj-ea"/>
              <a:ea typeface="+mj-ea"/>
              <a:cs typeface="Times New Roman" panose="02020603050405020304" pitchFamily="18" charset="0"/>
            </a:endParaRPr>
          </a:p>
          <a:p>
            <a:pPr>
              <a:lnSpc>
                <a:spcPts val="1800"/>
              </a:lnSpc>
            </a:pPr>
            <a:r>
              <a:rPr lang="en-US" altLang="zh-TW" sz="1800" kern="100">
                <a:effectLst/>
                <a:latin typeface="+mj-ea"/>
                <a:ea typeface="+mj-ea"/>
                <a:cs typeface="Times New Roman" panose="02020603050405020304" pitchFamily="18" charset="0"/>
              </a:rPr>
              <a:t>Fisheye</a:t>
            </a:r>
            <a:r>
              <a:rPr lang="zh-TW" altLang="zh-TW" sz="1800" kern="100">
                <a:effectLst/>
                <a:latin typeface="+mj-ea"/>
                <a:ea typeface="+mj-ea"/>
                <a:cs typeface="Times New Roman" panose="02020603050405020304" pitchFamily="18" charset="0"/>
              </a:rPr>
              <a:t>：</a:t>
            </a:r>
            <a:r>
              <a:rPr lang="en-US" altLang="zh-TW" sz="1800" kern="100">
                <a:effectLst/>
                <a:latin typeface="+mj-ea"/>
                <a:ea typeface="+mj-ea"/>
                <a:cs typeface="Times New Roman" panose="02020603050405020304" pitchFamily="18" charset="0"/>
              </a:rPr>
              <a:t>5%</a:t>
            </a:r>
            <a:endParaRPr lang="zh-TW" altLang="zh-TW" sz="1800" kern="100">
              <a:effectLst/>
              <a:latin typeface="+mj-ea"/>
              <a:ea typeface="+mj-ea"/>
              <a:cs typeface="Times New Roman" panose="02020603050405020304" pitchFamily="18" charset="0"/>
            </a:endParaRPr>
          </a:p>
          <a:p>
            <a:r>
              <a:rPr lang="en-US" altLang="zh-TW" sz="1800">
                <a:effectLst/>
                <a:latin typeface="+mj-ea"/>
                <a:ea typeface="+mj-ea"/>
                <a:cs typeface="Times New Roman" panose="02020603050405020304" pitchFamily="18" charset="0"/>
              </a:rPr>
              <a:t>PTZ</a:t>
            </a:r>
            <a:r>
              <a:rPr lang="zh-TW" altLang="zh-TW" sz="1800">
                <a:effectLst/>
                <a:latin typeface="+mj-ea"/>
                <a:ea typeface="+mj-ea"/>
                <a:cs typeface="Times New Roman" panose="02020603050405020304" pitchFamily="18" charset="0"/>
              </a:rPr>
              <a:t>：</a:t>
            </a:r>
            <a:r>
              <a:rPr lang="en-US" altLang="zh-TW" sz="1800">
                <a:effectLst/>
                <a:latin typeface="+mj-ea"/>
                <a:ea typeface="+mj-ea"/>
                <a:cs typeface="Times New Roman" panose="02020603050405020304" pitchFamily="18" charset="0"/>
              </a:rPr>
              <a:t>5%</a:t>
            </a:r>
            <a:endParaRPr lang="zh-TW" altLang="en-US">
              <a:latin typeface="+mj-ea"/>
              <a:ea typeface="+mj-ea"/>
            </a:endParaRPr>
          </a:p>
        </p:txBody>
      </p:sp>
      <p:sp>
        <p:nvSpPr>
          <p:cNvPr id="15" name="文字方塊 14">
            <a:extLst>
              <a:ext uri="{FF2B5EF4-FFF2-40B4-BE49-F238E27FC236}">
                <a16:creationId xmlns:a16="http://schemas.microsoft.com/office/drawing/2014/main" id="{7F547415-E19D-8066-F970-80C2A3C5F1BA}"/>
              </a:ext>
            </a:extLst>
          </p:cNvPr>
          <p:cNvSpPr txBox="1"/>
          <p:nvPr/>
        </p:nvSpPr>
        <p:spPr>
          <a:xfrm>
            <a:off x="11353800" y="526515"/>
            <a:ext cx="1584960" cy="923330"/>
          </a:xfrm>
          <a:prstGeom prst="rect">
            <a:avLst/>
          </a:prstGeom>
          <a:noFill/>
        </p:spPr>
        <p:txBody>
          <a:bodyPr wrap="square">
            <a:spAutoFit/>
          </a:bodyPr>
          <a:lstStyle/>
          <a:p>
            <a:r>
              <a:rPr lang="en-US" altLang="zh-TW"/>
              <a:t>2</a:t>
            </a:r>
            <a:r>
              <a:rPr lang="zh-TW" altLang="en-US"/>
              <a:t>百萬：</a:t>
            </a:r>
            <a:r>
              <a:rPr lang="en-US" altLang="zh-TW"/>
              <a:t>50%</a:t>
            </a:r>
          </a:p>
          <a:p>
            <a:r>
              <a:rPr lang="en-US" altLang="zh-TW"/>
              <a:t>4</a:t>
            </a:r>
            <a:r>
              <a:rPr lang="zh-TW" altLang="en-US"/>
              <a:t>百萬：</a:t>
            </a:r>
            <a:r>
              <a:rPr lang="en-US" altLang="zh-TW"/>
              <a:t>30%</a:t>
            </a:r>
          </a:p>
          <a:p>
            <a:r>
              <a:rPr lang="zh-TW" altLang="en-US"/>
              <a:t>其他：</a:t>
            </a:r>
            <a:r>
              <a:rPr lang="en-US" altLang="zh-TW"/>
              <a:t>20%</a:t>
            </a:r>
          </a:p>
        </p:txBody>
      </p:sp>
      <p:sp>
        <p:nvSpPr>
          <p:cNvPr id="17" name="文字方塊 16">
            <a:extLst>
              <a:ext uri="{FF2B5EF4-FFF2-40B4-BE49-F238E27FC236}">
                <a16:creationId xmlns:a16="http://schemas.microsoft.com/office/drawing/2014/main" id="{763205B7-2D0F-33BB-1CD3-B57425AD73E4}"/>
              </a:ext>
            </a:extLst>
          </p:cNvPr>
          <p:cNvSpPr txBox="1"/>
          <p:nvPr/>
        </p:nvSpPr>
        <p:spPr>
          <a:xfrm>
            <a:off x="12858750" y="526515"/>
            <a:ext cx="1793421" cy="784830"/>
          </a:xfrm>
          <a:prstGeom prst="rect">
            <a:avLst/>
          </a:prstGeom>
          <a:noFill/>
        </p:spPr>
        <p:txBody>
          <a:bodyPr wrap="square">
            <a:spAutoFit/>
          </a:bodyPr>
          <a:lstStyle>
            <a:defPPr>
              <a:defRPr lang="zh-TW"/>
            </a:defPPr>
          </a:lstStyle>
          <a:p>
            <a:r>
              <a:rPr lang="zh-TW" altLang="zh-TW"/>
              <a:t>定焦：</a:t>
            </a:r>
            <a:r>
              <a:rPr lang="en-US" altLang="zh-TW"/>
              <a:t>60%</a:t>
            </a:r>
            <a:endParaRPr lang="zh-TW" altLang="zh-TW"/>
          </a:p>
          <a:p>
            <a:r>
              <a:rPr lang="zh-TW" altLang="zh-TW"/>
              <a:t>變焦：</a:t>
            </a:r>
            <a:r>
              <a:rPr lang="en-US" altLang="zh-TW"/>
              <a:t>30%</a:t>
            </a:r>
            <a:endParaRPr lang="zh-TW" altLang="zh-TW"/>
          </a:p>
          <a:p>
            <a:r>
              <a:rPr lang="zh-TW" altLang="zh-TW"/>
              <a:t>自動對焦：</a:t>
            </a:r>
            <a:r>
              <a:rPr lang="en-US" altLang="zh-TW"/>
              <a:t>10%</a:t>
            </a:r>
            <a:endParaRPr lang="zh-TW" altLang="zh-TW"/>
          </a:p>
        </p:txBody>
      </p:sp>
      <p:sp>
        <p:nvSpPr>
          <p:cNvPr id="19" name="文字方塊 18">
            <a:extLst>
              <a:ext uri="{FF2B5EF4-FFF2-40B4-BE49-F238E27FC236}">
                <a16:creationId xmlns:a16="http://schemas.microsoft.com/office/drawing/2014/main" id="{DDD06D52-0F53-E847-BEEF-B9234BB16C56}"/>
              </a:ext>
            </a:extLst>
          </p:cNvPr>
          <p:cNvSpPr txBox="1"/>
          <p:nvPr/>
        </p:nvSpPr>
        <p:spPr>
          <a:xfrm>
            <a:off x="14461671" y="526515"/>
            <a:ext cx="1695450" cy="1200329"/>
          </a:xfrm>
          <a:prstGeom prst="rect">
            <a:avLst/>
          </a:prstGeom>
          <a:noFill/>
        </p:spPr>
        <p:txBody>
          <a:bodyPr wrap="square">
            <a:spAutoFit/>
          </a:bodyPr>
          <a:lstStyle/>
          <a:p>
            <a:r>
              <a:rPr lang="en-US" altLang="zh-TW"/>
              <a:t>2.8mm</a:t>
            </a:r>
            <a:r>
              <a:rPr lang="zh-TW" altLang="en-US"/>
              <a:t>：</a:t>
            </a:r>
            <a:r>
              <a:rPr lang="en-US" altLang="zh-TW"/>
              <a:t>30%</a:t>
            </a:r>
          </a:p>
          <a:p>
            <a:r>
              <a:rPr lang="en-US" altLang="zh-TW"/>
              <a:t>4mm</a:t>
            </a:r>
            <a:r>
              <a:rPr lang="zh-TW" altLang="en-US"/>
              <a:t>：</a:t>
            </a:r>
            <a:r>
              <a:rPr lang="en-US" altLang="zh-TW"/>
              <a:t>20%</a:t>
            </a:r>
          </a:p>
          <a:p>
            <a:r>
              <a:rPr lang="en-US" altLang="zh-TW"/>
              <a:t>6mm</a:t>
            </a:r>
            <a:r>
              <a:rPr lang="zh-TW" altLang="en-US"/>
              <a:t>：</a:t>
            </a:r>
            <a:r>
              <a:rPr lang="en-US" altLang="zh-TW"/>
              <a:t>10%</a:t>
            </a:r>
          </a:p>
          <a:p>
            <a:r>
              <a:rPr lang="zh-TW" altLang="en-US"/>
              <a:t>其他：</a:t>
            </a:r>
            <a:r>
              <a:rPr lang="en-US" altLang="zh-TW"/>
              <a:t>40%</a:t>
            </a:r>
          </a:p>
        </p:txBody>
      </p:sp>
    </p:spTree>
    <p:extLst>
      <p:ext uri="{BB962C8B-B14F-4D97-AF65-F5344CB8AC3E}">
        <p14:creationId xmlns:p14="http://schemas.microsoft.com/office/powerpoint/2010/main" val="2644958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A0EB59-E5FF-0A29-7AB1-112858BC7213}"/>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7A78C3AB-81C7-2975-FC2D-19706DF59D34}"/>
              </a:ext>
            </a:extLst>
          </p:cNvPr>
          <p:cNvSpPr>
            <a:spLocks noGrp="1"/>
          </p:cNvSpPr>
          <p:nvPr>
            <p:ph type="sldNum" sz="quarter" idx="12"/>
          </p:nvPr>
        </p:nvSpPr>
        <p:spPr/>
        <p:txBody>
          <a:bodyPr/>
          <a:lstStyle/>
          <a:p>
            <a:pPr algn="ctr"/>
            <a:fld id="{6E290225-7458-4E5F-AFE5-E142CAAEBF37}" type="slidenum">
              <a:rPr lang="en-US" smtClean="0"/>
              <a:pPr algn="ctr"/>
              <a:t>108</a:t>
            </a:fld>
            <a:endParaRPr lang="en-US"/>
          </a:p>
        </p:txBody>
      </p:sp>
      <p:sp>
        <p:nvSpPr>
          <p:cNvPr id="4" name="內容版面配置區 3">
            <a:extLst>
              <a:ext uri="{FF2B5EF4-FFF2-40B4-BE49-F238E27FC236}">
                <a16:creationId xmlns:a16="http://schemas.microsoft.com/office/drawing/2014/main" id="{A10B2341-139C-F979-22CD-0B654695DC73}"/>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8C9382A5-0CDF-3653-0143-DB245D98DDA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796" t="4463" r="1629" b="8171"/>
          <a:stretch/>
        </p:blipFill>
        <p:spPr>
          <a:xfrm>
            <a:off x="887050" y="2296164"/>
            <a:ext cx="10417900" cy="2252579"/>
          </a:xfrm>
          <a:prstGeom prst="rect">
            <a:avLst/>
          </a:prstGeom>
        </p:spPr>
      </p:pic>
      <p:pic>
        <p:nvPicPr>
          <p:cNvPr id="8" name="圖片 7">
            <a:extLst>
              <a:ext uri="{FF2B5EF4-FFF2-40B4-BE49-F238E27FC236}">
                <a16:creationId xmlns:a16="http://schemas.microsoft.com/office/drawing/2014/main" id="{5CCE8721-2B5E-C13D-CF0C-5549F9F4203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54" t="4879" r="1594" b="8323"/>
          <a:stretch/>
        </p:blipFill>
        <p:spPr>
          <a:xfrm>
            <a:off x="887050" y="4548743"/>
            <a:ext cx="10417900" cy="2252580"/>
          </a:xfrm>
          <a:prstGeom prst="rect">
            <a:avLst/>
          </a:prstGeom>
        </p:spPr>
      </p:pic>
      <p:pic>
        <p:nvPicPr>
          <p:cNvPr id="9" name="圖片 8">
            <a:extLst>
              <a:ext uri="{FF2B5EF4-FFF2-40B4-BE49-F238E27FC236}">
                <a16:creationId xmlns:a16="http://schemas.microsoft.com/office/drawing/2014/main" id="{D074951F-5624-6708-689E-64B88DA9B40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512" t="5520" r="1512" b="7114"/>
          <a:stretch/>
        </p:blipFill>
        <p:spPr>
          <a:xfrm>
            <a:off x="927263" y="50132"/>
            <a:ext cx="10337474" cy="2252579"/>
          </a:xfrm>
          <a:prstGeom prst="rect">
            <a:avLst/>
          </a:prstGeom>
        </p:spPr>
      </p:pic>
    </p:spTree>
    <p:extLst>
      <p:ext uri="{BB962C8B-B14F-4D97-AF65-F5344CB8AC3E}">
        <p14:creationId xmlns:p14="http://schemas.microsoft.com/office/powerpoint/2010/main" val="29056022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3F35CA-59B6-1291-4B0F-5638F2CBA70E}"/>
              </a:ext>
            </a:extLst>
          </p:cNvPr>
          <p:cNvSpPr>
            <a:spLocks noGrp="1"/>
          </p:cNvSpPr>
          <p:nvPr>
            <p:ph type="title"/>
          </p:nvPr>
        </p:nvSpPr>
        <p:spPr/>
        <p:txBody>
          <a:bodyPr/>
          <a:lstStyle/>
          <a:p>
            <a:r>
              <a:rPr lang="zh-TW" altLang="en-US"/>
              <a:t>競爭者</a:t>
            </a:r>
          </a:p>
        </p:txBody>
      </p:sp>
      <p:sp>
        <p:nvSpPr>
          <p:cNvPr id="3" name="投影片編號版面配置區 2">
            <a:extLst>
              <a:ext uri="{FF2B5EF4-FFF2-40B4-BE49-F238E27FC236}">
                <a16:creationId xmlns:a16="http://schemas.microsoft.com/office/drawing/2014/main" id="{FA1760E3-8162-A64B-E7BA-475DF3EC9D8A}"/>
              </a:ext>
            </a:extLst>
          </p:cNvPr>
          <p:cNvSpPr>
            <a:spLocks noGrp="1"/>
          </p:cNvSpPr>
          <p:nvPr>
            <p:ph type="sldNum" sz="quarter" idx="12"/>
          </p:nvPr>
        </p:nvSpPr>
        <p:spPr/>
        <p:txBody>
          <a:bodyPr/>
          <a:lstStyle/>
          <a:p>
            <a:pPr algn="ctr"/>
            <a:fld id="{6E290225-7458-4E5F-AFE5-E142CAAEBF37}" type="slidenum">
              <a:rPr lang="en-US" smtClean="0"/>
              <a:pPr algn="ctr"/>
              <a:t>109</a:t>
            </a:fld>
            <a:endParaRPr lang="en-US"/>
          </a:p>
        </p:txBody>
      </p:sp>
      <p:pic>
        <p:nvPicPr>
          <p:cNvPr id="7" name="圖片 6">
            <a:extLst>
              <a:ext uri="{FF2B5EF4-FFF2-40B4-BE49-F238E27FC236}">
                <a16:creationId xmlns:a16="http://schemas.microsoft.com/office/drawing/2014/main" id="{9A798B36-31CB-48FE-0390-01BAC82CB9AC}"/>
              </a:ext>
            </a:extLst>
          </p:cNvPr>
          <p:cNvPicPr>
            <a:picLocks noChangeAspect="1"/>
          </p:cNvPicPr>
          <p:nvPr/>
        </p:nvPicPr>
        <p:blipFill>
          <a:blip r:embed="rId2"/>
          <a:stretch>
            <a:fillRect/>
          </a:stretch>
        </p:blipFill>
        <p:spPr>
          <a:xfrm>
            <a:off x="743850" y="1302884"/>
            <a:ext cx="2648320" cy="733527"/>
          </a:xfrm>
          <a:prstGeom prst="rect">
            <a:avLst/>
          </a:prstGeom>
        </p:spPr>
      </p:pic>
    </p:spTree>
    <p:extLst>
      <p:ext uri="{BB962C8B-B14F-4D97-AF65-F5344CB8AC3E}">
        <p14:creationId xmlns:p14="http://schemas.microsoft.com/office/powerpoint/2010/main" val="42205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DD1124-AD2A-6BA8-D3B7-B8FC679C3C5B}"/>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810A1F0C-3123-C5D3-77A6-72800D787EFF}"/>
              </a:ext>
            </a:extLst>
          </p:cNvPr>
          <p:cNvSpPr>
            <a:spLocks noGrp="1"/>
          </p:cNvSpPr>
          <p:nvPr>
            <p:ph type="sldNum" sz="quarter" idx="12"/>
          </p:nvPr>
        </p:nvSpPr>
        <p:spPr/>
        <p:txBody>
          <a:bodyPr/>
          <a:lstStyle/>
          <a:p>
            <a:pPr algn="ctr"/>
            <a:fld id="{6E290225-7458-4E5F-AFE5-E142CAAEBF37}" type="slidenum">
              <a:rPr lang="en-US" smtClean="0"/>
              <a:pPr algn="ctr"/>
              <a:t>11</a:t>
            </a:fld>
            <a:endParaRPr lang="en-US"/>
          </a:p>
        </p:txBody>
      </p:sp>
      <p:sp>
        <p:nvSpPr>
          <p:cNvPr id="4" name="內容版面配置區 3">
            <a:extLst>
              <a:ext uri="{FF2B5EF4-FFF2-40B4-BE49-F238E27FC236}">
                <a16:creationId xmlns:a16="http://schemas.microsoft.com/office/drawing/2014/main" id="{21824169-BF97-E47C-23C8-BC68D0A992CC}"/>
              </a:ext>
            </a:extLst>
          </p:cNvPr>
          <p:cNvSpPr>
            <a:spLocks noGrp="1"/>
          </p:cNvSpPr>
          <p:nvPr>
            <p:ph idx="1"/>
          </p:nvPr>
        </p:nvSpPr>
        <p:spPr>
          <a:xfrm>
            <a:off x="838200" y="1583695"/>
            <a:ext cx="10515600" cy="4788001"/>
          </a:xfrm>
        </p:spPr>
        <p:txBody>
          <a:bodyPr>
            <a:normAutofit/>
          </a:bodyPr>
          <a:lstStyle/>
          <a:p>
            <a:pPr marL="0" indent="0" algn="ctr">
              <a:buNone/>
            </a:pPr>
            <a:endParaRPr lang="en-US" altLang="zh-TW"/>
          </a:p>
          <a:p>
            <a:pPr marL="0" indent="0" algn="ctr">
              <a:buNone/>
            </a:pPr>
            <a:endParaRPr lang="en-US" altLang="zh-TW"/>
          </a:p>
          <a:p>
            <a:pPr marL="0" indent="0" algn="ctr">
              <a:buNone/>
            </a:pPr>
            <a:endParaRPr lang="en-US" altLang="zh-TW"/>
          </a:p>
          <a:p>
            <a:pPr marL="0" indent="0" algn="ctr">
              <a:lnSpc>
                <a:spcPct val="150000"/>
              </a:lnSpc>
              <a:buNone/>
            </a:pPr>
            <a:r>
              <a:rPr lang="zh-TW" altLang="en-US" sz="2800" b="1"/>
              <a:t>延伸交通號誌產品線</a:t>
            </a:r>
            <a:r>
              <a:rPr lang="en-US" altLang="zh-TW" sz="2800" b="1"/>
              <a:t>,</a:t>
            </a:r>
            <a:r>
              <a:rPr lang="zh-TW" altLang="en-US" sz="2800" b="1"/>
              <a:t>產品與通路優勢</a:t>
            </a:r>
            <a:r>
              <a:rPr lang="en-US" altLang="zh-TW" sz="2800" b="1"/>
              <a:t>,</a:t>
            </a:r>
            <a:r>
              <a:rPr lang="zh-TW" altLang="en-US" sz="2800" b="1"/>
              <a:t> 結合 </a:t>
            </a:r>
            <a:r>
              <a:rPr lang="en-US" altLang="zh-TW" sz="2800" b="1"/>
              <a:t>AIOT, </a:t>
            </a:r>
            <a:r>
              <a:rPr lang="zh-TW" altLang="en-US" sz="2800" b="1"/>
              <a:t>雲端</a:t>
            </a:r>
            <a:endParaRPr lang="en-US" altLang="zh-TW" sz="2800" b="1"/>
          </a:p>
          <a:p>
            <a:pPr marL="0" indent="0" algn="ctr">
              <a:lnSpc>
                <a:spcPct val="150000"/>
              </a:lnSpc>
              <a:buNone/>
            </a:pPr>
            <a:r>
              <a:rPr lang="zh-TW" altLang="en-US" sz="2800" b="1"/>
              <a:t>提出成本</a:t>
            </a:r>
            <a:r>
              <a:rPr lang="en-US" altLang="zh-TW" sz="2800" b="1"/>
              <a:t>, </a:t>
            </a:r>
            <a:r>
              <a:rPr lang="zh-TW" altLang="en-US" sz="2800" b="1"/>
              <a:t>效能</a:t>
            </a:r>
            <a:r>
              <a:rPr lang="en-US" altLang="zh-TW" sz="2800" b="1"/>
              <a:t>, </a:t>
            </a:r>
            <a:r>
              <a:rPr lang="zh-TW" altLang="en-US" sz="2800" b="1"/>
              <a:t>美觀 </a:t>
            </a:r>
            <a:r>
              <a:rPr lang="en-US" altLang="zh-TW" sz="2800" b="1"/>
              <a:t>&amp;</a:t>
            </a:r>
            <a:r>
              <a:rPr lang="zh-TW" altLang="en-US" sz="2800" b="1"/>
              <a:t> 低碳的智慧道路智能資訊提供者</a:t>
            </a:r>
            <a:endParaRPr lang="en-US" altLang="zh-TW" sz="2800" b="1"/>
          </a:p>
        </p:txBody>
      </p:sp>
    </p:spTree>
    <p:extLst>
      <p:ext uri="{BB962C8B-B14F-4D97-AF65-F5344CB8AC3E}">
        <p14:creationId xmlns:p14="http://schemas.microsoft.com/office/powerpoint/2010/main" val="7362146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23B5F7-527E-239D-5B43-FCE079BD94CE}"/>
              </a:ext>
            </a:extLst>
          </p:cNvPr>
          <p:cNvSpPr>
            <a:spLocks noGrp="1"/>
          </p:cNvSpPr>
          <p:nvPr>
            <p:ph type="title"/>
          </p:nvPr>
        </p:nvSpPr>
        <p:spPr/>
        <p:txBody>
          <a:bodyPr/>
          <a:lstStyle/>
          <a:p>
            <a:r>
              <a:rPr lang="en-US" altLang="zh-TW"/>
              <a:t>SMART</a:t>
            </a:r>
            <a:r>
              <a:rPr lang="zh-TW" altLang="en-US"/>
              <a:t> </a:t>
            </a:r>
            <a:r>
              <a:rPr lang="en-US" altLang="zh-TW"/>
              <a:t>Grant (sensor/signal/V2X related projects)</a:t>
            </a:r>
            <a:endParaRPr lang="zh-TW" altLang="en-US"/>
          </a:p>
        </p:txBody>
      </p:sp>
      <p:sp>
        <p:nvSpPr>
          <p:cNvPr id="3" name="投影片編號版面配置區 2">
            <a:extLst>
              <a:ext uri="{FF2B5EF4-FFF2-40B4-BE49-F238E27FC236}">
                <a16:creationId xmlns:a16="http://schemas.microsoft.com/office/drawing/2014/main" id="{74980035-C30D-A284-84F8-42A75D70FEBF}"/>
              </a:ext>
            </a:extLst>
          </p:cNvPr>
          <p:cNvSpPr>
            <a:spLocks noGrp="1"/>
          </p:cNvSpPr>
          <p:nvPr>
            <p:ph type="sldNum" sz="quarter" idx="12"/>
          </p:nvPr>
        </p:nvSpPr>
        <p:spPr/>
        <p:txBody>
          <a:bodyPr/>
          <a:lstStyle/>
          <a:p>
            <a:pPr algn="ctr"/>
            <a:fld id="{6E290225-7458-4E5F-AFE5-E142CAAEBF37}" type="slidenum">
              <a:rPr lang="en-US" smtClean="0"/>
              <a:pPr algn="ctr"/>
              <a:t>110</a:t>
            </a:fld>
            <a:endParaRPr lang="en-US"/>
          </a:p>
        </p:txBody>
      </p:sp>
      <p:graphicFrame>
        <p:nvGraphicFramePr>
          <p:cNvPr id="5" name="內容版面配置區 4">
            <a:extLst>
              <a:ext uri="{FF2B5EF4-FFF2-40B4-BE49-F238E27FC236}">
                <a16:creationId xmlns:a16="http://schemas.microsoft.com/office/drawing/2014/main" id="{53FDFE5E-8E31-F38C-A4C1-D67968D65466}"/>
              </a:ext>
            </a:extLst>
          </p:cNvPr>
          <p:cNvGraphicFramePr>
            <a:graphicFrameLocks noGrp="1"/>
          </p:cNvGraphicFramePr>
          <p:nvPr>
            <p:ph idx="1"/>
            <p:extLst>
              <p:ext uri="{D42A27DB-BD31-4B8C-83A1-F6EECF244321}">
                <p14:modId xmlns:p14="http://schemas.microsoft.com/office/powerpoint/2010/main" val="1257925665"/>
              </p:ext>
            </p:extLst>
          </p:nvPr>
        </p:nvGraphicFramePr>
        <p:xfrm>
          <a:off x="838200" y="1389063"/>
          <a:ext cx="10515600" cy="8448040"/>
        </p:xfrm>
        <a:graphic>
          <a:graphicData uri="http://schemas.openxmlformats.org/drawingml/2006/table">
            <a:tbl>
              <a:tblPr firstRow="1" bandRow="1">
                <a:tableStyleId>{5C22544A-7EE6-4342-B048-85BDC9FD1C3A}</a:tableStyleId>
              </a:tblPr>
              <a:tblGrid>
                <a:gridCol w="2607644">
                  <a:extLst>
                    <a:ext uri="{9D8B030D-6E8A-4147-A177-3AD203B41FA5}">
                      <a16:colId xmlns:a16="http://schemas.microsoft.com/office/drawing/2014/main" val="3951101321"/>
                    </a:ext>
                  </a:extLst>
                </a:gridCol>
                <a:gridCol w="1953929">
                  <a:extLst>
                    <a:ext uri="{9D8B030D-6E8A-4147-A177-3AD203B41FA5}">
                      <a16:colId xmlns:a16="http://schemas.microsoft.com/office/drawing/2014/main" val="2181522864"/>
                    </a:ext>
                  </a:extLst>
                </a:gridCol>
                <a:gridCol w="1145406">
                  <a:extLst>
                    <a:ext uri="{9D8B030D-6E8A-4147-A177-3AD203B41FA5}">
                      <a16:colId xmlns:a16="http://schemas.microsoft.com/office/drawing/2014/main" val="1641151450"/>
                    </a:ext>
                  </a:extLst>
                </a:gridCol>
                <a:gridCol w="1193533">
                  <a:extLst>
                    <a:ext uri="{9D8B030D-6E8A-4147-A177-3AD203B41FA5}">
                      <a16:colId xmlns:a16="http://schemas.microsoft.com/office/drawing/2014/main" val="41723182"/>
                    </a:ext>
                  </a:extLst>
                </a:gridCol>
                <a:gridCol w="3615088">
                  <a:extLst>
                    <a:ext uri="{9D8B030D-6E8A-4147-A177-3AD203B41FA5}">
                      <a16:colId xmlns:a16="http://schemas.microsoft.com/office/drawing/2014/main" val="1040001245"/>
                    </a:ext>
                  </a:extLst>
                </a:gridCol>
              </a:tblGrid>
              <a:tr h="370840">
                <a:tc>
                  <a:txBody>
                    <a:bodyPr/>
                    <a:lstStyle/>
                    <a:p>
                      <a:r>
                        <a:rPr lang="zh-TW" altLang="en-US"/>
                        <a:t>計畫名稱</a:t>
                      </a:r>
                    </a:p>
                  </a:txBody>
                  <a:tcPr/>
                </a:tc>
                <a:tc>
                  <a:txBody>
                    <a:bodyPr/>
                    <a:lstStyle/>
                    <a:p>
                      <a:r>
                        <a:rPr lang="zh-TW" altLang="en-US"/>
                        <a:t>單位</a:t>
                      </a:r>
                    </a:p>
                  </a:txBody>
                  <a:tcPr/>
                </a:tc>
                <a:tc>
                  <a:txBody>
                    <a:bodyPr/>
                    <a:lstStyle/>
                    <a:p>
                      <a:r>
                        <a:rPr lang="en-US" altLang="zh-TW"/>
                        <a:t>funding</a:t>
                      </a:r>
                      <a:endParaRPr lang="zh-TW" altLang="en-US"/>
                    </a:p>
                  </a:txBody>
                  <a:tcPr/>
                </a:tc>
                <a:tc>
                  <a:txBody>
                    <a:bodyPr/>
                    <a:lstStyle/>
                    <a:p>
                      <a:r>
                        <a:rPr lang="zh-TW" altLang="en-US"/>
                        <a:t>類型</a:t>
                      </a:r>
                    </a:p>
                  </a:txBody>
                  <a:tcPr/>
                </a:tc>
                <a:tc>
                  <a:txBody>
                    <a:bodyPr/>
                    <a:lstStyle/>
                    <a:p>
                      <a:r>
                        <a:rPr lang="zh-TW" altLang="en-US"/>
                        <a:t>說明</a:t>
                      </a:r>
                    </a:p>
                  </a:txBody>
                  <a:tcPr/>
                </a:tc>
                <a:extLst>
                  <a:ext uri="{0D108BD9-81ED-4DB2-BD59-A6C34878D82A}">
                    <a16:rowId xmlns:a16="http://schemas.microsoft.com/office/drawing/2014/main" val="1939714043"/>
                  </a:ext>
                </a:extLst>
              </a:tr>
              <a:tr h="370840">
                <a:tc>
                  <a:txBody>
                    <a:bodyPr/>
                    <a:lstStyle/>
                    <a:p>
                      <a:r>
                        <a:rPr lang="en-US" altLang="zh-TW"/>
                        <a:t>DRIVE Arizona: Digitizing Roadways with Innovative V2X Ecosystems for a safe, inclusive Arizona</a:t>
                      </a:r>
                      <a:endParaRPr lang="zh-TW" altLang="en-US"/>
                    </a:p>
                  </a:txBody>
                  <a:tcPr/>
                </a:tc>
                <a:tc>
                  <a:txBody>
                    <a:bodyPr/>
                    <a:lstStyle/>
                    <a:p>
                      <a:r>
                        <a:rPr lang="en-US" altLang="zh-TW"/>
                        <a:t>Arizona Commerce Authority</a:t>
                      </a:r>
                      <a:r>
                        <a:rPr lang="zh-TW" altLang="en-US"/>
                        <a:t> </a:t>
                      </a:r>
                      <a:r>
                        <a:rPr lang="en-US" altLang="zh-TW"/>
                        <a:t>(2022)</a:t>
                      </a:r>
                      <a:endParaRPr lang="zh-TW" altLang="en-US"/>
                    </a:p>
                  </a:txBody>
                  <a:tcPr/>
                </a:tc>
                <a:tc>
                  <a:txBody>
                    <a:bodyPr/>
                    <a:lstStyle/>
                    <a:p>
                      <a:r>
                        <a:rPr lang="en-US" altLang="zh-TW"/>
                        <a:t>1,747,708</a:t>
                      </a:r>
                      <a:endParaRPr lang="zh-TW" altLang="en-US"/>
                    </a:p>
                  </a:txBody>
                  <a:tcPr/>
                </a:tc>
                <a:tc>
                  <a:txBody>
                    <a:bodyPr/>
                    <a:lstStyle/>
                    <a:p>
                      <a:r>
                        <a:rPr lang="en-US" altLang="zh-TW"/>
                        <a:t>Connected Vehicle</a:t>
                      </a:r>
                      <a:endParaRPr lang="zh-TW" altLang="en-US"/>
                    </a:p>
                  </a:txBody>
                  <a:tcPr/>
                </a:tc>
                <a:tc>
                  <a:txBody>
                    <a:bodyPr/>
                    <a:lstStyle/>
                    <a:p>
                      <a:r>
                        <a:rPr lang="en-US" altLang="zh-TW"/>
                        <a:t>Demonstrate Back of Queue (BOQ) warning, Work Zone warning, and Transit Signal Priority (TSP) along Phoenix’s I-17 and I-10 corridors.</a:t>
                      </a:r>
                      <a:endParaRPr lang="zh-TW" altLang="en-US"/>
                    </a:p>
                  </a:txBody>
                  <a:tcPr/>
                </a:tc>
                <a:extLst>
                  <a:ext uri="{0D108BD9-81ED-4DB2-BD59-A6C34878D82A}">
                    <a16:rowId xmlns:a16="http://schemas.microsoft.com/office/drawing/2014/main" val="4160429067"/>
                  </a:ext>
                </a:extLst>
              </a:tr>
              <a:tr h="370840">
                <a:tc>
                  <a:txBody>
                    <a:bodyPr/>
                    <a:lstStyle/>
                    <a:p>
                      <a:r>
                        <a:rPr lang="en-US" altLang="zh-TW"/>
                        <a:t>City of Phoenix Passive Detection Technology for Bikes, Pedestrians and MotoriRW</a:t>
                      </a:r>
                      <a:endParaRPr lang="zh-TW" altLang="en-US"/>
                    </a:p>
                  </a:txBody>
                  <a:tcPr/>
                </a:tc>
                <a:tc>
                  <a:txBody>
                    <a:bodyPr/>
                    <a:lstStyle/>
                    <a:p>
                      <a:r>
                        <a:rPr lang="en-US" altLang="zh-TW"/>
                        <a:t>City of Phoenix Street Transportation</a:t>
                      </a:r>
                      <a:endParaRPr lang="zh-TW" altLang="en-US"/>
                    </a:p>
                  </a:txBody>
                  <a:tcPr/>
                </a:tc>
                <a:tc>
                  <a:txBody>
                    <a:bodyPr/>
                    <a:lstStyle/>
                    <a:p>
                      <a:r>
                        <a:rPr lang="en-US" altLang="zh-TW"/>
                        <a:t>1,965,000</a:t>
                      </a:r>
                      <a:endParaRPr lang="zh-TW" altLang="en-US"/>
                    </a:p>
                  </a:txBody>
                  <a:tcPr/>
                </a:tc>
                <a:tc>
                  <a:txBody>
                    <a:bodyPr/>
                    <a:lstStyle/>
                    <a:p>
                      <a:r>
                        <a:rPr lang="en-US" altLang="zh-TW"/>
                        <a:t>Sensors</a:t>
                      </a:r>
                      <a:endParaRPr lang="zh-TW" altLang="en-US"/>
                    </a:p>
                  </a:txBody>
                  <a:tcPr/>
                </a:tc>
                <a:tc>
                  <a:txBody>
                    <a:bodyPr/>
                    <a:lstStyle/>
                    <a:p>
                      <a:r>
                        <a:rPr lang="en-US" altLang="zh-TW"/>
                        <a:t>Implement passive detection for cycliRW and pedestrians at existing HAWK signals as well as for vehicles, all along Phoenix’s Grand Canal. </a:t>
                      </a:r>
                      <a:endParaRPr lang="zh-TW" altLang="en-US"/>
                    </a:p>
                  </a:txBody>
                  <a:tcPr/>
                </a:tc>
                <a:extLst>
                  <a:ext uri="{0D108BD9-81ED-4DB2-BD59-A6C34878D82A}">
                    <a16:rowId xmlns:a16="http://schemas.microsoft.com/office/drawing/2014/main" val="2756859708"/>
                  </a:ext>
                </a:extLst>
              </a:tr>
              <a:tr h="370840">
                <a:tc>
                  <a:txBody>
                    <a:bodyPr/>
                    <a:lstStyle/>
                    <a:p>
                      <a:r>
                        <a:rPr lang="en-US" altLang="zh-TW"/>
                        <a:t>Pilot Innovative Cloud-Based Transit Signal Priority</a:t>
                      </a:r>
                      <a:endParaRPr lang="zh-TW" altLang="en-US"/>
                    </a:p>
                  </a:txBody>
                  <a:tcPr/>
                </a:tc>
                <a:tc>
                  <a:txBody>
                    <a:bodyPr/>
                    <a:lstStyle/>
                    <a:p>
                      <a:r>
                        <a:rPr lang="en-US" altLang="zh-TW"/>
                        <a:t>Orange County Transportation Authority</a:t>
                      </a:r>
                      <a:endParaRPr lang="zh-TW" altLang="en-US"/>
                    </a:p>
                  </a:txBody>
                  <a:tcPr/>
                </a:tc>
                <a:tc>
                  <a:txBody>
                    <a:bodyPr/>
                    <a:lstStyle/>
                    <a:p>
                      <a:r>
                        <a:rPr lang="en-US" altLang="zh-TW"/>
                        <a:t>1,600,000</a:t>
                      </a:r>
                      <a:endParaRPr lang="zh-TW" altLang="en-US"/>
                    </a:p>
                  </a:txBody>
                  <a:tcPr/>
                </a:tc>
                <a:tc>
                  <a:txBody>
                    <a:bodyPr/>
                    <a:lstStyle/>
                    <a:p>
                      <a:r>
                        <a:rPr lang="en-US" altLang="zh-TW"/>
                        <a:t>Smart Traffic Signals</a:t>
                      </a:r>
                      <a:endParaRPr lang="zh-TW" altLang="en-US"/>
                    </a:p>
                  </a:txBody>
                  <a:tcPr/>
                </a:tc>
                <a:tc>
                  <a:txBody>
                    <a:bodyPr/>
                    <a:lstStyle/>
                    <a:p>
                      <a:r>
                        <a:rPr lang="en-US" altLang="zh-TW"/>
                        <a:t>Deploy a cloud-based Transit Signal Priority (TSP) system by integrating existing signal systems, new multimodal ITS devices, and proactive signal operations to improve </a:t>
                      </a:r>
                      <a:r>
                        <a:rPr lang="en-US" altLang="zh-TW" err="1"/>
                        <a:t>ontime</a:t>
                      </a:r>
                      <a:r>
                        <a:rPr lang="en-US" altLang="zh-TW"/>
                        <a:t> arrive of OCTA’s Harbor Boulevard Bravo! Rapid Bus Route</a:t>
                      </a:r>
                      <a:endParaRPr lang="zh-TW" altLang="en-US"/>
                    </a:p>
                  </a:txBody>
                  <a:tcPr/>
                </a:tc>
                <a:extLst>
                  <a:ext uri="{0D108BD9-81ED-4DB2-BD59-A6C34878D82A}">
                    <a16:rowId xmlns:a16="http://schemas.microsoft.com/office/drawing/2014/main" val="1121829954"/>
                  </a:ext>
                </a:extLst>
              </a:tr>
              <a:tr h="370840">
                <a:tc>
                  <a:txBody>
                    <a:bodyPr/>
                    <a:lstStyle/>
                    <a:p>
                      <a:r>
                        <a:rPr lang="en-US" altLang="zh-TW"/>
                        <a:t>Transit Reliability Improvement and Performance System (TRIPS)</a:t>
                      </a:r>
                      <a:endParaRPr lang="zh-TW" altLang="en-US"/>
                    </a:p>
                  </a:txBody>
                  <a:tcPr/>
                </a:tc>
                <a:tc>
                  <a:txBody>
                    <a:bodyPr/>
                    <a:lstStyle/>
                    <a:p>
                      <a:r>
                        <a:rPr lang="en-US" altLang="zh-TW"/>
                        <a:t>Santa Clara Valley Transportation Authority</a:t>
                      </a:r>
                      <a:endParaRPr lang="zh-TW" altLang="en-US"/>
                    </a:p>
                  </a:txBody>
                  <a:tcPr/>
                </a:tc>
                <a:tc>
                  <a:txBody>
                    <a:bodyPr/>
                    <a:lstStyle/>
                    <a:p>
                      <a:r>
                        <a:rPr lang="en-US" altLang="zh-TW"/>
                        <a:t>1,692,328 </a:t>
                      </a:r>
                      <a:endParaRPr lang="zh-TW" altLang="en-US"/>
                    </a:p>
                  </a:txBody>
                  <a:tcPr/>
                </a:tc>
                <a:tc>
                  <a:txBody>
                    <a:bodyPr/>
                    <a:lstStyle/>
                    <a:p>
                      <a:r>
                        <a:rPr lang="en-US" altLang="zh-TW"/>
                        <a:t>Smart Traffic Signals</a:t>
                      </a:r>
                      <a:endParaRPr lang="zh-TW" altLang="en-US"/>
                    </a:p>
                  </a:txBody>
                  <a:tcPr/>
                </a:tc>
                <a:tc>
                  <a:txBody>
                    <a:bodyPr/>
                    <a:lstStyle/>
                    <a:p>
                      <a:r>
                        <a:rPr lang="en-US" altLang="zh-TW"/>
                        <a:t>Implement a multi-jurisdictional and connected Transit Signal Priority (TSP) system across Santa Clara County</a:t>
                      </a:r>
                      <a:endParaRPr lang="zh-TW" altLang="en-US"/>
                    </a:p>
                  </a:txBody>
                  <a:tcPr/>
                </a:tc>
                <a:extLst>
                  <a:ext uri="{0D108BD9-81ED-4DB2-BD59-A6C34878D82A}">
                    <a16:rowId xmlns:a16="http://schemas.microsoft.com/office/drawing/2014/main" val="1128109873"/>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448026754"/>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3830065916"/>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3919635740"/>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4279485708"/>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2710790084"/>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2336713071"/>
                  </a:ext>
                </a:extLst>
              </a:tr>
            </a:tbl>
          </a:graphicData>
        </a:graphic>
      </p:graphicFrame>
    </p:spTree>
    <p:extLst>
      <p:ext uri="{BB962C8B-B14F-4D97-AF65-F5344CB8AC3E}">
        <p14:creationId xmlns:p14="http://schemas.microsoft.com/office/powerpoint/2010/main" val="38847083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7E0D28-D6EA-29F9-D787-2A61AC213662}"/>
              </a:ext>
            </a:extLst>
          </p:cNvPr>
          <p:cNvSpPr>
            <a:spLocks noGrp="1"/>
          </p:cNvSpPr>
          <p:nvPr>
            <p:ph type="title"/>
          </p:nvPr>
        </p:nvSpPr>
        <p:spPr/>
        <p:txBody>
          <a:bodyPr/>
          <a:lstStyle/>
          <a:p>
            <a:r>
              <a:rPr lang="en-US" altLang="zh-TW"/>
              <a:t>ATTAIN Program</a:t>
            </a:r>
            <a:endParaRPr lang="zh-TW" altLang="en-US"/>
          </a:p>
        </p:txBody>
      </p:sp>
      <p:sp>
        <p:nvSpPr>
          <p:cNvPr id="3" name="投影片編號版面配置區 2">
            <a:extLst>
              <a:ext uri="{FF2B5EF4-FFF2-40B4-BE49-F238E27FC236}">
                <a16:creationId xmlns:a16="http://schemas.microsoft.com/office/drawing/2014/main" id="{BFDE6CBA-FA85-68B4-CA1C-8B7F95E4F3DF}"/>
              </a:ext>
            </a:extLst>
          </p:cNvPr>
          <p:cNvSpPr>
            <a:spLocks noGrp="1"/>
          </p:cNvSpPr>
          <p:nvPr>
            <p:ph type="sldNum" sz="quarter" idx="12"/>
          </p:nvPr>
        </p:nvSpPr>
        <p:spPr/>
        <p:txBody>
          <a:bodyPr/>
          <a:lstStyle/>
          <a:p>
            <a:pPr algn="ctr"/>
            <a:fld id="{6E290225-7458-4E5F-AFE5-E142CAAEBF37}" type="slidenum">
              <a:rPr lang="en-US" smtClean="0"/>
              <a:pPr algn="ctr"/>
              <a:t>111</a:t>
            </a:fld>
            <a:endParaRPr lang="en-US"/>
          </a:p>
        </p:txBody>
      </p:sp>
      <p:graphicFrame>
        <p:nvGraphicFramePr>
          <p:cNvPr id="5" name="內容版面配置區 4">
            <a:extLst>
              <a:ext uri="{FF2B5EF4-FFF2-40B4-BE49-F238E27FC236}">
                <a16:creationId xmlns:a16="http://schemas.microsoft.com/office/drawing/2014/main" id="{98B9ADD0-12A2-8005-E188-1DBEB1AB88B0}"/>
              </a:ext>
            </a:extLst>
          </p:cNvPr>
          <p:cNvGraphicFramePr>
            <a:graphicFrameLocks noGrp="1"/>
          </p:cNvGraphicFramePr>
          <p:nvPr>
            <p:ph idx="1"/>
            <p:extLst>
              <p:ext uri="{D42A27DB-BD31-4B8C-83A1-F6EECF244321}">
                <p14:modId xmlns:p14="http://schemas.microsoft.com/office/powerpoint/2010/main" val="612854158"/>
              </p:ext>
            </p:extLst>
          </p:nvPr>
        </p:nvGraphicFramePr>
        <p:xfrm>
          <a:off x="838200" y="1389063"/>
          <a:ext cx="10515600" cy="7172960"/>
        </p:xfrm>
        <a:graphic>
          <a:graphicData uri="http://schemas.openxmlformats.org/drawingml/2006/table">
            <a:tbl>
              <a:tblPr firstRow="1" bandRow="1">
                <a:tableStyleId>{5C22544A-7EE6-4342-B048-85BDC9FD1C3A}</a:tableStyleId>
              </a:tblPr>
              <a:tblGrid>
                <a:gridCol w="2280385">
                  <a:extLst>
                    <a:ext uri="{9D8B030D-6E8A-4147-A177-3AD203B41FA5}">
                      <a16:colId xmlns:a16="http://schemas.microsoft.com/office/drawing/2014/main" val="918654383"/>
                    </a:ext>
                  </a:extLst>
                </a:gridCol>
                <a:gridCol w="2165684">
                  <a:extLst>
                    <a:ext uri="{9D8B030D-6E8A-4147-A177-3AD203B41FA5}">
                      <a16:colId xmlns:a16="http://schemas.microsoft.com/office/drawing/2014/main" val="1364396026"/>
                    </a:ext>
                  </a:extLst>
                </a:gridCol>
                <a:gridCol w="789272">
                  <a:extLst>
                    <a:ext uri="{9D8B030D-6E8A-4147-A177-3AD203B41FA5}">
                      <a16:colId xmlns:a16="http://schemas.microsoft.com/office/drawing/2014/main" val="3227544688"/>
                    </a:ext>
                  </a:extLst>
                </a:gridCol>
                <a:gridCol w="5280259">
                  <a:extLst>
                    <a:ext uri="{9D8B030D-6E8A-4147-A177-3AD203B41FA5}">
                      <a16:colId xmlns:a16="http://schemas.microsoft.com/office/drawing/2014/main" val="2649965857"/>
                    </a:ext>
                  </a:extLst>
                </a:gridCol>
              </a:tblGrid>
              <a:tr h="370840">
                <a:tc>
                  <a:txBody>
                    <a:bodyPr/>
                    <a:lstStyle/>
                    <a:p>
                      <a:pPr fontAlgn="t"/>
                      <a:r>
                        <a:rPr lang="en-US" sz="1100" b="1">
                          <a:effectLst/>
                          <a:latin typeface="Times New Roman" panose="02020603050405020304" pitchFamily="18" charset="0"/>
                        </a:rPr>
                        <a:t>State/Recipient</a:t>
                      </a:r>
                      <a:endParaRPr lang="en-US">
                        <a:effectLst/>
                        <a:latin typeface="Open Sans" panose="020B0606030504020204" pitchFamily="34" charset="0"/>
                      </a:endParaRPr>
                    </a:p>
                  </a:txBody>
                  <a:tcPr marL="44450" marR="44450"/>
                </a:tc>
                <a:tc>
                  <a:txBody>
                    <a:bodyPr/>
                    <a:lstStyle/>
                    <a:p>
                      <a:pPr fontAlgn="t"/>
                      <a:r>
                        <a:rPr lang="en-US" sz="1100" b="1">
                          <a:effectLst/>
                          <a:latin typeface="Times New Roman" panose="02020603050405020304" pitchFamily="18" charset="0"/>
                        </a:rPr>
                        <a:t>Project Name</a:t>
                      </a:r>
                      <a:endParaRPr lang="en-US">
                        <a:effectLst/>
                        <a:latin typeface="Open Sans" panose="020B0606030504020204" pitchFamily="34" charset="0"/>
                      </a:endParaRPr>
                    </a:p>
                  </a:txBody>
                  <a:tcPr marL="44450" marR="44450"/>
                </a:tc>
                <a:tc>
                  <a:txBody>
                    <a:bodyPr/>
                    <a:lstStyle/>
                    <a:p>
                      <a:pPr fontAlgn="t"/>
                      <a:r>
                        <a:rPr lang="en-US" sz="1100" b="1">
                          <a:effectLst/>
                          <a:latin typeface="Times New Roman" panose="02020603050405020304" pitchFamily="18" charset="0"/>
                        </a:rPr>
                        <a:t>Award</a:t>
                      </a:r>
                      <a:endParaRPr lang="en-US">
                        <a:effectLst/>
                        <a:latin typeface="Open Sans" panose="020B0606030504020204" pitchFamily="34" charset="0"/>
                      </a:endParaRPr>
                    </a:p>
                  </a:txBody>
                  <a:tcPr marL="44450" marR="44450"/>
                </a:tc>
                <a:tc>
                  <a:txBody>
                    <a:bodyPr/>
                    <a:lstStyle/>
                    <a:p>
                      <a:pPr fontAlgn="t"/>
                      <a:r>
                        <a:rPr lang="en-US" sz="1100" b="1">
                          <a:effectLst/>
                          <a:latin typeface="Times New Roman" panose="02020603050405020304" pitchFamily="18" charset="0"/>
                        </a:rPr>
                        <a:t>Project Description</a:t>
                      </a:r>
                      <a:endParaRPr lang="en-US">
                        <a:effectLst/>
                        <a:latin typeface="Open Sans" panose="020B0606030504020204" pitchFamily="34" charset="0"/>
                      </a:endParaRPr>
                    </a:p>
                  </a:txBody>
                  <a:tcPr marL="44450" marR="44450"/>
                </a:tc>
                <a:extLst>
                  <a:ext uri="{0D108BD9-81ED-4DB2-BD59-A6C34878D82A}">
                    <a16:rowId xmlns:a16="http://schemas.microsoft.com/office/drawing/2014/main" val="751996516"/>
                  </a:ext>
                </a:extLst>
              </a:tr>
              <a:tr h="370840">
                <a:tc>
                  <a:txBody>
                    <a:bodyPr/>
                    <a:lstStyle/>
                    <a:p>
                      <a:pPr fontAlgn="t"/>
                      <a:r>
                        <a:rPr lang="en-US" sz="1100" b="1">
                          <a:solidFill>
                            <a:srgbClr val="000000"/>
                          </a:solidFill>
                          <a:effectLst/>
                          <a:latin typeface="Times New Roman" panose="02020603050405020304" pitchFamily="18" charset="0"/>
                        </a:rPr>
                        <a:t>Arizona</a:t>
                      </a:r>
                      <a:r>
                        <a:rPr lang="en-US" sz="1100">
                          <a:solidFill>
                            <a:srgbClr val="000000"/>
                          </a:solidFill>
                          <a:effectLst/>
                          <a:latin typeface="Times New Roman" panose="02020603050405020304" pitchFamily="18" charset="0"/>
                        </a:rPr>
                        <a:t> – Mohave County</a:t>
                      </a:r>
                      <a:endParaRPr 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Vehicle-to-Infrastructure Enabled Rural Highway Traffic Control Signs</a:t>
                      </a:r>
                      <a:endParaRPr lang="en-US">
                        <a:effectLst/>
                        <a:latin typeface="Open Sans" panose="020B0606030504020204" pitchFamily="34" charset="0"/>
                      </a:endParaRPr>
                    </a:p>
                  </a:txBody>
                  <a:tcPr marL="44450" marR="44450"/>
                </a:tc>
                <a:tc>
                  <a:txBody>
                    <a:bodyPr/>
                    <a:lstStyle/>
                    <a:p>
                      <a:pPr fontAlgn="t"/>
                      <a:r>
                        <a:rPr lang="en-US" altLang="zh-TW" sz="1100">
                          <a:solidFill>
                            <a:srgbClr val="000000"/>
                          </a:solidFill>
                          <a:effectLst/>
                          <a:latin typeface="Times New Roman" panose="02020603050405020304" pitchFamily="18" charset="0"/>
                        </a:rPr>
                        <a:t>$1,000,000</a:t>
                      </a:r>
                      <a:endParaRPr lang="zh-TW" alt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Mohave County will receive funding to deploy 50 vehicle-to-infrastructure (V2I) traffic control sign systems throughout rural areas of the county targeted to high-speed highway segments and intersection approaches to improve safety. The project area includes opportunity zones and disadvantaged communities.</a:t>
                      </a:r>
                      <a:endParaRPr lang="en-US">
                        <a:effectLst/>
                        <a:latin typeface="Open Sans" panose="020B0606030504020204" pitchFamily="34" charset="0"/>
                      </a:endParaRPr>
                    </a:p>
                  </a:txBody>
                  <a:tcPr marL="44450" marR="44450"/>
                </a:tc>
                <a:extLst>
                  <a:ext uri="{0D108BD9-81ED-4DB2-BD59-A6C34878D82A}">
                    <a16:rowId xmlns:a16="http://schemas.microsoft.com/office/drawing/2014/main" val="2506206157"/>
                  </a:ext>
                </a:extLst>
              </a:tr>
              <a:tr h="370840">
                <a:tc>
                  <a:txBody>
                    <a:bodyPr/>
                    <a:lstStyle/>
                    <a:p>
                      <a:pPr fontAlgn="t"/>
                      <a:r>
                        <a:rPr lang="en-US" sz="1100" b="1">
                          <a:solidFill>
                            <a:srgbClr val="000000"/>
                          </a:solidFill>
                          <a:effectLst/>
                          <a:latin typeface="Times New Roman" panose="02020603050405020304" pitchFamily="18" charset="0"/>
                        </a:rPr>
                        <a:t>California -</a:t>
                      </a:r>
                      <a:r>
                        <a:rPr lang="en-US" sz="1100">
                          <a:solidFill>
                            <a:srgbClr val="000000"/>
                          </a:solidFill>
                          <a:effectLst/>
                          <a:latin typeface="Times New Roman" panose="02020603050405020304" pitchFamily="18" charset="0"/>
                        </a:rPr>
                        <a:t> California Department of Transportation (Caltrans)</a:t>
                      </a:r>
                      <a:endParaRPr 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Southern California Mobility Wallet</a:t>
                      </a:r>
                      <a:endParaRPr lang="en-US">
                        <a:effectLst/>
                        <a:latin typeface="Open Sans" panose="020B0606030504020204" pitchFamily="34" charset="0"/>
                      </a:endParaRPr>
                    </a:p>
                  </a:txBody>
                  <a:tcPr marL="44450" marR="44450"/>
                </a:tc>
                <a:tc>
                  <a:txBody>
                    <a:bodyPr/>
                    <a:lstStyle/>
                    <a:p>
                      <a:pPr fontAlgn="t"/>
                      <a:r>
                        <a:rPr lang="en-US" altLang="zh-TW" sz="1100">
                          <a:solidFill>
                            <a:srgbClr val="000000"/>
                          </a:solidFill>
                          <a:effectLst/>
                          <a:latin typeface="Times New Roman" panose="02020603050405020304" pitchFamily="18" charset="0"/>
                        </a:rPr>
                        <a:t>$7,722,948</a:t>
                      </a:r>
                      <a:endParaRPr lang="zh-TW" alt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Caltrans will receive funding to deploy its “Southern California Mobility Wallet” project for open-loop payments technology to offer seamless payment to highway and transit services for Los Angeles County residents. The project area includes areas of persistent poverty and disadvantaged communities.</a:t>
                      </a:r>
                      <a:endParaRPr lang="en-US">
                        <a:effectLst/>
                        <a:latin typeface="Open Sans" panose="020B0606030504020204" pitchFamily="34" charset="0"/>
                      </a:endParaRPr>
                    </a:p>
                  </a:txBody>
                  <a:tcPr marL="44450" marR="44450"/>
                </a:tc>
                <a:extLst>
                  <a:ext uri="{0D108BD9-81ED-4DB2-BD59-A6C34878D82A}">
                    <a16:rowId xmlns:a16="http://schemas.microsoft.com/office/drawing/2014/main" val="3815952874"/>
                  </a:ext>
                </a:extLst>
              </a:tr>
              <a:tr h="370840">
                <a:tc>
                  <a:txBody>
                    <a:bodyPr/>
                    <a:lstStyle/>
                    <a:p>
                      <a:pPr fontAlgn="t"/>
                      <a:r>
                        <a:rPr lang="en-US" sz="1100" b="1">
                          <a:solidFill>
                            <a:srgbClr val="000000"/>
                          </a:solidFill>
                          <a:effectLst/>
                          <a:latin typeface="Times New Roman" panose="02020603050405020304" pitchFamily="18" charset="0"/>
                        </a:rPr>
                        <a:t>Delaware –</a:t>
                      </a:r>
                      <a:r>
                        <a:rPr lang="en-US" sz="1100">
                          <a:solidFill>
                            <a:srgbClr val="000000"/>
                          </a:solidFill>
                          <a:effectLst/>
                          <a:latin typeface="Times New Roman" panose="02020603050405020304" pitchFamily="18" charset="0"/>
                        </a:rPr>
                        <a:t> Delaware Department of Transportation</a:t>
                      </a:r>
                      <a:endParaRPr 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Delaware's Traffic Management and Safety Traffic Management and Safety for Flooding Roadways and Vulnerable Road Users (AIITMS Flood &amp; VRU)</a:t>
                      </a:r>
                      <a:endParaRPr lang="en-US">
                        <a:effectLst/>
                        <a:latin typeface="Open Sans" panose="020B0606030504020204" pitchFamily="34" charset="0"/>
                      </a:endParaRPr>
                    </a:p>
                  </a:txBody>
                  <a:tcPr marL="44450" marR="44450"/>
                </a:tc>
                <a:tc>
                  <a:txBody>
                    <a:bodyPr/>
                    <a:lstStyle/>
                    <a:p>
                      <a:pPr fontAlgn="t"/>
                      <a:r>
                        <a:rPr lang="en-US" altLang="zh-TW" sz="1100">
                          <a:solidFill>
                            <a:srgbClr val="000000"/>
                          </a:solidFill>
                          <a:effectLst/>
                          <a:latin typeface="Times New Roman" panose="02020603050405020304" pitchFamily="18" charset="0"/>
                        </a:rPr>
                        <a:t>$5,000,000</a:t>
                      </a:r>
                      <a:endParaRPr lang="zh-TW" alt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Delaware DOT will receive funding for a project in rural Sussex County to improve safety by optimizing transportation systems before and during flood events. The project uses advanced technologies to improve detection of local road users, including pedestrians and bicycliRW.</a:t>
                      </a:r>
                      <a:endParaRPr lang="en-US">
                        <a:effectLst/>
                        <a:latin typeface="Open Sans" panose="020B0606030504020204" pitchFamily="34" charset="0"/>
                      </a:endParaRPr>
                    </a:p>
                  </a:txBody>
                  <a:tcPr marL="44450" marR="44450"/>
                </a:tc>
                <a:extLst>
                  <a:ext uri="{0D108BD9-81ED-4DB2-BD59-A6C34878D82A}">
                    <a16:rowId xmlns:a16="http://schemas.microsoft.com/office/drawing/2014/main" val="1315081623"/>
                  </a:ext>
                </a:extLst>
              </a:tr>
              <a:tr h="370840">
                <a:tc>
                  <a:txBody>
                    <a:bodyPr/>
                    <a:lstStyle/>
                    <a:p>
                      <a:pPr fontAlgn="t"/>
                      <a:r>
                        <a:rPr lang="en-US" sz="1100" b="1">
                          <a:solidFill>
                            <a:srgbClr val="000000"/>
                          </a:solidFill>
                          <a:effectLst/>
                          <a:latin typeface="Times New Roman" panose="02020603050405020304" pitchFamily="18" charset="0"/>
                        </a:rPr>
                        <a:t>Maryland -</a:t>
                      </a:r>
                      <a:r>
                        <a:rPr lang="en-US" sz="1100">
                          <a:solidFill>
                            <a:srgbClr val="000000"/>
                          </a:solidFill>
                          <a:effectLst/>
                          <a:latin typeface="Times New Roman" panose="02020603050405020304" pitchFamily="18" charset="0"/>
                        </a:rPr>
                        <a:t> Maryland Department of Transportation</a:t>
                      </a:r>
                      <a:endParaRPr 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ROUTE on US 50</a:t>
                      </a:r>
                      <a:endParaRPr lang="en-US">
                        <a:effectLst/>
                        <a:latin typeface="Open Sans" panose="020B0606030504020204" pitchFamily="34" charset="0"/>
                      </a:endParaRPr>
                    </a:p>
                  </a:txBody>
                  <a:tcPr marL="44450" marR="44450"/>
                </a:tc>
                <a:tc>
                  <a:txBody>
                    <a:bodyPr/>
                    <a:lstStyle/>
                    <a:p>
                      <a:pPr fontAlgn="t"/>
                      <a:r>
                        <a:rPr lang="en-US" altLang="zh-TW" sz="1100">
                          <a:solidFill>
                            <a:srgbClr val="000000"/>
                          </a:solidFill>
                          <a:effectLst/>
                          <a:latin typeface="Times New Roman" panose="02020603050405020304" pitchFamily="18" charset="0"/>
                        </a:rPr>
                        <a:t>$11,935,000</a:t>
                      </a:r>
                      <a:endParaRPr lang="zh-TW" alt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Maryland DOT will receive funding to deploy new technologies and traffic sensors for traffic prediction, signal timing, curve warning and other messaging to improve safety and mobility along 113 miles of U.S. Route 50. The project area includes disadvantaged communities. </a:t>
                      </a:r>
                      <a:endParaRPr lang="en-US">
                        <a:effectLst/>
                        <a:latin typeface="Open Sans" panose="020B0606030504020204" pitchFamily="34" charset="0"/>
                      </a:endParaRPr>
                    </a:p>
                  </a:txBody>
                  <a:tcPr marL="44450" marR="44450"/>
                </a:tc>
                <a:extLst>
                  <a:ext uri="{0D108BD9-81ED-4DB2-BD59-A6C34878D82A}">
                    <a16:rowId xmlns:a16="http://schemas.microsoft.com/office/drawing/2014/main" val="1520391793"/>
                  </a:ext>
                </a:extLst>
              </a:tr>
              <a:tr h="370840">
                <a:tc>
                  <a:txBody>
                    <a:bodyPr/>
                    <a:lstStyle/>
                    <a:p>
                      <a:pPr fontAlgn="t"/>
                      <a:r>
                        <a:rPr lang="en-US" sz="1100" b="1">
                          <a:solidFill>
                            <a:srgbClr val="000000"/>
                          </a:solidFill>
                          <a:effectLst/>
                          <a:latin typeface="Times New Roman" panose="02020603050405020304" pitchFamily="18" charset="0"/>
                        </a:rPr>
                        <a:t>Massachusetts -</a:t>
                      </a:r>
                      <a:r>
                        <a:rPr lang="en-US" sz="1100">
                          <a:solidFill>
                            <a:srgbClr val="000000"/>
                          </a:solidFill>
                          <a:effectLst/>
                          <a:latin typeface="Times New Roman" panose="02020603050405020304" pitchFamily="18" charset="0"/>
                        </a:rPr>
                        <a:t> Massachusetts Bay Transportation Authority (MBTA)</a:t>
                      </a:r>
                      <a:endParaRPr 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Boston Regional Transit Signal Priority Program</a:t>
                      </a:r>
                      <a:endParaRPr lang="en-US">
                        <a:effectLst/>
                        <a:latin typeface="Open Sans" panose="020B0606030504020204" pitchFamily="34" charset="0"/>
                      </a:endParaRPr>
                    </a:p>
                  </a:txBody>
                  <a:tcPr marL="44450" marR="44450"/>
                </a:tc>
                <a:tc>
                  <a:txBody>
                    <a:bodyPr/>
                    <a:lstStyle/>
                    <a:p>
                      <a:pPr fontAlgn="t"/>
                      <a:r>
                        <a:rPr lang="en-US" altLang="zh-TW" sz="1100">
                          <a:solidFill>
                            <a:srgbClr val="000000"/>
                          </a:solidFill>
                          <a:effectLst/>
                          <a:latin typeface="Times New Roman" panose="02020603050405020304" pitchFamily="18" charset="0"/>
                        </a:rPr>
                        <a:t>$2,960,000</a:t>
                      </a:r>
                      <a:endParaRPr lang="zh-TW" alt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The MBTA will receive funding for the Boston Regional Transit Signal Priority (TSP) Program to make transit service more reliable and efficient. The project includes transit-dependent but underserved communities in the Boston area.</a:t>
                      </a:r>
                      <a:endParaRPr lang="en-US">
                        <a:effectLst/>
                        <a:latin typeface="Open Sans" panose="020B0606030504020204" pitchFamily="34" charset="0"/>
                      </a:endParaRPr>
                    </a:p>
                  </a:txBody>
                  <a:tcPr marL="44450" marR="44450"/>
                </a:tc>
                <a:extLst>
                  <a:ext uri="{0D108BD9-81ED-4DB2-BD59-A6C34878D82A}">
                    <a16:rowId xmlns:a16="http://schemas.microsoft.com/office/drawing/2014/main" val="659362881"/>
                  </a:ext>
                </a:extLst>
              </a:tr>
              <a:tr h="370840">
                <a:tc>
                  <a:txBody>
                    <a:bodyPr/>
                    <a:lstStyle/>
                    <a:p>
                      <a:pPr fontAlgn="t"/>
                      <a:r>
                        <a:rPr lang="en-US" sz="1100" b="1">
                          <a:solidFill>
                            <a:srgbClr val="000000"/>
                          </a:solidFill>
                          <a:effectLst/>
                          <a:latin typeface="Times New Roman" panose="02020603050405020304" pitchFamily="18" charset="0"/>
                        </a:rPr>
                        <a:t>Michigan </a:t>
                      </a:r>
                      <a:r>
                        <a:rPr lang="en-US" sz="1100">
                          <a:solidFill>
                            <a:srgbClr val="000000"/>
                          </a:solidFill>
                          <a:effectLst/>
                          <a:latin typeface="Times New Roman" panose="02020603050405020304" pitchFamily="18" charset="0"/>
                        </a:rPr>
                        <a:t>- University of Michigan</a:t>
                      </a:r>
                      <a:endParaRPr 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Advanced Transportation Technology and Innovation (ATTAIN) Program "ATTAIN AACE 2.0: The Ann Arbor Connected Environment Reimagined"</a:t>
                      </a:r>
                      <a:endParaRPr lang="en-US">
                        <a:effectLst/>
                        <a:latin typeface="Open Sans" panose="020B0606030504020204" pitchFamily="34" charset="0"/>
                      </a:endParaRPr>
                    </a:p>
                  </a:txBody>
                  <a:tcPr marL="44450" marR="44450"/>
                </a:tc>
                <a:tc>
                  <a:txBody>
                    <a:bodyPr/>
                    <a:lstStyle/>
                    <a:p>
                      <a:pPr fontAlgn="t"/>
                      <a:r>
                        <a:rPr lang="en-US" altLang="zh-TW" sz="1100">
                          <a:solidFill>
                            <a:srgbClr val="000000"/>
                          </a:solidFill>
                          <a:effectLst/>
                          <a:latin typeface="Times New Roman" panose="02020603050405020304" pitchFamily="18" charset="0"/>
                        </a:rPr>
                        <a:t>$9,859,240</a:t>
                      </a:r>
                      <a:endParaRPr lang="zh-TW" alt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The University of Michigan Transportation Research Institute (UMTRI) will receive funding to ready the infrastructure for vehicle manufacturing collaborators to test and deploy new technologies under the Ann Arbor Connected Environment (AACE) 2.0 project. The project will use cellular vehicle-to-everything (C-V2X) technology.</a:t>
                      </a:r>
                      <a:endParaRPr lang="en-US">
                        <a:effectLst/>
                        <a:latin typeface="Open Sans" panose="020B0606030504020204" pitchFamily="34" charset="0"/>
                      </a:endParaRPr>
                    </a:p>
                  </a:txBody>
                  <a:tcPr marL="44450" marR="44450"/>
                </a:tc>
                <a:extLst>
                  <a:ext uri="{0D108BD9-81ED-4DB2-BD59-A6C34878D82A}">
                    <a16:rowId xmlns:a16="http://schemas.microsoft.com/office/drawing/2014/main" val="833696992"/>
                  </a:ext>
                </a:extLst>
              </a:tr>
              <a:tr h="370840">
                <a:tc>
                  <a:txBody>
                    <a:bodyPr/>
                    <a:lstStyle/>
                    <a:p>
                      <a:pPr fontAlgn="t"/>
                      <a:r>
                        <a:rPr lang="en-US" sz="1100" b="1">
                          <a:solidFill>
                            <a:srgbClr val="000000"/>
                          </a:solidFill>
                          <a:effectLst/>
                          <a:latin typeface="Times New Roman" panose="02020603050405020304" pitchFamily="18" charset="0"/>
                        </a:rPr>
                        <a:t>Minnesota -</a:t>
                      </a:r>
                      <a:r>
                        <a:rPr lang="en-US" sz="1100">
                          <a:solidFill>
                            <a:srgbClr val="000000"/>
                          </a:solidFill>
                          <a:effectLst/>
                          <a:latin typeface="Times New Roman" panose="02020603050405020304" pitchFamily="18" charset="0"/>
                        </a:rPr>
                        <a:t> Department of Iron Range Resources &amp; Rehabilitation</a:t>
                      </a:r>
                      <a:endParaRPr 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Minnesota's Autonomous Rural Transit Initiative (MARTI)</a:t>
                      </a:r>
                      <a:endParaRPr lang="en-US">
                        <a:effectLst/>
                        <a:latin typeface="Open Sans" panose="020B0606030504020204" pitchFamily="34" charset="0"/>
                      </a:endParaRPr>
                    </a:p>
                  </a:txBody>
                  <a:tcPr marL="44450" marR="44450"/>
                </a:tc>
                <a:tc>
                  <a:txBody>
                    <a:bodyPr/>
                    <a:lstStyle/>
                    <a:p>
                      <a:pPr fontAlgn="t"/>
                      <a:r>
                        <a:rPr lang="zh-TW" altLang="en-US" sz="1100">
                          <a:solidFill>
                            <a:srgbClr val="000000"/>
                          </a:solidFill>
                          <a:effectLst/>
                          <a:latin typeface="Times New Roman" panose="02020603050405020304" pitchFamily="18" charset="0"/>
                        </a:rPr>
                        <a:t> </a:t>
                      </a:r>
                      <a:r>
                        <a:rPr lang="en-US" altLang="zh-TW" sz="1100">
                          <a:solidFill>
                            <a:srgbClr val="000000"/>
                          </a:solidFill>
                          <a:effectLst/>
                          <a:latin typeface="Times New Roman" panose="02020603050405020304" pitchFamily="18" charset="0"/>
                        </a:rPr>
                        <a:t>$9,302,812</a:t>
                      </a:r>
                      <a:endParaRPr lang="zh-TW" alt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The Minnesota Department of Iron Range Resources and Rehabilitation (IRRR) will receive funding to expand the current MARTI pilot, a free on-demand automated micro-transit service in Grand Rapids, to make transit services more reliant, convenient and accessible in rural communities, including for wheelchair users. The project area includes disadvantaged communities.</a:t>
                      </a:r>
                      <a:endParaRPr lang="en-US">
                        <a:effectLst/>
                        <a:latin typeface="Open Sans" panose="020B0606030504020204" pitchFamily="34" charset="0"/>
                      </a:endParaRPr>
                    </a:p>
                  </a:txBody>
                  <a:tcPr marL="44450" marR="44450"/>
                </a:tc>
                <a:extLst>
                  <a:ext uri="{0D108BD9-81ED-4DB2-BD59-A6C34878D82A}">
                    <a16:rowId xmlns:a16="http://schemas.microsoft.com/office/drawing/2014/main" val="1093100676"/>
                  </a:ext>
                </a:extLst>
              </a:tr>
              <a:tr h="370840">
                <a:tc>
                  <a:txBody>
                    <a:bodyPr/>
                    <a:lstStyle/>
                    <a:p>
                      <a:pPr fontAlgn="t"/>
                      <a:r>
                        <a:rPr lang="en-US" sz="1100" b="1">
                          <a:solidFill>
                            <a:srgbClr val="000000"/>
                          </a:solidFill>
                          <a:effectLst/>
                          <a:latin typeface="Times New Roman" panose="02020603050405020304" pitchFamily="18" charset="0"/>
                        </a:rPr>
                        <a:t>Utah</a:t>
                      </a:r>
                      <a:r>
                        <a:rPr lang="en-US" sz="1100">
                          <a:solidFill>
                            <a:srgbClr val="000000"/>
                          </a:solidFill>
                          <a:effectLst/>
                          <a:latin typeface="Times New Roman" panose="02020603050405020304" pitchFamily="18" charset="0"/>
                        </a:rPr>
                        <a:t> - Utah Department of Transportation</a:t>
                      </a:r>
                      <a:endParaRPr 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Utah Connected Communities</a:t>
                      </a:r>
                      <a:endParaRPr lang="en-US">
                        <a:effectLst/>
                        <a:latin typeface="Open Sans" panose="020B0606030504020204" pitchFamily="34" charset="0"/>
                      </a:endParaRPr>
                    </a:p>
                  </a:txBody>
                  <a:tcPr marL="44450" marR="44450"/>
                </a:tc>
                <a:tc>
                  <a:txBody>
                    <a:bodyPr/>
                    <a:lstStyle/>
                    <a:p>
                      <a:pPr fontAlgn="t"/>
                      <a:r>
                        <a:rPr lang="en-US" altLang="zh-TW" sz="1100">
                          <a:solidFill>
                            <a:srgbClr val="000000"/>
                          </a:solidFill>
                          <a:effectLst/>
                          <a:latin typeface="Times New Roman" panose="02020603050405020304" pitchFamily="18" charset="0"/>
                        </a:rPr>
                        <a:t>$5,000,000</a:t>
                      </a:r>
                      <a:endParaRPr lang="zh-TW" altLang="en-US">
                        <a:effectLst/>
                        <a:latin typeface="Open Sans" panose="020B0606030504020204" pitchFamily="34" charset="0"/>
                      </a:endParaRPr>
                    </a:p>
                  </a:txBody>
                  <a:tcPr marL="44450" marR="44450"/>
                </a:tc>
                <a:tc>
                  <a:txBody>
                    <a:bodyPr/>
                    <a:lstStyle/>
                    <a:p>
                      <a:pPr fontAlgn="t"/>
                      <a:r>
                        <a:rPr lang="en-US" sz="1100">
                          <a:solidFill>
                            <a:srgbClr val="000000"/>
                          </a:solidFill>
                          <a:effectLst/>
                          <a:latin typeface="Times New Roman" panose="02020603050405020304" pitchFamily="18" charset="0"/>
                        </a:rPr>
                        <a:t>The Utah Department of Transportation will receive funding for its Connected Communities program to expand connected vehicle technology and capabilities, including V2X, statewide. The project area includes disadvantaged communities, project rural and urban parts of Utah.</a:t>
                      </a:r>
                      <a:endParaRPr lang="en-US">
                        <a:effectLst/>
                        <a:latin typeface="Open Sans" panose="020B0606030504020204" pitchFamily="34" charset="0"/>
                      </a:endParaRPr>
                    </a:p>
                  </a:txBody>
                  <a:tcPr marL="44450" marR="44450"/>
                </a:tc>
                <a:extLst>
                  <a:ext uri="{0D108BD9-81ED-4DB2-BD59-A6C34878D82A}">
                    <a16:rowId xmlns:a16="http://schemas.microsoft.com/office/drawing/2014/main" val="2998849709"/>
                  </a:ext>
                </a:extLst>
              </a:tr>
              <a:tr h="370840">
                <a:tc>
                  <a:txBody>
                    <a:bodyPr/>
                    <a:lstStyle/>
                    <a:p>
                      <a:pPr fontAlgn="t"/>
                      <a:r>
                        <a:rPr lang="zh-TW" altLang="en-US" sz="1100">
                          <a:effectLst/>
                          <a:latin typeface="Calibri" panose="020F0502020204030204" pitchFamily="34" charset="0"/>
                        </a:rPr>
                        <a:t> </a:t>
                      </a:r>
                      <a:endParaRPr lang="zh-TW" altLang="en-US">
                        <a:effectLst/>
                        <a:latin typeface="Open Sans" panose="020B0606030504020204" pitchFamily="34" charset="0"/>
                      </a:endParaRPr>
                    </a:p>
                  </a:txBody>
                  <a:tcPr marL="44450" marR="44450"/>
                </a:tc>
                <a:tc>
                  <a:txBody>
                    <a:bodyPr/>
                    <a:lstStyle/>
                    <a:p>
                      <a:pPr fontAlgn="t"/>
                      <a:r>
                        <a:rPr lang="en-US" sz="1100" b="1">
                          <a:solidFill>
                            <a:srgbClr val="000000"/>
                          </a:solidFill>
                          <a:effectLst/>
                          <a:latin typeface="Times New Roman" panose="02020603050405020304" pitchFamily="18" charset="0"/>
                        </a:rPr>
                        <a:t>Grand Total</a:t>
                      </a:r>
                      <a:endParaRPr lang="en-US">
                        <a:effectLst/>
                        <a:latin typeface="Open Sans" panose="020B0606030504020204" pitchFamily="34" charset="0"/>
                      </a:endParaRPr>
                    </a:p>
                  </a:txBody>
                  <a:tcPr marL="44450" marR="44450"/>
                </a:tc>
                <a:tc>
                  <a:txBody>
                    <a:bodyPr/>
                    <a:lstStyle/>
                    <a:p>
                      <a:pPr fontAlgn="t"/>
                      <a:r>
                        <a:rPr lang="en-US" altLang="zh-TW" sz="1100" b="1">
                          <a:effectLst/>
                          <a:latin typeface="Times New Roman" panose="02020603050405020304" pitchFamily="18" charset="0"/>
                        </a:rPr>
                        <a:t>$52,780,000</a:t>
                      </a:r>
                      <a:endParaRPr lang="zh-TW" altLang="en-US">
                        <a:effectLst/>
                        <a:latin typeface="Open Sans" panose="020B0606030504020204" pitchFamily="34" charset="0"/>
                      </a:endParaRPr>
                    </a:p>
                  </a:txBody>
                  <a:tcPr marL="44450" marR="44450"/>
                </a:tc>
                <a:tc>
                  <a:txBody>
                    <a:bodyPr/>
                    <a:lstStyle/>
                    <a:p>
                      <a:pPr fontAlgn="t"/>
                      <a:r>
                        <a:rPr lang="zh-TW" altLang="en-US" sz="1100">
                          <a:effectLst/>
                          <a:latin typeface="Calibri" panose="020F0502020204030204" pitchFamily="34" charset="0"/>
                        </a:rPr>
                        <a:t> </a:t>
                      </a:r>
                      <a:endParaRPr lang="zh-TW" altLang="en-US">
                        <a:effectLst/>
                        <a:latin typeface="Open Sans" panose="020B0606030504020204" pitchFamily="34" charset="0"/>
                      </a:endParaRPr>
                    </a:p>
                  </a:txBody>
                  <a:tcPr marL="44450" marR="44450"/>
                </a:tc>
                <a:extLst>
                  <a:ext uri="{0D108BD9-81ED-4DB2-BD59-A6C34878D82A}">
                    <a16:rowId xmlns:a16="http://schemas.microsoft.com/office/drawing/2014/main" val="3870110481"/>
                  </a:ext>
                </a:extLst>
              </a:tr>
            </a:tbl>
          </a:graphicData>
        </a:graphic>
      </p:graphicFrame>
    </p:spTree>
    <p:extLst>
      <p:ext uri="{BB962C8B-B14F-4D97-AF65-F5344CB8AC3E}">
        <p14:creationId xmlns:p14="http://schemas.microsoft.com/office/powerpoint/2010/main" val="6423842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B1566A-5091-14C6-633F-B133377121F3}"/>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1902EE0B-79E8-E5D6-8303-506AF68F281B}"/>
              </a:ext>
            </a:extLst>
          </p:cNvPr>
          <p:cNvSpPr>
            <a:spLocks noGrp="1"/>
          </p:cNvSpPr>
          <p:nvPr>
            <p:ph type="sldNum" sz="quarter" idx="12"/>
          </p:nvPr>
        </p:nvSpPr>
        <p:spPr/>
        <p:txBody>
          <a:bodyPr/>
          <a:lstStyle/>
          <a:p>
            <a:pPr algn="ctr"/>
            <a:fld id="{6E290225-7458-4E5F-AFE5-E142CAAEBF37}" type="slidenum">
              <a:rPr lang="en-US" smtClean="0"/>
              <a:pPr algn="ctr"/>
              <a:t>112</a:t>
            </a:fld>
            <a:endParaRPr lang="en-US"/>
          </a:p>
        </p:txBody>
      </p:sp>
      <p:sp>
        <p:nvSpPr>
          <p:cNvPr id="4" name="內容版面配置區 3">
            <a:extLst>
              <a:ext uri="{FF2B5EF4-FFF2-40B4-BE49-F238E27FC236}">
                <a16:creationId xmlns:a16="http://schemas.microsoft.com/office/drawing/2014/main" id="{05AA96C8-B621-F757-E317-E29EBDB1AA29}"/>
              </a:ext>
            </a:extLst>
          </p:cNvPr>
          <p:cNvSpPr>
            <a:spLocks noGrp="1"/>
          </p:cNvSpPr>
          <p:nvPr>
            <p:ph idx="1"/>
          </p:nvPr>
        </p:nvSpPr>
        <p:spPr/>
        <p:txBody>
          <a:bodyPr/>
          <a:lstStyle/>
          <a:p>
            <a:pPr algn="l">
              <a:buFont typeface="Arial" panose="020B0604020202020204" pitchFamily="34" charset="0"/>
              <a:buChar char="•"/>
            </a:pPr>
            <a:r>
              <a:rPr lang="zh-TW" altLang="en-US" b="1" i="0">
                <a:solidFill>
                  <a:srgbClr val="1F1F1F"/>
                </a:solidFill>
                <a:effectLst/>
                <a:latin typeface="Google Sans"/>
              </a:rPr>
              <a:t>產品功能</a:t>
            </a:r>
            <a:r>
              <a:rPr lang="zh-TW" altLang="en-US" b="0" i="0">
                <a:solidFill>
                  <a:srgbClr val="1F1F1F"/>
                </a:solidFill>
                <a:effectLst/>
                <a:latin typeface="Google Sans"/>
              </a:rPr>
              <a:t>：</a:t>
            </a:r>
          </a:p>
          <a:p>
            <a:endParaRPr lang="zh-TW" altLang="en-US"/>
          </a:p>
        </p:txBody>
      </p:sp>
      <p:graphicFrame>
        <p:nvGraphicFramePr>
          <p:cNvPr id="6" name="表格 5">
            <a:extLst>
              <a:ext uri="{FF2B5EF4-FFF2-40B4-BE49-F238E27FC236}">
                <a16:creationId xmlns:a16="http://schemas.microsoft.com/office/drawing/2014/main" id="{CF6B7E7B-4AC8-E139-E1F7-F4535CCEEA69}"/>
              </a:ext>
            </a:extLst>
          </p:cNvPr>
          <p:cNvGraphicFramePr>
            <a:graphicFrameLocks noGrp="1"/>
          </p:cNvGraphicFramePr>
          <p:nvPr>
            <p:extLst>
              <p:ext uri="{D42A27DB-BD31-4B8C-83A1-F6EECF244321}">
                <p14:modId xmlns:p14="http://schemas.microsoft.com/office/powerpoint/2010/main" val="3175762532"/>
              </p:ext>
            </p:extLst>
          </p:nvPr>
        </p:nvGraphicFramePr>
        <p:xfrm>
          <a:off x="838203" y="1829435"/>
          <a:ext cx="10515597" cy="6040120"/>
        </p:xfrm>
        <a:graphic>
          <a:graphicData uri="http://schemas.openxmlformats.org/drawingml/2006/table">
            <a:tbl>
              <a:tblPr firstRow="1" bandRow="1">
                <a:tableStyleId>{5C22544A-7EE6-4342-B048-85BDC9FD1C3A}</a:tableStyleId>
              </a:tblPr>
              <a:tblGrid>
                <a:gridCol w="1745026">
                  <a:extLst>
                    <a:ext uri="{9D8B030D-6E8A-4147-A177-3AD203B41FA5}">
                      <a16:colId xmlns:a16="http://schemas.microsoft.com/office/drawing/2014/main" val="22083319"/>
                    </a:ext>
                  </a:extLst>
                </a:gridCol>
                <a:gridCol w="3088366">
                  <a:extLst>
                    <a:ext uri="{9D8B030D-6E8A-4147-A177-3AD203B41FA5}">
                      <a16:colId xmlns:a16="http://schemas.microsoft.com/office/drawing/2014/main" val="1197462021"/>
                    </a:ext>
                  </a:extLst>
                </a:gridCol>
                <a:gridCol w="5682205">
                  <a:extLst>
                    <a:ext uri="{9D8B030D-6E8A-4147-A177-3AD203B41FA5}">
                      <a16:colId xmlns:a16="http://schemas.microsoft.com/office/drawing/2014/main" val="4182915784"/>
                    </a:ext>
                  </a:extLst>
                </a:gridCol>
              </a:tblGrid>
              <a:tr h="370840">
                <a:tc>
                  <a:txBody>
                    <a:bodyPr/>
                    <a:lstStyle/>
                    <a:p>
                      <a:r>
                        <a:rPr lang="zh-TW" altLang="en-US"/>
                        <a:t>功能</a:t>
                      </a:r>
                    </a:p>
                  </a:txBody>
                  <a:tcPr/>
                </a:tc>
                <a:tc>
                  <a:txBody>
                    <a:bodyPr/>
                    <a:lstStyle/>
                    <a:p>
                      <a:r>
                        <a:rPr lang="zh-TW" altLang="en-US"/>
                        <a:t>應用</a:t>
                      </a:r>
                    </a:p>
                  </a:txBody>
                  <a:tcPr/>
                </a:tc>
                <a:tc>
                  <a:txBody>
                    <a:bodyPr/>
                    <a:lstStyle/>
                    <a:p>
                      <a:r>
                        <a:rPr lang="zh-TW" altLang="en-US"/>
                        <a:t>需求說明</a:t>
                      </a:r>
                    </a:p>
                  </a:txBody>
                  <a:tcPr/>
                </a:tc>
                <a:extLst>
                  <a:ext uri="{0D108BD9-81ED-4DB2-BD59-A6C34878D82A}">
                    <a16:rowId xmlns:a16="http://schemas.microsoft.com/office/drawing/2014/main" val="1677748927"/>
                  </a:ext>
                </a:extLst>
              </a:tr>
              <a:tr h="1110084">
                <a:tc rowSpan="4">
                  <a:txBody>
                    <a:bodyPr/>
                    <a:lstStyle/>
                    <a:p>
                      <a:r>
                        <a:rPr lang="zh-TW" altLang="en-US"/>
                        <a:t>交通計數</a:t>
                      </a:r>
                    </a:p>
                  </a:txBody>
                  <a:tcPr/>
                </a:tc>
                <a:tc>
                  <a:txBody>
                    <a:bodyPr/>
                    <a:lstStyle/>
                    <a:p>
                      <a:r>
                        <a:rPr lang="en-US" altLang="zh-TW">
                          <a:hlinkClick r:id="rId2"/>
                        </a:rPr>
                        <a:t>Annual Average Daily Traffic (AADT)</a:t>
                      </a:r>
                      <a:r>
                        <a:rPr lang="zh-TW" altLang="en-US">
                          <a:hlinkClick r:id="rId2"/>
                        </a:rPr>
                        <a:t>產製</a:t>
                      </a:r>
                      <a:endParaRPr lang="zh-TW" altLang="en-US"/>
                    </a:p>
                  </a:txBody>
                  <a:tcPr/>
                </a:tc>
                <a:tc>
                  <a:txBody>
                    <a:bodyPr/>
                    <a:lstStyle/>
                    <a:p>
                      <a:r>
                        <a:rPr lang="zh-TW" altLang="en-US"/>
                        <a:t>傳統透過抽樣調查 </a:t>
                      </a:r>
                      <a:r>
                        <a:rPr lang="en-US" altLang="zh-TW"/>
                        <a:t>(</a:t>
                      </a:r>
                      <a:r>
                        <a:rPr lang="zh-TW" altLang="en-US"/>
                        <a:t>人工計數、移動式計數器</a:t>
                      </a:r>
                      <a:r>
                        <a:rPr lang="en-US" altLang="zh-TW"/>
                        <a:t>)</a:t>
                      </a:r>
                      <a:r>
                        <a:rPr lang="zh-TW" altLang="en-US"/>
                        <a:t>，缺點為小樣本誤差大；每年每個路段需花費</a:t>
                      </a:r>
                      <a:r>
                        <a:rPr lang="en-US" altLang="zh-TW"/>
                        <a:t>48</a:t>
                      </a:r>
                      <a:r>
                        <a:rPr lang="zh-TW" altLang="en-US"/>
                        <a:t>小時統計，成本包含</a:t>
                      </a:r>
                      <a:r>
                        <a:rPr lang="en-US" altLang="zh-TW"/>
                        <a:t>Tube (100</a:t>
                      </a:r>
                      <a:r>
                        <a:rPr lang="zh-TW" altLang="en-US"/>
                        <a:t>英尺</a:t>
                      </a:r>
                      <a:r>
                        <a:rPr lang="en-US" altLang="zh-TW"/>
                        <a:t>60</a:t>
                      </a:r>
                      <a:r>
                        <a:rPr lang="zh-TW" altLang="en-US"/>
                        <a:t>美元，損壞率高</a:t>
                      </a:r>
                      <a:r>
                        <a:rPr lang="en-US" altLang="zh-TW"/>
                        <a:t>)</a:t>
                      </a:r>
                      <a:r>
                        <a:rPr lang="zh-TW" altLang="en-US"/>
                        <a:t>、計數器、人力、車輛等</a:t>
                      </a:r>
                    </a:p>
                  </a:txBody>
                  <a:tcPr/>
                </a:tc>
                <a:extLst>
                  <a:ext uri="{0D108BD9-81ED-4DB2-BD59-A6C34878D82A}">
                    <a16:rowId xmlns:a16="http://schemas.microsoft.com/office/drawing/2014/main" val="3426252866"/>
                  </a:ext>
                </a:extLst>
              </a:tr>
              <a:tr h="640080">
                <a:tc vMerge="1">
                  <a:txBody>
                    <a:bodyPr/>
                    <a:lstStyle/>
                    <a:p>
                      <a:endParaRPr lang="zh-TW" altLang="en-US"/>
                    </a:p>
                  </a:txBody>
                  <a:tcPr/>
                </a:tc>
                <a:tc>
                  <a:txBody>
                    <a:bodyPr/>
                    <a:lstStyle/>
                    <a:p>
                      <a:r>
                        <a:rPr lang="zh-TW" altLang="en-US">
                          <a:hlinkClick r:id="rId3"/>
                        </a:rPr>
                        <a:t>號誌績效評估 </a:t>
                      </a:r>
                      <a:r>
                        <a:rPr lang="en-US" altLang="zh-TW">
                          <a:hlinkClick r:id="rId3"/>
                        </a:rPr>
                        <a:t>(SPM)</a:t>
                      </a:r>
                      <a:endParaRPr lang="zh-TW" altLang="en-US"/>
                    </a:p>
                  </a:txBody>
                  <a:tcPr/>
                </a:tc>
                <a:tc>
                  <a:txBody>
                    <a:bodyPr/>
                    <a:lstStyle/>
                    <a:p>
                      <a:r>
                        <a:rPr lang="zh-TW" altLang="en-US"/>
                        <a:t>美國有</a:t>
                      </a:r>
                      <a:r>
                        <a:rPr lang="en-US" altLang="zh-TW"/>
                        <a:t>33</a:t>
                      </a:r>
                      <a:r>
                        <a:rPr lang="zh-TW" altLang="en-US"/>
                        <a:t>萬個號誌化路口，管理單位一般</a:t>
                      </a:r>
                      <a:r>
                        <a:rPr lang="en-US" altLang="zh-TW"/>
                        <a:t>3-5</a:t>
                      </a:r>
                      <a:r>
                        <a:rPr lang="zh-TW" altLang="en-US"/>
                        <a:t>年需調整一次時制計畫，一個路口約需花費</a:t>
                      </a:r>
                      <a:r>
                        <a:rPr lang="en-US" altLang="zh-TW"/>
                        <a:t>4,500</a:t>
                      </a:r>
                      <a:r>
                        <a:rPr lang="zh-TW" altLang="en-US"/>
                        <a:t>美元</a:t>
                      </a:r>
                    </a:p>
                  </a:txBody>
                  <a:tcPr/>
                </a:tc>
                <a:extLst>
                  <a:ext uri="{0D108BD9-81ED-4DB2-BD59-A6C34878D82A}">
                    <a16:rowId xmlns:a16="http://schemas.microsoft.com/office/drawing/2014/main" val="142984263"/>
                  </a:ext>
                </a:extLst>
              </a:tr>
              <a:tr h="1237406">
                <a:tc vMerge="1">
                  <a:txBody>
                    <a:bodyPr/>
                    <a:lstStyle/>
                    <a:p>
                      <a:endParaRPr lang="zh-TW" altLang="en-US"/>
                    </a:p>
                  </a:txBody>
                  <a:tcPr/>
                </a:tc>
                <a:tc>
                  <a:txBody>
                    <a:bodyPr/>
                    <a:lstStyle/>
                    <a:p>
                      <a:r>
                        <a:rPr lang="zh-TW" altLang="en-US"/>
                        <a:t>適應性號控</a:t>
                      </a:r>
                      <a:r>
                        <a:rPr lang="en-US" altLang="zh-TW"/>
                        <a:t>/</a:t>
                      </a:r>
                      <a:r>
                        <a:rPr lang="zh-TW" altLang="en-US"/>
                        <a:t>動態號控</a:t>
                      </a:r>
                      <a:r>
                        <a:rPr lang="en-US" altLang="zh-TW"/>
                        <a:t>/AI</a:t>
                      </a:r>
                      <a:r>
                        <a:rPr lang="zh-TW" altLang="en-US"/>
                        <a:t>號控</a:t>
                      </a:r>
                    </a:p>
                  </a:txBody>
                  <a:tcPr/>
                </a:tc>
                <a:tc>
                  <a:txBody>
                    <a:bodyPr/>
                    <a:lstStyle/>
                    <a:p>
                      <a:r>
                        <a:rPr lang="zh-TW" altLang="en-US"/>
                        <a:t>一般建置於重要路口或路廊偵測即時車流狀況 </a:t>
                      </a:r>
                      <a:r>
                        <a:rPr lang="en-US" altLang="zh-TW"/>
                        <a:t>(</a:t>
                      </a:r>
                      <a:r>
                        <a:rPr lang="zh-TW" altLang="en-US"/>
                        <a:t>車流長度、通過量等</a:t>
                      </a:r>
                      <a:r>
                        <a:rPr lang="en-US" altLang="zh-TW"/>
                        <a:t>)</a:t>
                      </a:r>
                      <a:r>
                        <a:rPr lang="zh-TW" altLang="en-US"/>
                        <a:t>進行即時號誌時制調整。建置費用普遍高昂：包括硬體 </a:t>
                      </a:r>
                      <a:r>
                        <a:rPr lang="en-US" altLang="zh-TW"/>
                        <a:t>(</a:t>
                      </a:r>
                      <a:r>
                        <a:rPr lang="zh-TW" altLang="en-US"/>
                        <a:t>感測器、傳輸設備、控制設備、存儲設備</a:t>
                      </a:r>
                      <a:r>
                        <a:rPr lang="en-US" altLang="zh-TW"/>
                        <a:t>)</a:t>
                      </a:r>
                      <a:r>
                        <a:rPr lang="zh-TW" altLang="en-US"/>
                        <a:t>、軟體</a:t>
                      </a:r>
                      <a:r>
                        <a:rPr lang="en-US" altLang="zh-TW"/>
                        <a:t>(</a:t>
                      </a:r>
                      <a:r>
                        <a:rPr lang="zh-TW" altLang="en-US"/>
                        <a:t>管理平台</a:t>
                      </a:r>
                      <a:r>
                        <a:rPr lang="en-US" altLang="zh-TW"/>
                        <a:t>)</a:t>
                      </a:r>
                      <a:r>
                        <a:rPr lang="zh-TW" altLang="en-US"/>
                        <a:t>及顧問費用</a:t>
                      </a:r>
                      <a:r>
                        <a:rPr lang="en-US" altLang="zh-TW"/>
                        <a:t>(</a:t>
                      </a:r>
                      <a:r>
                        <a:rPr lang="zh-TW" altLang="en-US"/>
                        <a:t>號誌調變邏輯、系統建置</a:t>
                      </a:r>
                      <a:r>
                        <a:rPr lang="en-US" altLang="zh-TW"/>
                        <a:t>)</a:t>
                      </a:r>
                      <a:endParaRPr lang="zh-TW" altLang="en-US"/>
                    </a:p>
                  </a:txBody>
                  <a:tcPr/>
                </a:tc>
                <a:extLst>
                  <a:ext uri="{0D108BD9-81ED-4DB2-BD59-A6C34878D82A}">
                    <a16:rowId xmlns:a16="http://schemas.microsoft.com/office/drawing/2014/main" val="67813192"/>
                  </a:ext>
                </a:extLst>
              </a:tr>
              <a:tr h="594360">
                <a:tc vMerge="1">
                  <a:txBody>
                    <a:bodyPr/>
                    <a:lstStyle/>
                    <a:p>
                      <a:endParaRPr lang="zh-TW" altLang="en-US"/>
                    </a:p>
                  </a:txBody>
                  <a:tcPr/>
                </a:tc>
                <a:tc>
                  <a:txBody>
                    <a:bodyPr/>
                    <a:lstStyle/>
                    <a:p>
                      <a:r>
                        <a:rPr lang="zh-TW" altLang="en-US"/>
                        <a:t>規劃作業 </a:t>
                      </a:r>
                      <a:r>
                        <a:rPr lang="en-US" altLang="zh-TW"/>
                        <a:t>(</a:t>
                      </a:r>
                      <a:r>
                        <a:rPr lang="zh-TW" altLang="en-US"/>
                        <a:t>基礎建設規劃、車流優化、路口安全加強、大眾運輸規劃 </a:t>
                      </a:r>
                      <a:r>
                        <a:rPr lang="en-US" altLang="zh-TW"/>
                        <a:t>)</a:t>
                      </a:r>
                      <a:endParaRPr lang="zh-TW" altLang="en-US"/>
                    </a:p>
                  </a:txBody>
                  <a:tcPr/>
                </a:tc>
                <a:tc>
                  <a:txBody>
                    <a:bodyPr/>
                    <a:lstStyle/>
                    <a:p>
                      <a:r>
                        <a:rPr lang="zh-TW" altLang="en-US"/>
                        <a:t>傳統透過抽樣調查 </a:t>
                      </a:r>
                      <a:r>
                        <a:rPr lang="en-US" altLang="zh-TW"/>
                        <a:t>(</a:t>
                      </a:r>
                      <a:r>
                        <a:rPr lang="zh-TW" altLang="en-US"/>
                        <a:t>人工計數、移動式計數器</a:t>
                      </a:r>
                      <a:r>
                        <a:rPr lang="en-US" altLang="zh-TW"/>
                        <a:t>)</a:t>
                      </a:r>
                      <a:r>
                        <a:rPr lang="zh-TW" altLang="en-US"/>
                        <a:t>，缺點為小樣本誤差大</a:t>
                      </a:r>
                    </a:p>
                  </a:txBody>
                  <a:tcPr/>
                </a:tc>
                <a:extLst>
                  <a:ext uri="{0D108BD9-81ED-4DB2-BD59-A6C34878D82A}">
                    <a16:rowId xmlns:a16="http://schemas.microsoft.com/office/drawing/2014/main" val="3730160575"/>
                  </a:ext>
                </a:extLst>
              </a:tr>
              <a:tr h="185420">
                <a:tc rowSpan="3">
                  <a:txBody>
                    <a:bodyPr/>
                    <a:lstStyle/>
                    <a:p>
                      <a:r>
                        <a:rPr lang="zh-TW" altLang="en-US"/>
                        <a:t>車牌辨識</a:t>
                      </a:r>
                    </a:p>
                  </a:txBody>
                  <a:tcPr/>
                </a:tc>
                <a:tc>
                  <a:txBody>
                    <a:bodyPr/>
                    <a:lstStyle/>
                    <a:p>
                      <a:r>
                        <a:rPr lang="zh-TW" altLang="en-US"/>
                        <a:t>科技執法</a:t>
                      </a:r>
                    </a:p>
                  </a:txBody>
                  <a:tcPr/>
                </a:tc>
                <a:tc>
                  <a:txBody>
                    <a:bodyPr/>
                    <a:lstStyle/>
                    <a:p>
                      <a:endParaRPr lang="zh-TW" altLang="en-US"/>
                    </a:p>
                  </a:txBody>
                  <a:tcPr/>
                </a:tc>
                <a:extLst>
                  <a:ext uri="{0D108BD9-81ED-4DB2-BD59-A6C34878D82A}">
                    <a16:rowId xmlns:a16="http://schemas.microsoft.com/office/drawing/2014/main" val="1611715196"/>
                  </a:ext>
                </a:extLst>
              </a:tr>
              <a:tr h="185420">
                <a:tc vMerge="1">
                  <a:txBody>
                    <a:bodyPr/>
                    <a:lstStyle/>
                    <a:p>
                      <a:endParaRPr lang="zh-TW" altLang="en-US"/>
                    </a:p>
                  </a:txBody>
                  <a:tcPr/>
                </a:tc>
                <a:tc>
                  <a:txBody>
                    <a:bodyPr/>
                    <a:lstStyle/>
                    <a:p>
                      <a:r>
                        <a:rPr lang="en-US" altLang="zh-TW"/>
                        <a:t>ETC</a:t>
                      </a:r>
                      <a:r>
                        <a:rPr lang="zh-TW" altLang="en-US"/>
                        <a:t>、</a:t>
                      </a:r>
                      <a:r>
                        <a:rPr lang="en-US" altLang="zh-TW"/>
                        <a:t>ERP</a:t>
                      </a:r>
                      <a:r>
                        <a:rPr lang="zh-TW" altLang="en-US"/>
                        <a:t>等收費應用</a:t>
                      </a:r>
                    </a:p>
                  </a:txBody>
                  <a:tcPr/>
                </a:tc>
                <a:tc>
                  <a:txBody>
                    <a:bodyPr/>
                    <a:lstStyle/>
                    <a:p>
                      <a:endParaRPr lang="zh-TW" altLang="en-US"/>
                    </a:p>
                  </a:txBody>
                  <a:tcPr/>
                </a:tc>
                <a:extLst>
                  <a:ext uri="{0D108BD9-81ED-4DB2-BD59-A6C34878D82A}">
                    <a16:rowId xmlns:a16="http://schemas.microsoft.com/office/drawing/2014/main" val="2706657846"/>
                  </a:ext>
                </a:extLst>
              </a:tr>
              <a:tr h="185420">
                <a:tc vMerge="1">
                  <a:txBody>
                    <a:bodyPr/>
                    <a:lstStyle/>
                    <a:p>
                      <a:endParaRPr lang="zh-TW" altLang="en-US"/>
                    </a:p>
                  </a:txBody>
                  <a:tcPr/>
                </a:tc>
                <a:tc>
                  <a:txBody>
                    <a:bodyPr/>
                    <a:lstStyle/>
                    <a:p>
                      <a:r>
                        <a:rPr lang="zh-TW" altLang="en-US"/>
                        <a:t>起迄點資料蒐集</a:t>
                      </a:r>
                    </a:p>
                  </a:txBody>
                  <a:tcPr/>
                </a:tc>
                <a:tc>
                  <a:txBody>
                    <a:bodyPr/>
                    <a:lstStyle/>
                    <a:p>
                      <a:endParaRPr lang="zh-TW" altLang="en-US"/>
                    </a:p>
                  </a:txBody>
                  <a:tcPr/>
                </a:tc>
                <a:extLst>
                  <a:ext uri="{0D108BD9-81ED-4DB2-BD59-A6C34878D82A}">
                    <a16:rowId xmlns:a16="http://schemas.microsoft.com/office/drawing/2014/main" val="1126848115"/>
                  </a:ext>
                </a:extLst>
              </a:tr>
              <a:tr h="185420">
                <a:tc>
                  <a:txBody>
                    <a:bodyPr/>
                    <a:lstStyle/>
                    <a:p>
                      <a:r>
                        <a:rPr lang="zh-TW" altLang="en-US"/>
                        <a:t>事件偵測</a:t>
                      </a:r>
                    </a:p>
                  </a:txBody>
                  <a:tcPr/>
                </a:tc>
                <a:tc>
                  <a:txBody>
                    <a:bodyPr/>
                    <a:lstStyle/>
                    <a:p>
                      <a:r>
                        <a:rPr lang="zh-TW" altLang="en-US"/>
                        <a:t>事件偵測回報</a:t>
                      </a:r>
                    </a:p>
                  </a:txBody>
                  <a:tcPr/>
                </a:tc>
                <a:tc>
                  <a:txBody>
                    <a:bodyPr/>
                    <a:lstStyle/>
                    <a:p>
                      <a:r>
                        <a:rPr lang="zh-TW" altLang="en-US"/>
                        <a:t>偵測路口周邊交通事件即時回報加速救援或解決速度</a:t>
                      </a:r>
                    </a:p>
                  </a:txBody>
                  <a:tcPr/>
                </a:tc>
                <a:extLst>
                  <a:ext uri="{0D108BD9-81ED-4DB2-BD59-A6C34878D82A}">
                    <a16:rowId xmlns:a16="http://schemas.microsoft.com/office/drawing/2014/main" val="829985954"/>
                  </a:ext>
                </a:extLst>
              </a:tr>
            </a:tbl>
          </a:graphicData>
        </a:graphic>
      </p:graphicFrame>
    </p:spTree>
    <p:extLst>
      <p:ext uri="{BB962C8B-B14F-4D97-AF65-F5344CB8AC3E}">
        <p14:creationId xmlns:p14="http://schemas.microsoft.com/office/powerpoint/2010/main" val="40993016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6C4B2-8412-014A-8727-B065A706C1EC}"/>
              </a:ext>
            </a:extLst>
          </p:cNvPr>
          <p:cNvSpPr>
            <a:spLocks noGrp="1"/>
          </p:cNvSpPr>
          <p:nvPr>
            <p:ph type="title"/>
          </p:nvPr>
        </p:nvSpPr>
        <p:spPr/>
        <p:txBody>
          <a:bodyPr/>
          <a:lstStyle/>
          <a:p>
            <a:r>
              <a:rPr lang="en-US" altLang="zh-TW"/>
              <a:t>US</a:t>
            </a:r>
            <a:r>
              <a:rPr lang="zh-TW" altLang="en-US"/>
              <a:t>道路安全問題 </a:t>
            </a:r>
            <a:r>
              <a:rPr lang="en-US" altLang="zh-TW"/>
              <a:t>(</a:t>
            </a:r>
            <a:r>
              <a:rPr lang="zh-TW" altLang="en-US"/>
              <a:t>主要摘錄自</a:t>
            </a:r>
            <a:r>
              <a:rPr lang="en-US" altLang="zh-TW"/>
              <a:t>NRSS)</a:t>
            </a:r>
            <a:endParaRPr lang="zh-TW" altLang="en-US"/>
          </a:p>
        </p:txBody>
      </p:sp>
      <p:sp>
        <p:nvSpPr>
          <p:cNvPr id="3" name="投影片編號版面配置區 2">
            <a:extLst>
              <a:ext uri="{FF2B5EF4-FFF2-40B4-BE49-F238E27FC236}">
                <a16:creationId xmlns:a16="http://schemas.microsoft.com/office/drawing/2014/main" id="{24DF834E-E1D3-93E3-66F7-1DA174C34E9B}"/>
              </a:ext>
            </a:extLst>
          </p:cNvPr>
          <p:cNvSpPr>
            <a:spLocks noGrp="1"/>
          </p:cNvSpPr>
          <p:nvPr>
            <p:ph type="sldNum" sz="quarter" idx="12"/>
          </p:nvPr>
        </p:nvSpPr>
        <p:spPr/>
        <p:txBody>
          <a:bodyPr/>
          <a:lstStyle/>
          <a:p>
            <a:pPr algn="ctr"/>
            <a:fld id="{6E290225-7458-4E5F-AFE5-E142CAAEBF37}" type="slidenum">
              <a:rPr lang="en-US" smtClean="0"/>
              <a:pPr algn="ctr"/>
              <a:t>113</a:t>
            </a:fld>
            <a:endParaRPr lang="en-US"/>
          </a:p>
        </p:txBody>
      </p:sp>
      <p:sp>
        <p:nvSpPr>
          <p:cNvPr id="4" name="內容版面配置區 3">
            <a:extLst>
              <a:ext uri="{FF2B5EF4-FFF2-40B4-BE49-F238E27FC236}">
                <a16:creationId xmlns:a16="http://schemas.microsoft.com/office/drawing/2014/main" id="{47CDF7EF-9673-C000-6B9A-3FDCC2CE7B2D}"/>
              </a:ext>
            </a:extLst>
          </p:cNvPr>
          <p:cNvSpPr>
            <a:spLocks noGrp="1"/>
          </p:cNvSpPr>
          <p:nvPr>
            <p:ph idx="1"/>
          </p:nvPr>
        </p:nvSpPr>
        <p:spPr/>
        <p:txBody>
          <a:bodyPr/>
          <a:lstStyle/>
          <a:p>
            <a:r>
              <a:rPr lang="en-US" altLang="zh-TW"/>
              <a:t>30</a:t>
            </a:r>
            <a:r>
              <a:rPr lang="zh-TW" altLang="en-US"/>
              <a:t>年間道路傷亡穩定下降，但近</a:t>
            </a:r>
            <a:r>
              <a:rPr lang="en-US" altLang="zh-TW"/>
              <a:t>10</a:t>
            </a:r>
            <a:r>
              <a:rPr lang="zh-TW" altLang="en-US"/>
              <a:t>年停滯，</a:t>
            </a:r>
            <a:r>
              <a:rPr lang="en-US" altLang="zh-TW"/>
              <a:t>2021</a:t>
            </a:r>
            <a:r>
              <a:rPr lang="zh-TW" altLang="en-US"/>
              <a:t>年甚至成長 </a:t>
            </a:r>
            <a:r>
              <a:rPr lang="en-US" altLang="zh-TW"/>
              <a:t>(</a:t>
            </a:r>
            <a:r>
              <a:rPr lang="zh-TW" altLang="en-US"/>
              <a:t>行人及自行車成長最快</a:t>
            </a:r>
            <a:r>
              <a:rPr lang="en-US" altLang="zh-TW"/>
              <a:t>)</a:t>
            </a:r>
          </a:p>
          <a:p>
            <a:r>
              <a:rPr lang="en-US" altLang="zh-TW"/>
              <a:t>2021</a:t>
            </a:r>
            <a:r>
              <a:rPr lang="zh-TW" altLang="en-US"/>
              <a:t>年死亡人數達</a:t>
            </a:r>
            <a:r>
              <a:rPr lang="en-US" altLang="zh-TW"/>
              <a:t>42,939</a:t>
            </a:r>
            <a:r>
              <a:rPr lang="zh-TW" altLang="en-US"/>
              <a:t>人，道路使用者占</a:t>
            </a:r>
            <a:r>
              <a:rPr lang="en-US" altLang="zh-TW"/>
              <a:t>94.2%</a:t>
            </a:r>
          </a:p>
          <a:p>
            <a:r>
              <a:rPr lang="en-US" altLang="zh-TW"/>
              <a:t>2018-2020</a:t>
            </a:r>
            <a:r>
              <a:rPr lang="zh-TW" altLang="en-US"/>
              <a:t>年致死肇因以脫離道路</a:t>
            </a:r>
            <a:r>
              <a:rPr lang="en-US" altLang="zh-TW"/>
              <a:t>45%</a:t>
            </a:r>
            <a:r>
              <a:rPr lang="zh-TW" altLang="en-US"/>
              <a:t>最高，其次為路口</a:t>
            </a:r>
            <a:r>
              <a:rPr lang="en-US" altLang="zh-TW"/>
              <a:t>18%</a:t>
            </a:r>
            <a:r>
              <a:rPr lang="zh-TW" altLang="en-US"/>
              <a:t>及行人</a:t>
            </a:r>
            <a:r>
              <a:rPr lang="en-US" altLang="zh-TW"/>
              <a:t>/</a:t>
            </a:r>
            <a:r>
              <a:rPr lang="zh-TW" altLang="en-US"/>
              <a:t>自行車</a:t>
            </a:r>
            <a:r>
              <a:rPr lang="en-US" altLang="zh-TW"/>
              <a:t>13%</a:t>
            </a:r>
          </a:p>
        </p:txBody>
      </p:sp>
      <p:pic>
        <p:nvPicPr>
          <p:cNvPr id="6" name="圖片 5">
            <a:extLst>
              <a:ext uri="{FF2B5EF4-FFF2-40B4-BE49-F238E27FC236}">
                <a16:creationId xmlns:a16="http://schemas.microsoft.com/office/drawing/2014/main" id="{25C1078D-DBCE-7E8C-804A-CDC220854948}"/>
              </a:ext>
            </a:extLst>
          </p:cNvPr>
          <p:cNvPicPr>
            <a:picLocks noChangeAspect="1"/>
          </p:cNvPicPr>
          <p:nvPr/>
        </p:nvPicPr>
        <p:blipFill>
          <a:blip r:embed="rId3"/>
          <a:stretch>
            <a:fillRect/>
          </a:stretch>
        </p:blipFill>
        <p:spPr>
          <a:xfrm>
            <a:off x="423070" y="7713933"/>
            <a:ext cx="11355385" cy="5572903"/>
          </a:xfrm>
          <a:prstGeom prst="rect">
            <a:avLst/>
          </a:prstGeom>
        </p:spPr>
      </p:pic>
      <p:pic>
        <p:nvPicPr>
          <p:cNvPr id="8" name="圖片 7">
            <a:extLst>
              <a:ext uri="{FF2B5EF4-FFF2-40B4-BE49-F238E27FC236}">
                <a16:creationId xmlns:a16="http://schemas.microsoft.com/office/drawing/2014/main" id="{04B95C0B-29FE-11C9-C7D7-EF373E5D8AE4}"/>
              </a:ext>
            </a:extLst>
          </p:cNvPr>
          <p:cNvPicPr>
            <a:picLocks noChangeAspect="1"/>
          </p:cNvPicPr>
          <p:nvPr/>
        </p:nvPicPr>
        <p:blipFill>
          <a:blip r:embed="rId4"/>
          <a:stretch>
            <a:fillRect/>
          </a:stretch>
        </p:blipFill>
        <p:spPr>
          <a:xfrm>
            <a:off x="-11470622" y="1703012"/>
            <a:ext cx="11364911" cy="5382376"/>
          </a:xfrm>
          <a:prstGeom prst="rect">
            <a:avLst/>
          </a:prstGeom>
        </p:spPr>
      </p:pic>
      <p:pic>
        <p:nvPicPr>
          <p:cNvPr id="10" name="圖片 9">
            <a:extLst>
              <a:ext uri="{FF2B5EF4-FFF2-40B4-BE49-F238E27FC236}">
                <a16:creationId xmlns:a16="http://schemas.microsoft.com/office/drawing/2014/main" id="{5900C92E-5211-5852-5F86-DF011CE7A7BC}"/>
              </a:ext>
            </a:extLst>
          </p:cNvPr>
          <p:cNvPicPr>
            <a:picLocks noChangeAspect="1"/>
          </p:cNvPicPr>
          <p:nvPr/>
        </p:nvPicPr>
        <p:blipFill>
          <a:blip r:embed="rId5"/>
          <a:stretch>
            <a:fillRect/>
          </a:stretch>
        </p:blipFill>
        <p:spPr>
          <a:xfrm>
            <a:off x="11952515" y="2576540"/>
            <a:ext cx="11355385" cy="5401429"/>
          </a:xfrm>
          <a:prstGeom prst="rect">
            <a:avLst/>
          </a:prstGeom>
        </p:spPr>
      </p:pic>
      <p:sp>
        <p:nvSpPr>
          <p:cNvPr id="11" name="矩形 10">
            <a:extLst>
              <a:ext uri="{FF2B5EF4-FFF2-40B4-BE49-F238E27FC236}">
                <a16:creationId xmlns:a16="http://schemas.microsoft.com/office/drawing/2014/main" id="{7A8AB768-07DD-C09E-A0E4-8EA51F951E09}"/>
              </a:ext>
            </a:extLst>
          </p:cNvPr>
          <p:cNvSpPr/>
          <p:nvPr/>
        </p:nvSpPr>
        <p:spPr>
          <a:xfrm>
            <a:off x="13081000" y="4394200"/>
            <a:ext cx="4927600" cy="3683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C0F8CE0-F61A-4CBB-0566-9050F58B80E5}"/>
              </a:ext>
            </a:extLst>
          </p:cNvPr>
          <p:cNvSpPr txBox="1"/>
          <p:nvPr/>
        </p:nvSpPr>
        <p:spPr>
          <a:xfrm>
            <a:off x="16627986" y="4024868"/>
            <a:ext cx="2954655" cy="369332"/>
          </a:xfrm>
          <a:prstGeom prst="rect">
            <a:avLst/>
          </a:prstGeom>
          <a:noFill/>
        </p:spPr>
        <p:txBody>
          <a:bodyPr wrap="none" rtlCol="0">
            <a:spAutoFit/>
          </a:bodyPr>
          <a:lstStyle/>
          <a:p>
            <a:r>
              <a:rPr lang="zh-TW" altLang="en-US" b="1">
                <a:solidFill>
                  <a:srgbClr val="FF0000"/>
                </a:solidFill>
              </a:rPr>
              <a:t>可能未繫安全帶、嚴重超速</a:t>
            </a:r>
          </a:p>
        </p:txBody>
      </p:sp>
      <p:sp>
        <p:nvSpPr>
          <p:cNvPr id="13" name="矩形 12">
            <a:extLst>
              <a:ext uri="{FF2B5EF4-FFF2-40B4-BE49-F238E27FC236}">
                <a16:creationId xmlns:a16="http://schemas.microsoft.com/office/drawing/2014/main" id="{B65C438C-9282-E3F6-53BB-05BF07AF0F1D}"/>
              </a:ext>
            </a:extLst>
          </p:cNvPr>
          <p:cNvSpPr/>
          <p:nvPr/>
        </p:nvSpPr>
        <p:spPr>
          <a:xfrm>
            <a:off x="13081000" y="5003800"/>
            <a:ext cx="6819900" cy="3683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079F675-2D60-566B-93F5-61B70A0F9154}"/>
              </a:ext>
            </a:extLst>
          </p:cNvPr>
          <p:cNvSpPr txBox="1"/>
          <p:nvPr/>
        </p:nvSpPr>
        <p:spPr>
          <a:xfrm>
            <a:off x="18234772" y="4672568"/>
            <a:ext cx="1338828" cy="369332"/>
          </a:xfrm>
          <a:prstGeom prst="rect">
            <a:avLst/>
          </a:prstGeom>
          <a:noFill/>
        </p:spPr>
        <p:txBody>
          <a:bodyPr wrap="none" rtlCol="0">
            <a:spAutoFit/>
          </a:bodyPr>
          <a:lstStyle/>
          <a:p>
            <a:r>
              <a:rPr lang="zh-TW" altLang="en-US" b="1">
                <a:solidFill>
                  <a:srgbClr val="FF0000"/>
                </a:solidFill>
              </a:rPr>
              <a:t>未繫安全帶</a:t>
            </a:r>
          </a:p>
        </p:txBody>
      </p:sp>
      <p:sp>
        <p:nvSpPr>
          <p:cNvPr id="15" name="矩形 14">
            <a:extLst>
              <a:ext uri="{FF2B5EF4-FFF2-40B4-BE49-F238E27FC236}">
                <a16:creationId xmlns:a16="http://schemas.microsoft.com/office/drawing/2014/main" id="{63798D17-9537-8E15-DBAB-861FF30558BC}"/>
              </a:ext>
            </a:extLst>
          </p:cNvPr>
          <p:cNvSpPr/>
          <p:nvPr/>
        </p:nvSpPr>
        <p:spPr>
          <a:xfrm>
            <a:off x="13081000" y="5919232"/>
            <a:ext cx="3644900" cy="3683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D9068413-F867-DB98-71BA-930AD7014AF9}"/>
              </a:ext>
            </a:extLst>
          </p:cNvPr>
          <p:cNvSpPr txBox="1"/>
          <p:nvPr/>
        </p:nvSpPr>
        <p:spPr>
          <a:xfrm>
            <a:off x="16895944" y="5919232"/>
            <a:ext cx="646331" cy="369332"/>
          </a:xfrm>
          <a:prstGeom prst="rect">
            <a:avLst/>
          </a:prstGeom>
          <a:noFill/>
        </p:spPr>
        <p:txBody>
          <a:bodyPr wrap="none" rtlCol="0">
            <a:spAutoFit/>
          </a:bodyPr>
          <a:lstStyle/>
          <a:p>
            <a:r>
              <a:rPr lang="zh-TW" altLang="en-US" b="1">
                <a:solidFill>
                  <a:srgbClr val="FF0000"/>
                </a:solidFill>
              </a:rPr>
              <a:t>超速</a:t>
            </a:r>
          </a:p>
        </p:txBody>
      </p:sp>
      <p:pic>
        <p:nvPicPr>
          <p:cNvPr id="18" name="圖片 17">
            <a:extLst>
              <a:ext uri="{FF2B5EF4-FFF2-40B4-BE49-F238E27FC236}">
                <a16:creationId xmlns:a16="http://schemas.microsoft.com/office/drawing/2014/main" id="{BF6BDD72-CB7F-8CDC-1543-EC975631B658}"/>
              </a:ext>
            </a:extLst>
          </p:cNvPr>
          <p:cNvPicPr>
            <a:picLocks noChangeAspect="1"/>
          </p:cNvPicPr>
          <p:nvPr/>
        </p:nvPicPr>
        <p:blipFill>
          <a:blip r:embed="rId6"/>
          <a:stretch>
            <a:fillRect/>
          </a:stretch>
        </p:blipFill>
        <p:spPr>
          <a:xfrm>
            <a:off x="12223154" y="-3595231"/>
            <a:ext cx="8535591" cy="6134956"/>
          </a:xfrm>
          <a:prstGeom prst="rect">
            <a:avLst/>
          </a:prstGeom>
        </p:spPr>
      </p:pic>
      <p:pic>
        <p:nvPicPr>
          <p:cNvPr id="20" name="圖片 19">
            <a:extLst>
              <a:ext uri="{FF2B5EF4-FFF2-40B4-BE49-F238E27FC236}">
                <a16:creationId xmlns:a16="http://schemas.microsoft.com/office/drawing/2014/main" id="{E04A9B9B-3FDA-726B-8EE9-9EFF63D9732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952515" y="8023906"/>
            <a:ext cx="8225826" cy="6858000"/>
          </a:xfrm>
          <a:prstGeom prst="rect">
            <a:avLst/>
          </a:prstGeom>
        </p:spPr>
      </p:pic>
      <p:sp>
        <p:nvSpPr>
          <p:cNvPr id="21" name="矩形 20">
            <a:extLst>
              <a:ext uri="{FF2B5EF4-FFF2-40B4-BE49-F238E27FC236}">
                <a16:creationId xmlns:a16="http://schemas.microsoft.com/office/drawing/2014/main" id="{12328ED4-56DA-DE0E-926A-ED803017878B}"/>
              </a:ext>
            </a:extLst>
          </p:cNvPr>
          <p:cNvSpPr/>
          <p:nvPr/>
        </p:nvSpPr>
        <p:spPr>
          <a:xfrm>
            <a:off x="1198257" y="10500384"/>
            <a:ext cx="1227443" cy="101496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B703D06D-6CFB-606A-222F-ACC967A49226}"/>
              </a:ext>
            </a:extLst>
          </p:cNvPr>
          <p:cNvSpPr txBox="1"/>
          <p:nvPr/>
        </p:nvSpPr>
        <p:spPr>
          <a:xfrm>
            <a:off x="838200" y="9917999"/>
            <a:ext cx="2031325" cy="369332"/>
          </a:xfrm>
          <a:prstGeom prst="rect">
            <a:avLst/>
          </a:prstGeom>
          <a:noFill/>
        </p:spPr>
        <p:txBody>
          <a:bodyPr wrap="none" rtlCol="0">
            <a:spAutoFit/>
          </a:bodyPr>
          <a:lstStyle/>
          <a:p>
            <a:r>
              <a:rPr lang="zh-TW" altLang="en-US" b="1">
                <a:solidFill>
                  <a:srgbClr val="FF0000"/>
                </a:solidFill>
              </a:rPr>
              <a:t>道路死亡占比超高</a:t>
            </a:r>
          </a:p>
        </p:txBody>
      </p:sp>
      <p:sp>
        <p:nvSpPr>
          <p:cNvPr id="23" name="矩形 22">
            <a:extLst>
              <a:ext uri="{FF2B5EF4-FFF2-40B4-BE49-F238E27FC236}">
                <a16:creationId xmlns:a16="http://schemas.microsoft.com/office/drawing/2014/main" id="{66A3D012-1292-3635-0F62-5372540AE719}"/>
              </a:ext>
            </a:extLst>
          </p:cNvPr>
          <p:cNvSpPr/>
          <p:nvPr/>
        </p:nvSpPr>
        <p:spPr>
          <a:xfrm>
            <a:off x="15065361" y="11452906"/>
            <a:ext cx="2031325" cy="1014968"/>
          </a:xfrm>
          <a:prstGeom prst="rect">
            <a:avLst/>
          </a:prstGeom>
          <a:noFill/>
          <a:ln w="571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4" name="文字方塊 23">
            <a:extLst>
              <a:ext uri="{FF2B5EF4-FFF2-40B4-BE49-F238E27FC236}">
                <a16:creationId xmlns:a16="http://schemas.microsoft.com/office/drawing/2014/main" id="{D4677A70-ED9C-DFAD-8A27-9FE2ACD9B5BD}"/>
              </a:ext>
            </a:extLst>
          </p:cNvPr>
          <p:cNvSpPr txBox="1"/>
          <p:nvPr/>
        </p:nvSpPr>
        <p:spPr>
          <a:xfrm>
            <a:off x="14842978" y="11060606"/>
            <a:ext cx="2444900" cy="369332"/>
          </a:xfrm>
          <a:prstGeom prst="rect">
            <a:avLst/>
          </a:prstGeom>
          <a:noFill/>
          <a:ln>
            <a:solidFill>
              <a:schemeClr val="accent4">
                <a:lumMod val="75000"/>
              </a:schemeClr>
            </a:solidFill>
          </a:ln>
        </p:spPr>
        <p:txBody>
          <a:bodyPr wrap="none" rtlCol="0">
            <a:spAutoFit/>
          </a:bodyPr>
          <a:lstStyle/>
          <a:p>
            <a:r>
              <a:rPr lang="zh-TW" altLang="en-US" b="1"/>
              <a:t>偏離車道有</a:t>
            </a:r>
            <a:r>
              <a:rPr lang="en-US" altLang="zh-TW" b="1"/>
              <a:t>16,261</a:t>
            </a:r>
            <a:r>
              <a:rPr lang="zh-TW" altLang="en-US" b="1"/>
              <a:t>死亡</a:t>
            </a:r>
          </a:p>
        </p:txBody>
      </p:sp>
      <p:sp>
        <p:nvSpPr>
          <p:cNvPr id="25" name="文字方塊 24">
            <a:extLst>
              <a:ext uri="{FF2B5EF4-FFF2-40B4-BE49-F238E27FC236}">
                <a16:creationId xmlns:a16="http://schemas.microsoft.com/office/drawing/2014/main" id="{88159F96-9C4B-D575-A924-6672BE0253D1}"/>
              </a:ext>
            </a:extLst>
          </p:cNvPr>
          <p:cNvSpPr txBox="1"/>
          <p:nvPr/>
        </p:nvSpPr>
        <p:spPr>
          <a:xfrm>
            <a:off x="12223154" y="12810070"/>
            <a:ext cx="1866217" cy="369332"/>
          </a:xfrm>
          <a:prstGeom prst="rect">
            <a:avLst/>
          </a:prstGeom>
          <a:noFill/>
        </p:spPr>
        <p:txBody>
          <a:bodyPr wrap="none" rtlCol="0">
            <a:spAutoFit/>
          </a:bodyPr>
          <a:lstStyle/>
          <a:p>
            <a:r>
              <a:rPr lang="en-US" altLang="zh-TW" b="1">
                <a:solidFill>
                  <a:srgbClr val="FF0000"/>
                </a:solidFill>
              </a:rPr>
              <a:t>9,530</a:t>
            </a:r>
            <a:r>
              <a:rPr lang="zh-TW" altLang="en-US" b="1">
                <a:solidFill>
                  <a:srgbClr val="FF0000"/>
                </a:solidFill>
              </a:rPr>
              <a:t>發生在郊區</a:t>
            </a:r>
          </a:p>
        </p:txBody>
      </p:sp>
      <p:sp>
        <p:nvSpPr>
          <p:cNvPr id="26" name="文字方塊 25">
            <a:extLst>
              <a:ext uri="{FF2B5EF4-FFF2-40B4-BE49-F238E27FC236}">
                <a16:creationId xmlns:a16="http://schemas.microsoft.com/office/drawing/2014/main" id="{2D4C24FF-8DB4-F8BD-5C60-8ADDF88C720B}"/>
              </a:ext>
            </a:extLst>
          </p:cNvPr>
          <p:cNvSpPr txBox="1"/>
          <p:nvPr/>
        </p:nvSpPr>
        <p:spPr>
          <a:xfrm>
            <a:off x="18008600" y="10035897"/>
            <a:ext cx="1866217" cy="369332"/>
          </a:xfrm>
          <a:prstGeom prst="rect">
            <a:avLst/>
          </a:prstGeom>
          <a:noFill/>
        </p:spPr>
        <p:txBody>
          <a:bodyPr wrap="none" rtlCol="0">
            <a:spAutoFit/>
          </a:bodyPr>
          <a:lstStyle/>
          <a:p>
            <a:r>
              <a:rPr lang="en-US" altLang="zh-TW" b="1">
                <a:solidFill>
                  <a:srgbClr val="FF0000"/>
                </a:solidFill>
              </a:rPr>
              <a:t>7,409</a:t>
            </a:r>
            <a:r>
              <a:rPr lang="zh-TW" altLang="en-US" b="1">
                <a:solidFill>
                  <a:srgbClr val="FF0000"/>
                </a:solidFill>
              </a:rPr>
              <a:t>未繫安全帶</a:t>
            </a:r>
          </a:p>
        </p:txBody>
      </p:sp>
      <p:sp>
        <p:nvSpPr>
          <p:cNvPr id="27" name="文字方塊 26">
            <a:extLst>
              <a:ext uri="{FF2B5EF4-FFF2-40B4-BE49-F238E27FC236}">
                <a16:creationId xmlns:a16="http://schemas.microsoft.com/office/drawing/2014/main" id="{A2AED9CE-EB76-5952-1485-5625EC2B42D7}"/>
              </a:ext>
            </a:extLst>
          </p:cNvPr>
          <p:cNvSpPr txBox="1"/>
          <p:nvPr/>
        </p:nvSpPr>
        <p:spPr>
          <a:xfrm>
            <a:off x="12223154" y="9862990"/>
            <a:ext cx="1173719" cy="369332"/>
          </a:xfrm>
          <a:prstGeom prst="rect">
            <a:avLst/>
          </a:prstGeom>
          <a:noFill/>
        </p:spPr>
        <p:txBody>
          <a:bodyPr wrap="none" rtlCol="0">
            <a:spAutoFit/>
          </a:bodyPr>
          <a:lstStyle/>
          <a:p>
            <a:r>
              <a:rPr lang="en-US" altLang="zh-TW" b="1">
                <a:solidFill>
                  <a:srgbClr val="FF0000"/>
                </a:solidFill>
              </a:rPr>
              <a:t>5,958</a:t>
            </a:r>
            <a:r>
              <a:rPr lang="zh-TW" altLang="en-US" b="1">
                <a:solidFill>
                  <a:srgbClr val="FF0000"/>
                </a:solidFill>
              </a:rPr>
              <a:t>酒駕</a:t>
            </a:r>
          </a:p>
        </p:txBody>
      </p:sp>
      <p:sp>
        <p:nvSpPr>
          <p:cNvPr id="28" name="文字方塊 27">
            <a:extLst>
              <a:ext uri="{FF2B5EF4-FFF2-40B4-BE49-F238E27FC236}">
                <a16:creationId xmlns:a16="http://schemas.microsoft.com/office/drawing/2014/main" id="{979BBE35-20D7-FC33-C520-01E6EF87CBD7}"/>
              </a:ext>
            </a:extLst>
          </p:cNvPr>
          <p:cNvSpPr txBox="1"/>
          <p:nvPr/>
        </p:nvSpPr>
        <p:spPr>
          <a:xfrm>
            <a:off x="16895944" y="9140598"/>
            <a:ext cx="1173719" cy="369332"/>
          </a:xfrm>
          <a:prstGeom prst="rect">
            <a:avLst/>
          </a:prstGeom>
          <a:noFill/>
        </p:spPr>
        <p:txBody>
          <a:bodyPr wrap="none" rtlCol="0">
            <a:spAutoFit/>
          </a:bodyPr>
          <a:lstStyle/>
          <a:p>
            <a:r>
              <a:rPr lang="en-US" altLang="zh-TW" b="1">
                <a:solidFill>
                  <a:srgbClr val="FF0000"/>
                </a:solidFill>
              </a:rPr>
              <a:t>5,555</a:t>
            </a:r>
            <a:r>
              <a:rPr lang="zh-TW" altLang="en-US" b="1">
                <a:solidFill>
                  <a:srgbClr val="FF0000"/>
                </a:solidFill>
              </a:rPr>
              <a:t>超速</a:t>
            </a:r>
          </a:p>
        </p:txBody>
      </p:sp>
      <p:sp>
        <p:nvSpPr>
          <p:cNvPr id="29" name="文字方塊 28">
            <a:extLst>
              <a:ext uri="{FF2B5EF4-FFF2-40B4-BE49-F238E27FC236}">
                <a16:creationId xmlns:a16="http://schemas.microsoft.com/office/drawing/2014/main" id="{59C2EC2B-A0E1-94BC-9516-68EA0F0B23EF}"/>
              </a:ext>
            </a:extLst>
          </p:cNvPr>
          <p:cNvSpPr txBox="1"/>
          <p:nvPr/>
        </p:nvSpPr>
        <p:spPr>
          <a:xfrm>
            <a:off x="18354848" y="12810070"/>
            <a:ext cx="1173719" cy="369332"/>
          </a:xfrm>
          <a:prstGeom prst="rect">
            <a:avLst/>
          </a:prstGeom>
          <a:noFill/>
        </p:spPr>
        <p:txBody>
          <a:bodyPr wrap="none" rtlCol="0">
            <a:spAutoFit/>
          </a:bodyPr>
          <a:lstStyle/>
          <a:p>
            <a:r>
              <a:rPr lang="en-US" altLang="zh-TW" b="1">
                <a:solidFill>
                  <a:srgbClr val="FF0000"/>
                </a:solidFill>
              </a:rPr>
              <a:t>5,560</a:t>
            </a:r>
            <a:r>
              <a:rPr lang="zh-TW" altLang="en-US" b="1">
                <a:solidFill>
                  <a:srgbClr val="FF0000"/>
                </a:solidFill>
              </a:rPr>
              <a:t>翻車</a:t>
            </a:r>
          </a:p>
        </p:txBody>
      </p:sp>
      <p:pic>
        <p:nvPicPr>
          <p:cNvPr id="1026" name="Picture 2" descr="The graphic is titled United States Fatalities by FHWA Focus Area, Average 2018-2020. The graphic depicts two pie charts. The first pie chart shows that 45% of fatalities are Roadway Departure Only Crashes, 18% are Intersection Only Crashes, 13% are Pedestrian and Bicycle Only Crashes, 13% are Crashes not involving a Focus Area, and 11% are Multiple Focus Area Crashes. The second pie chart is a breakout of the 11% Multiple Focus Area Crashes, which are 5.7% Intersections and Pedestrians/Bicycles, 4.0% Intersections and Roadway Departures, 1.4% Roadway Departures and Pedestrian/Bicycles, and 0.2% All Focus Areas. There is a notation that numbers in the pie charts may not add exactly due to rounding.">
            <a:extLst>
              <a:ext uri="{FF2B5EF4-FFF2-40B4-BE49-F238E27FC236}">
                <a16:creationId xmlns:a16="http://schemas.microsoft.com/office/drawing/2014/main" id="{CC4C0633-D23E-FAB0-615D-2946EE8AD6E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6550" y="2576540"/>
            <a:ext cx="5974691" cy="4213298"/>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a:extLst>
              <a:ext uri="{FF2B5EF4-FFF2-40B4-BE49-F238E27FC236}">
                <a16:creationId xmlns:a16="http://schemas.microsoft.com/office/drawing/2014/main" id="{92567EFE-A5F1-851B-942F-64CD7771ED2A}"/>
              </a:ext>
            </a:extLst>
          </p:cNvPr>
          <p:cNvSpPr txBox="1"/>
          <p:nvPr/>
        </p:nvSpPr>
        <p:spPr>
          <a:xfrm>
            <a:off x="746550" y="6004738"/>
            <a:ext cx="5974690" cy="646331"/>
          </a:xfrm>
          <a:prstGeom prst="rect">
            <a:avLst/>
          </a:prstGeom>
          <a:noFill/>
        </p:spPr>
        <p:txBody>
          <a:bodyPr wrap="square" rtlCol="0">
            <a:spAutoFit/>
          </a:bodyPr>
          <a:lstStyle/>
          <a:p>
            <a:r>
              <a:rPr lang="zh-TW" altLang="en-US" b="1">
                <a:solidFill>
                  <a:srgbClr val="FF0000"/>
                </a:solidFill>
              </a:rPr>
              <a:t>道路死亡肇因以脫離道路</a:t>
            </a:r>
            <a:r>
              <a:rPr lang="en-US" altLang="zh-TW" b="1">
                <a:solidFill>
                  <a:srgbClr val="FF0000"/>
                </a:solidFill>
              </a:rPr>
              <a:t>45%</a:t>
            </a:r>
            <a:r>
              <a:rPr lang="zh-TW" altLang="en-US" b="1">
                <a:solidFill>
                  <a:srgbClr val="FF0000"/>
                </a:solidFill>
              </a:rPr>
              <a:t>最高，其次為路口</a:t>
            </a:r>
            <a:r>
              <a:rPr lang="en-US" altLang="zh-TW" b="1">
                <a:solidFill>
                  <a:srgbClr val="FF0000"/>
                </a:solidFill>
              </a:rPr>
              <a:t>18%</a:t>
            </a:r>
            <a:r>
              <a:rPr lang="zh-TW" altLang="en-US" b="1">
                <a:solidFill>
                  <a:srgbClr val="FF0000"/>
                </a:solidFill>
              </a:rPr>
              <a:t>及行人</a:t>
            </a:r>
            <a:r>
              <a:rPr lang="en-US" altLang="zh-TW" b="1">
                <a:solidFill>
                  <a:srgbClr val="FF0000"/>
                </a:solidFill>
              </a:rPr>
              <a:t>/</a:t>
            </a:r>
            <a:r>
              <a:rPr lang="zh-TW" altLang="en-US" b="1">
                <a:solidFill>
                  <a:srgbClr val="FF0000"/>
                </a:solidFill>
              </a:rPr>
              <a:t>自行車</a:t>
            </a:r>
            <a:r>
              <a:rPr lang="en-US" altLang="zh-TW" b="1">
                <a:solidFill>
                  <a:srgbClr val="FF0000"/>
                </a:solidFill>
              </a:rPr>
              <a:t>13%</a:t>
            </a:r>
            <a:r>
              <a:rPr lang="zh-TW" altLang="en-US" b="1">
                <a:solidFill>
                  <a:srgbClr val="FF0000"/>
                </a:solidFill>
              </a:rPr>
              <a:t>；另路口行人</a:t>
            </a:r>
            <a:r>
              <a:rPr lang="en-US" altLang="zh-TW" b="1">
                <a:solidFill>
                  <a:srgbClr val="FF0000"/>
                </a:solidFill>
              </a:rPr>
              <a:t>/</a:t>
            </a:r>
            <a:r>
              <a:rPr lang="zh-TW" altLang="en-US" b="1">
                <a:solidFill>
                  <a:srgbClr val="FF0000"/>
                </a:solidFill>
              </a:rPr>
              <a:t>自行車事故死亡占</a:t>
            </a:r>
            <a:r>
              <a:rPr lang="en-US" altLang="zh-TW" b="1">
                <a:solidFill>
                  <a:srgbClr val="FF0000"/>
                </a:solidFill>
              </a:rPr>
              <a:t>5.7%</a:t>
            </a:r>
            <a:endParaRPr lang="zh-TW" altLang="en-US" b="1">
              <a:solidFill>
                <a:srgbClr val="FF0000"/>
              </a:solidFill>
            </a:endParaRPr>
          </a:p>
        </p:txBody>
      </p:sp>
      <p:pic>
        <p:nvPicPr>
          <p:cNvPr id="32" name="圖片 31">
            <a:extLst>
              <a:ext uri="{FF2B5EF4-FFF2-40B4-BE49-F238E27FC236}">
                <a16:creationId xmlns:a16="http://schemas.microsoft.com/office/drawing/2014/main" id="{58638991-7F9B-ED8E-787D-D172B94648E7}"/>
              </a:ext>
            </a:extLst>
          </p:cNvPr>
          <p:cNvPicPr>
            <a:picLocks noChangeAspect="1"/>
          </p:cNvPicPr>
          <p:nvPr/>
        </p:nvPicPr>
        <p:blipFill>
          <a:blip r:embed="rId9"/>
          <a:stretch>
            <a:fillRect/>
          </a:stretch>
        </p:blipFill>
        <p:spPr>
          <a:xfrm>
            <a:off x="-10120484" y="7403002"/>
            <a:ext cx="10369493" cy="9152272"/>
          </a:xfrm>
          <a:prstGeom prst="rect">
            <a:avLst/>
          </a:prstGeom>
        </p:spPr>
      </p:pic>
      <p:pic>
        <p:nvPicPr>
          <p:cNvPr id="5" name="圖片 4">
            <a:extLst>
              <a:ext uri="{FF2B5EF4-FFF2-40B4-BE49-F238E27FC236}">
                <a16:creationId xmlns:a16="http://schemas.microsoft.com/office/drawing/2014/main" id="{E11BB03C-D5C4-3FEE-27C3-C6465945BF79}"/>
              </a:ext>
            </a:extLst>
          </p:cNvPr>
          <p:cNvPicPr>
            <a:picLocks noChangeAspect="1"/>
          </p:cNvPicPr>
          <p:nvPr/>
        </p:nvPicPr>
        <p:blipFill>
          <a:blip r:embed="rId10"/>
          <a:stretch>
            <a:fillRect/>
          </a:stretch>
        </p:blipFill>
        <p:spPr>
          <a:xfrm>
            <a:off x="6887067" y="3005105"/>
            <a:ext cx="4219575" cy="2743200"/>
          </a:xfrm>
          <a:prstGeom prst="rect">
            <a:avLst/>
          </a:prstGeom>
        </p:spPr>
      </p:pic>
      <p:sp>
        <p:nvSpPr>
          <p:cNvPr id="7" name="文字方塊 6">
            <a:extLst>
              <a:ext uri="{FF2B5EF4-FFF2-40B4-BE49-F238E27FC236}">
                <a16:creationId xmlns:a16="http://schemas.microsoft.com/office/drawing/2014/main" id="{7EC6DF7C-2B06-DBEB-F3FD-E46887386686}"/>
              </a:ext>
            </a:extLst>
          </p:cNvPr>
          <p:cNvSpPr txBox="1"/>
          <p:nvPr/>
        </p:nvSpPr>
        <p:spPr>
          <a:xfrm>
            <a:off x="6891285" y="6004738"/>
            <a:ext cx="4709700" cy="646331"/>
          </a:xfrm>
          <a:prstGeom prst="rect">
            <a:avLst/>
          </a:prstGeom>
          <a:noFill/>
        </p:spPr>
        <p:txBody>
          <a:bodyPr wrap="square" rtlCol="0">
            <a:spAutoFit/>
          </a:bodyPr>
          <a:lstStyle/>
          <a:p>
            <a:r>
              <a:rPr lang="zh-TW" altLang="en-US" b="1">
                <a:solidFill>
                  <a:srgbClr val="FF0000"/>
                </a:solidFill>
              </a:rPr>
              <a:t>脫離道路以對撞、翻覆及撞樹情況最普遍，多透過道路工程手段協助避免或降低傷害</a:t>
            </a:r>
          </a:p>
        </p:txBody>
      </p:sp>
    </p:spTree>
    <p:extLst>
      <p:ext uri="{BB962C8B-B14F-4D97-AF65-F5344CB8AC3E}">
        <p14:creationId xmlns:p14="http://schemas.microsoft.com/office/powerpoint/2010/main" val="1185426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5ABD2D-5AF2-F00C-B006-6F612ADADF1B}"/>
              </a:ext>
            </a:extLst>
          </p:cNvPr>
          <p:cNvSpPr>
            <a:spLocks noGrp="1"/>
          </p:cNvSpPr>
          <p:nvPr>
            <p:ph type="title"/>
          </p:nvPr>
        </p:nvSpPr>
        <p:spPr/>
        <p:txBody>
          <a:bodyPr/>
          <a:lstStyle/>
          <a:p>
            <a:r>
              <a:rPr lang="en-US" altLang="zh-TW"/>
              <a:t>USDOT</a:t>
            </a:r>
            <a:r>
              <a:rPr lang="zh-TW" altLang="en-US"/>
              <a:t>針對增進道路安全作為 </a:t>
            </a:r>
            <a:r>
              <a:rPr lang="en-US" altLang="zh-TW"/>
              <a:t>(</a:t>
            </a:r>
            <a:r>
              <a:rPr lang="zh-TW" altLang="en-US"/>
              <a:t>摘錄自</a:t>
            </a:r>
            <a:r>
              <a:rPr lang="en-US" altLang="zh-TW"/>
              <a:t>NRSS)</a:t>
            </a:r>
            <a:endParaRPr lang="zh-TW" altLang="en-US"/>
          </a:p>
        </p:txBody>
      </p:sp>
      <p:sp>
        <p:nvSpPr>
          <p:cNvPr id="3" name="投影片編號版面配置區 2">
            <a:extLst>
              <a:ext uri="{FF2B5EF4-FFF2-40B4-BE49-F238E27FC236}">
                <a16:creationId xmlns:a16="http://schemas.microsoft.com/office/drawing/2014/main" id="{178A129B-5B3D-41BD-1116-1FF82C3824AA}"/>
              </a:ext>
            </a:extLst>
          </p:cNvPr>
          <p:cNvSpPr>
            <a:spLocks noGrp="1"/>
          </p:cNvSpPr>
          <p:nvPr>
            <p:ph type="sldNum" sz="quarter" idx="12"/>
          </p:nvPr>
        </p:nvSpPr>
        <p:spPr/>
        <p:txBody>
          <a:bodyPr/>
          <a:lstStyle/>
          <a:p>
            <a:pPr algn="ctr"/>
            <a:fld id="{6E290225-7458-4E5F-AFE5-E142CAAEBF37}" type="slidenum">
              <a:rPr lang="en-US" smtClean="0"/>
              <a:pPr algn="ctr"/>
              <a:t>114</a:t>
            </a:fld>
            <a:endParaRPr lang="en-US"/>
          </a:p>
        </p:txBody>
      </p:sp>
      <p:sp>
        <p:nvSpPr>
          <p:cNvPr id="5" name="內容版面配置區 4">
            <a:extLst>
              <a:ext uri="{FF2B5EF4-FFF2-40B4-BE49-F238E27FC236}">
                <a16:creationId xmlns:a16="http://schemas.microsoft.com/office/drawing/2014/main" id="{2C391588-5BD6-4ED2-8A6E-228D0E489BF5}"/>
              </a:ext>
            </a:extLst>
          </p:cNvPr>
          <p:cNvSpPr>
            <a:spLocks noGrp="1"/>
          </p:cNvSpPr>
          <p:nvPr>
            <p:ph idx="1"/>
          </p:nvPr>
        </p:nvSpPr>
        <p:spPr/>
        <p:txBody>
          <a:bodyPr>
            <a:normAutofit/>
          </a:bodyPr>
          <a:lstStyle/>
          <a:p>
            <a:r>
              <a:rPr lang="en-US" altLang="zh-TW"/>
              <a:t>2022</a:t>
            </a:r>
            <a:r>
              <a:rPr lang="zh-TW" altLang="en-US"/>
              <a:t>年推出</a:t>
            </a:r>
            <a:r>
              <a:rPr lang="en-US" altLang="zh-TW"/>
              <a:t>National Roadway Safety Strategy</a:t>
            </a:r>
            <a:r>
              <a:rPr lang="zh-TW" altLang="en-US"/>
              <a:t> </a:t>
            </a:r>
            <a:r>
              <a:rPr lang="en-US" altLang="zh-TW"/>
              <a:t>(NRSS)</a:t>
            </a:r>
            <a:r>
              <a:rPr lang="zh-TW" altLang="en-US"/>
              <a:t>：</a:t>
            </a:r>
            <a:endParaRPr lang="en-US" altLang="zh-TW"/>
          </a:p>
          <a:p>
            <a:pPr lvl="1"/>
            <a:r>
              <a:rPr lang="en-US" altLang="zh-TW"/>
              <a:t>SAFE</a:t>
            </a:r>
            <a:r>
              <a:rPr lang="zh-TW" altLang="en-US"/>
              <a:t> </a:t>
            </a:r>
            <a:r>
              <a:rPr lang="en-US" altLang="zh-TW"/>
              <a:t>system</a:t>
            </a:r>
            <a:r>
              <a:rPr lang="zh-TW" altLang="en-US"/>
              <a:t> </a:t>
            </a:r>
            <a:r>
              <a:rPr lang="en-US" altLang="zh-TW"/>
              <a:t>approach:</a:t>
            </a:r>
          </a:p>
          <a:p>
            <a:pPr lvl="2"/>
            <a:r>
              <a:rPr lang="en-US" altLang="zh-TW"/>
              <a:t>Safer People</a:t>
            </a:r>
            <a:r>
              <a:rPr lang="zh-TW" altLang="en-US"/>
              <a:t> </a:t>
            </a:r>
            <a:r>
              <a:rPr lang="en-US" altLang="zh-TW"/>
              <a:t>(</a:t>
            </a:r>
            <a:r>
              <a:rPr lang="zh-TW" altLang="en-US"/>
              <a:t>人</a:t>
            </a:r>
            <a:r>
              <a:rPr lang="en-US" altLang="zh-TW"/>
              <a:t>):</a:t>
            </a:r>
            <a:r>
              <a:rPr lang="zh-TW" altLang="en-US"/>
              <a:t> 針對</a:t>
            </a:r>
            <a:r>
              <a:rPr lang="en-US" altLang="zh-TW"/>
              <a:t>DUI</a:t>
            </a:r>
            <a:r>
              <a:rPr lang="zh-TW" altLang="en-US"/>
              <a:t>、</a:t>
            </a:r>
            <a:r>
              <a:rPr lang="en-US" altLang="zh-TW"/>
              <a:t>Speeding</a:t>
            </a:r>
            <a:r>
              <a:rPr lang="zh-TW" altLang="en-US"/>
              <a:t>等行為進行教育、加強執法</a:t>
            </a:r>
            <a:endParaRPr lang="en-US" altLang="zh-TW"/>
          </a:p>
          <a:p>
            <a:pPr lvl="2"/>
            <a:r>
              <a:rPr lang="en-US" altLang="zh-TW"/>
              <a:t>Safer Roads</a:t>
            </a:r>
            <a:r>
              <a:rPr lang="zh-TW" altLang="en-US"/>
              <a:t> </a:t>
            </a:r>
            <a:r>
              <a:rPr lang="en-US" altLang="zh-TW"/>
              <a:t>(</a:t>
            </a:r>
            <a:r>
              <a:rPr lang="zh-TW" altLang="en-US"/>
              <a:t>路</a:t>
            </a:r>
            <a:r>
              <a:rPr lang="en-US" altLang="zh-TW"/>
              <a:t>): </a:t>
            </a:r>
            <a:r>
              <a:rPr lang="zh-TW" altLang="en-US"/>
              <a:t>透過工程手段改善道路安全</a:t>
            </a:r>
            <a:endParaRPr lang="en-US" altLang="zh-TW"/>
          </a:p>
          <a:p>
            <a:pPr lvl="2"/>
            <a:r>
              <a:rPr lang="en-US" altLang="zh-TW"/>
              <a:t>Safer Vehicle</a:t>
            </a:r>
            <a:r>
              <a:rPr lang="zh-TW" altLang="en-US"/>
              <a:t> </a:t>
            </a:r>
            <a:r>
              <a:rPr lang="en-US" altLang="zh-TW"/>
              <a:t>(</a:t>
            </a:r>
            <a:r>
              <a:rPr lang="zh-TW" altLang="en-US"/>
              <a:t>車</a:t>
            </a:r>
            <a:r>
              <a:rPr lang="en-US" altLang="zh-TW"/>
              <a:t>): </a:t>
            </a:r>
            <a:r>
              <a:rPr lang="zh-TW" altLang="en-US"/>
              <a:t>針對車輛前裝系統要求安全功能</a:t>
            </a:r>
            <a:endParaRPr lang="en-US" altLang="zh-TW"/>
          </a:p>
          <a:p>
            <a:pPr lvl="2"/>
            <a:r>
              <a:rPr lang="en-US" altLang="zh-TW"/>
              <a:t>Safer Speed</a:t>
            </a:r>
            <a:r>
              <a:rPr lang="zh-TW" altLang="en-US"/>
              <a:t> </a:t>
            </a:r>
            <a:r>
              <a:rPr lang="en-US" altLang="zh-TW"/>
              <a:t>(</a:t>
            </a:r>
            <a:r>
              <a:rPr lang="zh-TW" altLang="en-US"/>
              <a:t>速度</a:t>
            </a:r>
            <a:r>
              <a:rPr lang="en-US" altLang="zh-TW"/>
              <a:t>): </a:t>
            </a:r>
            <a:r>
              <a:rPr lang="zh-TW" altLang="en-US"/>
              <a:t>協助訂定正確速限、透過道路設計自動限制車輛速度、執法加強</a:t>
            </a:r>
            <a:endParaRPr lang="en-US" altLang="zh-TW"/>
          </a:p>
          <a:p>
            <a:pPr lvl="2"/>
            <a:r>
              <a:rPr lang="en-US" altLang="zh-TW"/>
              <a:t>Post-Crash Care</a:t>
            </a:r>
            <a:r>
              <a:rPr lang="zh-TW" altLang="en-US"/>
              <a:t> </a:t>
            </a:r>
            <a:r>
              <a:rPr lang="en-US" altLang="zh-TW"/>
              <a:t>(</a:t>
            </a:r>
            <a:r>
              <a:rPr lang="zh-TW" altLang="en-US"/>
              <a:t>事故處理</a:t>
            </a:r>
            <a:r>
              <a:rPr lang="en-US" altLang="zh-TW"/>
              <a:t>):</a:t>
            </a:r>
            <a:r>
              <a:rPr lang="zh-TW" altLang="en-US"/>
              <a:t> 加強醫務流程建立籍資料流通、透過科技加強醫療人員執勤及用路人安全</a:t>
            </a:r>
            <a:endParaRPr lang="en-US" altLang="zh-TW"/>
          </a:p>
          <a:p>
            <a:pPr lvl="1"/>
            <a:r>
              <a:rPr lang="zh-TW" altLang="en-US"/>
              <a:t>原則：</a:t>
            </a:r>
            <a:endParaRPr lang="en-US" altLang="zh-TW"/>
          </a:p>
          <a:p>
            <a:pPr lvl="2"/>
            <a:r>
              <a:rPr lang="zh-TW" altLang="en-US"/>
              <a:t>死亡或嚴重受傷為不可接受的</a:t>
            </a:r>
            <a:endParaRPr lang="en-US" altLang="zh-TW"/>
          </a:p>
          <a:p>
            <a:pPr lvl="2"/>
            <a:r>
              <a:rPr lang="zh-TW" altLang="en-US"/>
              <a:t>人都會犯錯</a:t>
            </a:r>
            <a:endParaRPr lang="en-US" altLang="zh-TW"/>
          </a:p>
          <a:p>
            <a:pPr lvl="2"/>
            <a:r>
              <a:rPr lang="zh-TW" altLang="en-US"/>
              <a:t>人是脆弱的</a:t>
            </a:r>
            <a:endParaRPr lang="en-US" altLang="zh-TW"/>
          </a:p>
          <a:p>
            <a:pPr lvl="2"/>
            <a:r>
              <a:rPr lang="zh-TW" altLang="en-US"/>
              <a:t>大家都有相應責任</a:t>
            </a:r>
            <a:endParaRPr lang="en-US" altLang="zh-TW"/>
          </a:p>
          <a:p>
            <a:pPr lvl="2"/>
            <a:r>
              <a:rPr lang="zh-TW" altLang="en-US"/>
              <a:t>安全問題是可以預先防治的 </a:t>
            </a:r>
            <a:r>
              <a:rPr lang="en-US" altLang="zh-TW"/>
              <a:t>(Proactive)</a:t>
            </a:r>
          </a:p>
          <a:p>
            <a:pPr lvl="2"/>
            <a:r>
              <a:rPr lang="zh-TW" altLang="en-US"/>
              <a:t>備援 </a:t>
            </a:r>
            <a:r>
              <a:rPr lang="en-US" altLang="zh-TW"/>
              <a:t>(redundancy)</a:t>
            </a:r>
            <a:r>
              <a:rPr lang="zh-TW" altLang="en-US"/>
              <a:t>是重要的</a:t>
            </a:r>
            <a:endParaRPr lang="en-US" altLang="zh-TW"/>
          </a:p>
          <a:p>
            <a:pPr lvl="1"/>
            <a:r>
              <a:rPr lang="en-US" altLang="zh-TW"/>
              <a:t>Progress Report: </a:t>
            </a:r>
            <a:r>
              <a:rPr lang="en-US" altLang="zh-TW">
                <a:hlinkClick r:id="rId3"/>
              </a:rPr>
              <a:t>2024 Progress Report on the National Roadway Safety Strategy (transportation.gov)</a:t>
            </a:r>
            <a:endParaRPr lang="zh-TW" altLang="en-US"/>
          </a:p>
          <a:p>
            <a:endParaRPr lang="zh-TW" altLang="en-US"/>
          </a:p>
        </p:txBody>
      </p:sp>
      <p:pic>
        <p:nvPicPr>
          <p:cNvPr id="6" name="圖片 5">
            <a:extLst>
              <a:ext uri="{FF2B5EF4-FFF2-40B4-BE49-F238E27FC236}">
                <a16:creationId xmlns:a16="http://schemas.microsoft.com/office/drawing/2014/main" id="{2EF35DA0-8C0C-8DEA-874C-EBB7ECDB8AB6}"/>
              </a:ext>
            </a:extLst>
          </p:cNvPr>
          <p:cNvPicPr>
            <a:picLocks noChangeAspect="1"/>
          </p:cNvPicPr>
          <p:nvPr/>
        </p:nvPicPr>
        <p:blipFill>
          <a:blip r:embed="rId4"/>
          <a:stretch>
            <a:fillRect/>
          </a:stretch>
        </p:blipFill>
        <p:spPr>
          <a:xfrm>
            <a:off x="12192000" y="0"/>
            <a:ext cx="4762500" cy="4762500"/>
          </a:xfrm>
          <a:prstGeom prst="rect">
            <a:avLst/>
          </a:prstGeom>
        </p:spPr>
      </p:pic>
      <p:sp>
        <p:nvSpPr>
          <p:cNvPr id="7" name="文字方塊 6">
            <a:extLst>
              <a:ext uri="{FF2B5EF4-FFF2-40B4-BE49-F238E27FC236}">
                <a16:creationId xmlns:a16="http://schemas.microsoft.com/office/drawing/2014/main" id="{823D02B1-BB84-0B8E-E9B0-AC011AD77855}"/>
              </a:ext>
            </a:extLst>
          </p:cNvPr>
          <p:cNvSpPr txBox="1"/>
          <p:nvPr/>
        </p:nvSpPr>
        <p:spPr>
          <a:xfrm>
            <a:off x="12192000" y="-369332"/>
            <a:ext cx="1911036" cy="369332"/>
          </a:xfrm>
          <a:prstGeom prst="rect">
            <a:avLst/>
          </a:prstGeom>
          <a:noFill/>
        </p:spPr>
        <p:txBody>
          <a:bodyPr wrap="none" rtlCol="0">
            <a:spAutoFit/>
          </a:bodyPr>
          <a:lstStyle/>
          <a:p>
            <a:r>
              <a:rPr lang="en-US" altLang="zh-TW"/>
              <a:t>SAFE</a:t>
            </a:r>
            <a:r>
              <a:rPr lang="zh-TW" altLang="en-US"/>
              <a:t>主要</a:t>
            </a:r>
            <a:r>
              <a:rPr lang="en-US" altLang="zh-TW"/>
              <a:t>5</a:t>
            </a:r>
            <a:r>
              <a:rPr lang="zh-TW" altLang="en-US"/>
              <a:t>項目標</a:t>
            </a:r>
          </a:p>
        </p:txBody>
      </p:sp>
      <p:pic>
        <p:nvPicPr>
          <p:cNvPr id="9" name="圖片 8">
            <a:extLst>
              <a:ext uri="{FF2B5EF4-FFF2-40B4-BE49-F238E27FC236}">
                <a16:creationId xmlns:a16="http://schemas.microsoft.com/office/drawing/2014/main" id="{C67346E8-DFB8-B9BB-74ED-229347C0EF6A}"/>
              </a:ext>
            </a:extLst>
          </p:cNvPr>
          <p:cNvPicPr>
            <a:picLocks noChangeAspect="1"/>
          </p:cNvPicPr>
          <p:nvPr/>
        </p:nvPicPr>
        <p:blipFill>
          <a:blip r:embed="rId5"/>
          <a:stretch>
            <a:fillRect/>
          </a:stretch>
        </p:blipFill>
        <p:spPr>
          <a:xfrm>
            <a:off x="16954500" y="36295"/>
            <a:ext cx="5449060" cy="4115374"/>
          </a:xfrm>
          <a:prstGeom prst="rect">
            <a:avLst/>
          </a:prstGeom>
        </p:spPr>
      </p:pic>
      <p:sp>
        <p:nvSpPr>
          <p:cNvPr id="13" name="文字方塊 12">
            <a:extLst>
              <a:ext uri="{FF2B5EF4-FFF2-40B4-BE49-F238E27FC236}">
                <a16:creationId xmlns:a16="http://schemas.microsoft.com/office/drawing/2014/main" id="{603B71F9-4413-E460-218B-E7084758A7CF}"/>
              </a:ext>
            </a:extLst>
          </p:cNvPr>
          <p:cNvSpPr txBox="1"/>
          <p:nvPr/>
        </p:nvSpPr>
        <p:spPr>
          <a:xfrm>
            <a:off x="-9140825" y="-64870"/>
            <a:ext cx="8820150" cy="4216539"/>
          </a:xfrm>
          <a:prstGeom prst="rect">
            <a:avLst/>
          </a:prstGeom>
          <a:noFill/>
        </p:spPr>
        <p:txBody>
          <a:bodyPr wrap="square">
            <a:spAutoFit/>
          </a:bodyPr>
          <a:lstStyle/>
          <a:p>
            <a:r>
              <a:rPr lang="en-US" altLang="zh-TW" b="1">
                <a:solidFill>
                  <a:srgbClr val="FF0000"/>
                </a:solidFill>
              </a:rPr>
              <a:t>Safer People Approaches: </a:t>
            </a:r>
          </a:p>
          <a:p>
            <a:pPr marL="342900" indent="-342900">
              <a:buFont typeface="+mj-lt"/>
              <a:buAutoNum type="arabicPeriod"/>
            </a:pPr>
            <a:r>
              <a:rPr lang="en-US" altLang="zh-TW" sz="1200"/>
              <a:t>Leverage new funding in the Bipartisan Infrastructure Law for behavioral research and </a:t>
            </a:r>
            <a:r>
              <a:rPr lang="en-US" altLang="zh-TW" sz="1200" err="1"/>
              <a:t>interventions,and</a:t>
            </a:r>
            <a:r>
              <a:rPr lang="en-US" altLang="zh-TW" sz="1200"/>
              <a:t> use education, technical assistance, and outreach to disseminate information to </a:t>
            </a:r>
            <a:r>
              <a:rPr lang="en-US" altLang="zh-TW" sz="1200" err="1"/>
              <a:t>partners.Leverage</a:t>
            </a:r>
            <a:r>
              <a:rPr lang="en-US" altLang="zh-TW" sz="1200"/>
              <a:t> public health approaches for implementation by engaging with a wide variety </a:t>
            </a:r>
            <a:r>
              <a:rPr lang="en-US" altLang="zh-TW" sz="1200" err="1"/>
              <a:t>ofstakeholders</a:t>
            </a:r>
            <a:r>
              <a:rPr lang="en-US" altLang="zh-TW" sz="1200"/>
              <a:t> using a diversity of interventions. For alcohol and drug impaired driving research </a:t>
            </a:r>
            <a:r>
              <a:rPr lang="en-US" altLang="zh-TW" sz="1200" err="1"/>
              <a:t>andinterventions</a:t>
            </a:r>
            <a:r>
              <a:rPr lang="en-US" altLang="zh-TW" sz="1200"/>
              <a:t>, focus on developing means to accurately measure impairment, reducing drug </a:t>
            </a:r>
            <a:r>
              <a:rPr lang="en-US" altLang="zh-TW" sz="1200" err="1"/>
              <a:t>andalcohol</a:t>
            </a:r>
            <a:r>
              <a:rPr lang="en-US" altLang="zh-TW" sz="1200"/>
              <a:t> impaired driving recidivism, as well as promoting assessment and treatment of drug </a:t>
            </a:r>
            <a:r>
              <a:rPr lang="en-US" altLang="zh-TW" sz="1200" err="1"/>
              <a:t>andalcohol</a:t>
            </a:r>
            <a:r>
              <a:rPr lang="en-US" altLang="zh-TW" sz="1200"/>
              <a:t> substance use disorders by working with the behavioral and public health </a:t>
            </a:r>
            <a:r>
              <a:rPr lang="en-US" altLang="zh-TW" sz="1200" err="1"/>
              <a:t>communities.Support</a:t>
            </a:r>
            <a:r>
              <a:rPr lang="en-US" altLang="zh-TW" sz="1200"/>
              <a:t> research and development of technology to detect and prevent alcohol and drug impaired</a:t>
            </a:r>
            <a:r>
              <a:rPr lang="zh-TW" altLang="en-US" sz="1200"/>
              <a:t> </a:t>
            </a:r>
            <a:r>
              <a:rPr lang="en-US" altLang="zh-TW" sz="1200"/>
              <a:t>driving.</a:t>
            </a:r>
          </a:p>
          <a:p>
            <a:pPr marL="342900" indent="-342900">
              <a:buFont typeface="+mj-lt"/>
              <a:buAutoNum type="arabicPeriod"/>
            </a:pPr>
            <a:r>
              <a:rPr lang="en-US" altLang="zh-TW" sz="1200"/>
              <a:t>Update Departmental safety messaging so that it is unified across the entire Department and </a:t>
            </a:r>
            <a:r>
              <a:rPr lang="en-US" altLang="zh-TW" sz="1200" err="1"/>
              <a:t>reflectsthe</a:t>
            </a:r>
            <a:r>
              <a:rPr lang="en-US" altLang="zh-TW" sz="1200"/>
              <a:t> Safe System Approach principle of human fragility.</a:t>
            </a:r>
          </a:p>
          <a:p>
            <a:pPr marL="342900" indent="-342900">
              <a:buFont typeface="+mj-lt"/>
              <a:buAutoNum type="arabicPeriod"/>
            </a:pPr>
            <a:r>
              <a:rPr lang="en-US" altLang="zh-TW" sz="1200"/>
              <a:t>Implement the October 2021 final rule requiring State Driver Licensing Agencies to access and </a:t>
            </a:r>
            <a:r>
              <a:rPr lang="en-US" altLang="zh-TW" sz="1200" err="1"/>
              <a:t>useinformation</a:t>
            </a:r>
            <a:r>
              <a:rPr lang="en-US" altLang="zh-TW" sz="1200"/>
              <a:t> obtained through the Drug and Alcohol Clearinghouse and take licensing actions against</a:t>
            </a:r>
            <a:r>
              <a:rPr lang="zh-TW" altLang="en-US" sz="1200"/>
              <a:t> </a:t>
            </a:r>
            <a:r>
              <a:rPr lang="en-US" altLang="zh-TW" sz="1200"/>
              <a:t>commercial drivers who have drugs or alcohol violations in the system and are not cleared to return to duty. </a:t>
            </a:r>
          </a:p>
          <a:p>
            <a:pPr marL="342900" indent="-342900">
              <a:buFont typeface="+mj-lt"/>
              <a:buAutoNum type="arabicPeriod"/>
            </a:pPr>
            <a:r>
              <a:rPr lang="en-US" altLang="zh-TW" sz="1200"/>
              <a:t>Implement the July 2021 final rule requiring State Driver Licensing Agencies to develop systems </a:t>
            </a:r>
            <a:r>
              <a:rPr lang="en-US" altLang="zh-TW" sz="1200" err="1"/>
              <a:t>forthe</a:t>
            </a:r>
            <a:r>
              <a:rPr lang="en-US" altLang="zh-TW" sz="1200"/>
              <a:t> electronic exchange of driver history record information. Work with State Driver </a:t>
            </a:r>
            <a:r>
              <a:rPr lang="en-US" altLang="zh-TW" sz="1200" err="1"/>
              <a:t>LicensingAgencies</a:t>
            </a:r>
            <a:r>
              <a:rPr lang="en-US" altLang="zh-TW" sz="1200"/>
              <a:t> to improve accuracy of CDL driver records and to evaluate additional opportunities to </a:t>
            </a:r>
            <a:r>
              <a:rPr lang="en-US" altLang="zh-TW" sz="1200" err="1"/>
              <a:t>usethese</a:t>
            </a:r>
            <a:r>
              <a:rPr lang="en-US" altLang="zh-TW" sz="1200"/>
              <a:t> more accurate records to take unsafe drivers off the road more expeditiously.</a:t>
            </a:r>
          </a:p>
          <a:p>
            <a:pPr marL="342900" indent="-342900">
              <a:buFont typeface="+mj-lt"/>
              <a:buAutoNum type="arabicPeriod"/>
            </a:pPr>
            <a:r>
              <a:rPr lang="en-US" altLang="zh-TW" sz="1200"/>
              <a:t>Work with State Driver Licensing Agencies to improve the accuracy of non-CDL driver records, and </a:t>
            </a:r>
            <a:r>
              <a:rPr lang="en-US" altLang="zh-TW" sz="1200" err="1"/>
              <a:t>toevaluate</a:t>
            </a:r>
            <a:r>
              <a:rPr lang="en-US" altLang="zh-TW" sz="1200"/>
              <a:t> additional opportunities to use these more accurate records to take unsafe drivers off </a:t>
            </a:r>
            <a:r>
              <a:rPr lang="en-US" altLang="zh-TW" sz="1200" err="1"/>
              <a:t>theroad</a:t>
            </a:r>
            <a:r>
              <a:rPr lang="en-US" altLang="zh-TW" sz="1200"/>
              <a:t> more expeditiously. Further encourage State Driver Licensing Agencies to identify and </a:t>
            </a:r>
            <a:r>
              <a:rPr lang="en-US" altLang="zh-TW" sz="1200" err="1"/>
              <a:t>educaterepeat</a:t>
            </a:r>
            <a:r>
              <a:rPr lang="en-US" altLang="zh-TW" sz="1200"/>
              <a:t> offenders of impaired driving and other behavioral safety issues.</a:t>
            </a:r>
          </a:p>
          <a:p>
            <a:pPr marL="342900" indent="-342900">
              <a:buFont typeface="+mj-lt"/>
              <a:buAutoNum type="arabicPeriod"/>
            </a:pPr>
            <a:r>
              <a:rPr lang="en-US" altLang="zh-TW" sz="1200"/>
              <a:t>Support the development and accessibility of training designed to enhance equity in law</a:t>
            </a:r>
            <a:r>
              <a:rPr lang="zh-TW" altLang="en-US" sz="1200"/>
              <a:t> </a:t>
            </a:r>
            <a:r>
              <a:rPr lang="en-US" altLang="zh-TW" sz="1200"/>
              <a:t>enforcement.</a:t>
            </a:r>
          </a:p>
          <a:p>
            <a:pPr marL="342900" indent="-342900">
              <a:buFont typeface="+mj-lt"/>
              <a:buAutoNum type="arabicPeriod"/>
            </a:pPr>
            <a:r>
              <a:rPr lang="en-US" altLang="zh-TW" sz="1200"/>
              <a:t>Encourage States to apply for the Section 1906 grant program that funds the collection of</a:t>
            </a:r>
            <a:r>
              <a:rPr lang="zh-TW" altLang="en-US" sz="1200"/>
              <a:t> </a:t>
            </a:r>
            <a:r>
              <a:rPr lang="en-US" altLang="zh-TW" sz="1200"/>
              <a:t>information on the race and ethnicity of the driver in motor vehicle stops.</a:t>
            </a:r>
          </a:p>
          <a:p>
            <a:pPr marL="342900" indent="-342900">
              <a:buFont typeface="+mj-lt"/>
              <a:buAutoNum type="arabicPeriod"/>
            </a:pPr>
            <a:r>
              <a:rPr lang="en-US" altLang="zh-TW" sz="1200"/>
              <a:t>Increase commercial motor vehicle highly visible traffic enforcement against risky driver </a:t>
            </a:r>
            <a:r>
              <a:rPr lang="en-US" altLang="zh-TW" sz="1200" err="1"/>
              <a:t>behaviorfocused</a:t>
            </a:r>
            <a:r>
              <a:rPr lang="en-US" altLang="zh-TW" sz="1200"/>
              <a:t> on high crash locations.</a:t>
            </a:r>
            <a:endParaRPr lang="zh-TW" altLang="en-US" sz="1200"/>
          </a:p>
        </p:txBody>
      </p:sp>
      <p:sp>
        <p:nvSpPr>
          <p:cNvPr id="14" name="文字方塊 13">
            <a:extLst>
              <a:ext uri="{FF2B5EF4-FFF2-40B4-BE49-F238E27FC236}">
                <a16:creationId xmlns:a16="http://schemas.microsoft.com/office/drawing/2014/main" id="{ABAFF23B-CE80-AF75-082E-77E4775D654D}"/>
              </a:ext>
            </a:extLst>
          </p:cNvPr>
          <p:cNvSpPr txBox="1"/>
          <p:nvPr/>
        </p:nvSpPr>
        <p:spPr>
          <a:xfrm>
            <a:off x="-9140825" y="4384605"/>
            <a:ext cx="8820150" cy="5170646"/>
          </a:xfrm>
          <a:prstGeom prst="rect">
            <a:avLst/>
          </a:prstGeom>
          <a:noFill/>
        </p:spPr>
        <p:txBody>
          <a:bodyPr wrap="square">
            <a:spAutoFit/>
          </a:bodyPr>
          <a:lstStyle/>
          <a:p>
            <a:r>
              <a:rPr lang="en-US" altLang="zh-TW" b="1">
                <a:solidFill>
                  <a:srgbClr val="FF0000"/>
                </a:solidFill>
              </a:rPr>
              <a:t>Safer Road Approaches: </a:t>
            </a:r>
          </a:p>
          <a:p>
            <a:pPr marL="342900" indent="-342900">
              <a:buFont typeface="+mj-lt"/>
              <a:buAutoNum type="arabicPeriod"/>
            </a:pPr>
            <a:r>
              <a:rPr lang="en-US" altLang="zh-TW" sz="1200"/>
              <a:t>Complete the current rulemaking process for Manual Uniform Traffic Control Devices (the Manual) by finalizing the proposed amendments and incorporating changes based on the public comments and Administration priorities. Identify proposed future changes not possible via the current rulemaking effort and further update the Manual to promote the safety, inclusion, and mobility of all users and provide for the protection of vulnerable road users. Initiate four-year cycles to update this national standard for keeping current with the latest research, practices, and technologies. Ensure a wide range of practitioner and stakeholder engagement in the development of future editions, with representation that is consistent with the impact of crashes on people outside the vehicle such as people walking, people in rural communities, and people of color. Provide education and technical assistance to the users of the Manual, emphasizing the purpose of the Manual, roles of engineering, and how device innovation occurs.</a:t>
            </a:r>
          </a:p>
          <a:p>
            <a:pPr marL="342900" indent="-342900">
              <a:buFont typeface="+mj-lt"/>
              <a:buAutoNum type="arabicPeriod"/>
            </a:pPr>
            <a:r>
              <a:rPr lang="en-US" altLang="zh-TW" sz="1200"/>
              <a:t>Support the planning, design and implementation of safer roads and streets in all communities using all available and applicable Federal funding resources, including existing formula funding programs to include but not limited to the Highway Safety Improvement Program. Also leverage the $6 billion Safe Streets and Roads for All grant initiative, which is included in the Bipartisan Infrastructure Law. Support states and Metropolitan Planning Organizations (MPOs) in the new requirement to use planning funds to develop Complete Streets policies and prioritization plans.</a:t>
            </a:r>
          </a:p>
          <a:p>
            <a:pPr marL="342900" indent="-342900">
              <a:buFont typeface="+mj-lt"/>
              <a:buAutoNum type="arabicPeriod"/>
            </a:pPr>
            <a:r>
              <a:rPr lang="en-US" altLang="zh-TW" sz="1200"/>
              <a:t>Launch a comprehensive Complete Streets Initiative and provide technical assistance to communities of all sizes to implement policies that prioritize the safety of all users in transportation network planning, design, construction, and operations, including in small towns and rural areas. Incorporate Complete Streets criteria in Federal grant opportunities and in the Emergency Relief Manual. </a:t>
            </a:r>
            <a:r>
              <a:rPr lang="en-US" altLang="zh-TW" sz="1200">
                <a:highlight>
                  <a:srgbClr val="FFFF00"/>
                </a:highlight>
              </a:rPr>
              <a:t>Incorporate lighting into Complete Streets implementation so that lighting becomes a key design factor in roadway upgrades. </a:t>
            </a:r>
            <a:r>
              <a:rPr lang="en-US" altLang="zh-TW" sz="1200"/>
              <a:t>Involve transit providers in Complete Streets implementation activities to support safe walking, biking, and rolling to stops and stations. </a:t>
            </a:r>
          </a:p>
          <a:p>
            <a:pPr marL="342900" indent="-342900">
              <a:buFont typeface="+mj-lt"/>
              <a:buAutoNum type="arabicPeriod"/>
            </a:pPr>
            <a:r>
              <a:rPr lang="en-US" altLang="zh-TW" sz="1200"/>
              <a:t>Improve State performance on achieving safety performance targets using a focused approach to</a:t>
            </a:r>
            <a:r>
              <a:rPr lang="zh-TW" altLang="en-US" sz="1200"/>
              <a:t> </a:t>
            </a:r>
            <a:r>
              <a:rPr lang="en-US" altLang="zh-TW" sz="1200"/>
              <a:t>safety and other technical assistance. Consider revisions to guidance and regulations to improve</a:t>
            </a:r>
            <a:r>
              <a:rPr lang="zh-TW" altLang="en-US" sz="1200"/>
              <a:t> </a:t>
            </a:r>
            <a:r>
              <a:rPr lang="en-US" altLang="zh-TW" sz="1200"/>
              <a:t>State strategic highway safety plans and ensure that State safety performance targets demonstrate</a:t>
            </a:r>
            <a:r>
              <a:rPr lang="zh-TW" altLang="en-US" sz="1200"/>
              <a:t> </a:t>
            </a:r>
            <a:r>
              <a:rPr lang="en-US" altLang="zh-TW" sz="1200"/>
              <a:t>constant or improved performance for each safety performance measure.</a:t>
            </a:r>
          </a:p>
          <a:p>
            <a:pPr marL="342900" indent="-342900">
              <a:buFont typeface="+mj-lt"/>
              <a:buAutoNum type="arabicPeriod"/>
            </a:pPr>
            <a:r>
              <a:rPr lang="en-US" altLang="zh-TW" sz="1200"/>
              <a:t>Elevate the Transportation Performance Management Dashboard to stakeholders such as State</a:t>
            </a:r>
            <a:r>
              <a:rPr lang="zh-TW" altLang="en-US" sz="1200"/>
              <a:t> </a:t>
            </a:r>
            <a:r>
              <a:rPr lang="en-US" altLang="zh-TW" sz="1200"/>
              <a:t>Executives, Congress, the media, and the public to spur and reward roadway safety gains and share</a:t>
            </a:r>
            <a:r>
              <a:rPr lang="zh-TW" altLang="en-US" sz="1200"/>
              <a:t> </a:t>
            </a:r>
            <a:r>
              <a:rPr lang="en-US" altLang="zh-TW" sz="1200"/>
              <a:t>information on State safety performance targets and progress toward achieving those targets.</a:t>
            </a:r>
            <a:r>
              <a:rPr lang="zh-TW" altLang="en-US" sz="1200"/>
              <a:t> </a:t>
            </a:r>
            <a:r>
              <a:rPr lang="en-US" altLang="zh-TW" sz="1200"/>
              <a:t>Promote and continue to add noteworthy safety practices in the Noteworthy Practices Database to</a:t>
            </a:r>
            <a:r>
              <a:rPr lang="zh-TW" altLang="en-US" sz="1200"/>
              <a:t> </a:t>
            </a:r>
            <a:r>
              <a:rPr lang="en-US" altLang="zh-TW" sz="1200"/>
              <a:t>assist State and local agencies in identifying optimal projects aimed at reducing fatalities and serious</a:t>
            </a:r>
            <a:r>
              <a:rPr lang="zh-TW" altLang="en-US" sz="1200"/>
              <a:t> </a:t>
            </a:r>
            <a:r>
              <a:rPr lang="en-US" altLang="zh-TW" sz="1200"/>
              <a:t>injuries</a:t>
            </a:r>
          </a:p>
        </p:txBody>
      </p:sp>
      <p:sp>
        <p:nvSpPr>
          <p:cNvPr id="15" name="文字方塊 14">
            <a:extLst>
              <a:ext uri="{FF2B5EF4-FFF2-40B4-BE49-F238E27FC236}">
                <a16:creationId xmlns:a16="http://schemas.microsoft.com/office/drawing/2014/main" id="{427948D6-DBEA-7DE8-B273-5220494E7E12}"/>
              </a:ext>
            </a:extLst>
          </p:cNvPr>
          <p:cNvSpPr txBox="1"/>
          <p:nvPr/>
        </p:nvSpPr>
        <p:spPr>
          <a:xfrm>
            <a:off x="43542" y="6969928"/>
            <a:ext cx="8820150" cy="3693319"/>
          </a:xfrm>
          <a:prstGeom prst="rect">
            <a:avLst/>
          </a:prstGeom>
          <a:noFill/>
        </p:spPr>
        <p:txBody>
          <a:bodyPr wrap="square">
            <a:spAutoFit/>
          </a:bodyPr>
          <a:lstStyle/>
          <a:p>
            <a:r>
              <a:rPr lang="en-US" altLang="zh-TW" b="1">
                <a:solidFill>
                  <a:srgbClr val="FF0000"/>
                </a:solidFill>
              </a:rPr>
              <a:t>Safer Vehicle Approaches: </a:t>
            </a:r>
          </a:p>
          <a:p>
            <a:pPr marL="342900" indent="-342900">
              <a:buFont typeface="+mj-lt"/>
              <a:buAutoNum type="arabicPeriod"/>
            </a:pPr>
            <a:r>
              <a:rPr lang="en-US" altLang="zh-TW" sz="1200"/>
              <a:t>Develop proposals to update consumer information on vehicle safety performance through the New Car Assessment Program (NCAP or Program). The updated Program is expected to emphasize safety features that protect people both inside and outside of the vehicle, and may include consideration of pedestrian protection systems, better understanding of impacts to pedestrians (e.g., specific considerations for children), and automatic emergency braking and lane keeping assistance to benefit </a:t>
            </a:r>
            <a:r>
              <a:rPr lang="en-US" altLang="zh-TW" sz="1200" err="1"/>
              <a:t>bicycliRW</a:t>
            </a:r>
            <a:r>
              <a:rPr lang="en-US" altLang="zh-TW" sz="1200"/>
              <a:t> and pedestrians. The Program can also identify areas of most promising vehicle technology that may lead to subsequent analysis and possible FMVSS rulemakings, such as alcohol detection systems, and systems to detect distracted driving.</a:t>
            </a:r>
          </a:p>
          <a:p>
            <a:pPr marL="342900" indent="-342900">
              <a:buFont typeface="+mj-lt"/>
              <a:buAutoNum type="arabicPeriod"/>
            </a:pPr>
            <a:r>
              <a:rPr lang="en-US" altLang="zh-TW" sz="1200"/>
              <a:t>Provide an NCAP ‘road map’ that will show how a set of vehicle improvements may be advanced over</a:t>
            </a:r>
            <a:r>
              <a:rPr lang="zh-TW" altLang="en-US" sz="1200"/>
              <a:t> </a:t>
            </a:r>
            <a:r>
              <a:rPr lang="en-US" altLang="zh-TW" sz="1200"/>
              <a:t>the next ten years, covering the stages of data evaluation, research, and analysis of the criteria for</a:t>
            </a:r>
            <a:r>
              <a:rPr lang="zh-TW" altLang="en-US" sz="1200"/>
              <a:t> </a:t>
            </a:r>
            <a:r>
              <a:rPr lang="en-US" altLang="zh-TW" sz="1200"/>
              <a:t>inclusion in NCAP.</a:t>
            </a:r>
          </a:p>
          <a:p>
            <a:pPr marL="342900" indent="-342900">
              <a:buFont typeface="+mj-lt"/>
              <a:buAutoNum type="arabicPeriod"/>
            </a:pPr>
            <a:r>
              <a:rPr lang="en-US" altLang="zh-TW" sz="1200"/>
              <a:t>Initiate a rulemaking to update the Monroney consumer label to include crash avoidance</a:t>
            </a:r>
            <a:r>
              <a:rPr lang="zh-TW" altLang="en-US" sz="1200"/>
              <a:t> </a:t>
            </a:r>
            <a:r>
              <a:rPr lang="en-US" altLang="zh-TW" sz="1200"/>
              <a:t>information next to crashworthiness information. NHTSA may also consider including information on features that mitigate risks for people outside of the vehicle.</a:t>
            </a:r>
          </a:p>
          <a:p>
            <a:pPr marL="342900" indent="-342900">
              <a:buFont typeface="+mj-lt"/>
              <a:buAutoNum type="arabicPeriod"/>
            </a:pPr>
            <a:r>
              <a:rPr lang="en-US" altLang="zh-TW" sz="1200"/>
              <a:t>Initiate a new rulemaking to require Automatic Emergency Braking and Pedestrian Automatic Emergency Braking technologies on new passenger vehicles. Initiate a rulemaking to require Automatic Emergency Braking technologies on heavy trucks.</a:t>
            </a:r>
          </a:p>
          <a:p>
            <a:pPr marL="342900" indent="-342900">
              <a:buFont typeface="+mj-lt"/>
              <a:buAutoNum type="arabicPeriod"/>
            </a:pPr>
            <a:r>
              <a:rPr lang="en-US" altLang="zh-TW" sz="1200"/>
              <a:t>Consider a rulemaking effort to establish motor vehicle safety standards to require passenger motor vehicles manufactured to be equipped with advanced impaired driving prevention technology.</a:t>
            </a:r>
          </a:p>
          <a:p>
            <a:pPr marL="342900" indent="-342900">
              <a:buFont typeface="+mj-lt"/>
              <a:buAutoNum type="arabicPeriod"/>
            </a:pPr>
            <a:r>
              <a:rPr lang="en-US" altLang="zh-TW" sz="1200"/>
              <a:t>Issue a final rule to upgrade existing requirements for rear impact guards on newly manufactured trailers and semi-trailers.</a:t>
            </a:r>
          </a:p>
          <a:p>
            <a:pPr marL="342900" indent="-342900">
              <a:buFont typeface="+mj-lt"/>
              <a:buAutoNum type="arabicPeriod"/>
            </a:pPr>
            <a:r>
              <a:rPr lang="en-US" altLang="zh-TW" sz="1200"/>
              <a:t>Require manufacturers to provide notification when there is a crash involving Automated Driving Systems, and create a public database of information that can inform safer passenger vehicles.</a:t>
            </a:r>
          </a:p>
          <a:p>
            <a:pPr marL="342900" indent="-342900">
              <a:buFont typeface="+mj-lt"/>
              <a:buAutoNum type="arabicPeriod"/>
            </a:pPr>
            <a:r>
              <a:rPr lang="en-US" altLang="zh-TW" sz="1200"/>
              <a:t>Ensure timely investigation into emerging vehicle safety issues arising from the deployment of new technologies</a:t>
            </a:r>
          </a:p>
        </p:txBody>
      </p:sp>
      <p:sp>
        <p:nvSpPr>
          <p:cNvPr id="16" name="文字方塊 15">
            <a:extLst>
              <a:ext uri="{FF2B5EF4-FFF2-40B4-BE49-F238E27FC236}">
                <a16:creationId xmlns:a16="http://schemas.microsoft.com/office/drawing/2014/main" id="{0CF6E004-BFF7-0512-2414-8C8F2499DE44}"/>
              </a:ext>
            </a:extLst>
          </p:cNvPr>
          <p:cNvSpPr txBox="1"/>
          <p:nvPr/>
        </p:nvSpPr>
        <p:spPr>
          <a:xfrm>
            <a:off x="9227909" y="6969928"/>
            <a:ext cx="8820150" cy="3139321"/>
          </a:xfrm>
          <a:prstGeom prst="rect">
            <a:avLst/>
          </a:prstGeom>
          <a:noFill/>
        </p:spPr>
        <p:txBody>
          <a:bodyPr wrap="square">
            <a:spAutoFit/>
          </a:bodyPr>
          <a:lstStyle/>
          <a:p>
            <a:r>
              <a:rPr lang="en-US" altLang="zh-TW" b="1">
                <a:solidFill>
                  <a:srgbClr val="FF0000"/>
                </a:solidFill>
              </a:rPr>
              <a:t>Safer Speed Approaches: </a:t>
            </a:r>
          </a:p>
          <a:p>
            <a:pPr marL="342900" indent="-342900">
              <a:buFont typeface="+mj-lt"/>
              <a:buAutoNum type="arabicPeriod"/>
            </a:pPr>
            <a:r>
              <a:rPr lang="en-US" altLang="zh-TW" sz="1200"/>
              <a:t>Update and lead the implementation of a robust, multimodal speed management program through new guides and close partnerships with stakeholders.</a:t>
            </a:r>
          </a:p>
          <a:p>
            <a:pPr marL="342900" indent="-342900">
              <a:buFont typeface="+mj-lt"/>
              <a:buAutoNum type="arabicPeriod"/>
            </a:pPr>
            <a:r>
              <a:rPr lang="en-US" altLang="zh-TW" sz="1200"/>
              <a:t>Develop and improve the information available for setting speed limits through Proven Safety  Countermeasures and the Manual of Uniform Traffic Control Devices, providing a range of methodologies depending on the context of the roadway. Clarify the applicability and correct use of key criteria used in setting speed limits such as the 85th percentile. Provide technical assistance to all sizes of communities to determine appropriate speed limit setting, considering external assistance from leading practitioners and research organizations.</a:t>
            </a:r>
          </a:p>
          <a:p>
            <a:pPr marL="342900" indent="-342900">
              <a:buFont typeface="+mj-lt"/>
              <a:buAutoNum type="arabicPeriod"/>
            </a:pPr>
            <a:r>
              <a:rPr lang="en-US" altLang="zh-TW" sz="1200"/>
              <a:t>Revise FHWA guidance and regulations to take into account the safety of all users by encouraging the setting of context-appropriate speed limits and creating roadways that help to “self-enforce” speed limits. Provide noteworthy practices for re-engineering roads to slow down vehicles rather than relying primarily on enforcement to manage speeding. Promote speed safety cameras as a proven safety countermeasure.</a:t>
            </a:r>
          </a:p>
          <a:p>
            <a:pPr marL="342900" indent="-342900">
              <a:buFont typeface="+mj-lt"/>
              <a:buAutoNum type="arabicPeriod"/>
            </a:pPr>
            <a:r>
              <a:rPr lang="en-US" altLang="zh-TW" sz="1200"/>
              <a:t>Make funds available to communities through discretionary grant programs such as the </a:t>
            </a:r>
            <a:r>
              <a:rPr lang="en-US" altLang="zh-TW" sz="1200">
                <a:highlight>
                  <a:srgbClr val="FFFF00"/>
                </a:highlight>
              </a:rPr>
              <a:t>Safe Streets</a:t>
            </a:r>
            <a:r>
              <a:rPr lang="zh-TW" altLang="en-US" sz="1200">
                <a:highlight>
                  <a:srgbClr val="FFFF00"/>
                </a:highlight>
              </a:rPr>
              <a:t> </a:t>
            </a:r>
            <a:r>
              <a:rPr lang="en-US" altLang="zh-TW" sz="1200">
                <a:highlight>
                  <a:srgbClr val="FFFF00"/>
                </a:highlight>
              </a:rPr>
              <a:t>and Roads for All program</a:t>
            </a:r>
            <a:r>
              <a:rPr lang="en-US" altLang="zh-TW" sz="1200"/>
              <a:t>, and through behavioral safety programs to study and pilot automated or enforcement strategies focused on speeding that are designed to ensure their equitable application. </a:t>
            </a:r>
          </a:p>
          <a:p>
            <a:pPr marL="342900" indent="-342900">
              <a:buFont typeface="+mj-lt"/>
              <a:buAutoNum type="arabicPeriod"/>
            </a:pPr>
            <a:endParaRPr lang="en-US" altLang="zh-TW" sz="1200"/>
          </a:p>
        </p:txBody>
      </p:sp>
      <p:sp>
        <p:nvSpPr>
          <p:cNvPr id="17" name="文字方塊 16">
            <a:extLst>
              <a:ext uri="{FF2B5EF4-FFF2-40B4-BE49-F238E27FC236}">
                <a16:creationId xmlns:a16="http://schemas.microsoft.com/office/drawing/2014/main" id="{2C3F24EB-0723-6BF2-22A6-60714BC81ACC}"/>
              </a:ext>
            </a:extLst>
          </p:cNvPr>
          <p:cNvSpPr txBox="1"/>
          <p:nvPr/>
        </p:nvSpPr>
        <p:spPr>
          <a:xfrm>
            <a:off x="18412276" y="6969928"/>
            <a:ext cx="8820150" cy="1661993"/>
          </a:xfrm>
          <a:prstGeom prst="rect">
            <a:avLst/>
          </a:prstGeom>
          <a:noFill/>
        </p:spPr>
        <p:txBody>
          <a:bodyPr wrap="square">
            <a:spAutoFit/>
          </a:bodyPr>
          <a:lstStyle/>
          <a:p>
            <a:r>
              <a:rPr lang="en-US" altLang="zh-TW" b="1">
                <a:solidFill>
                  <a:srgbClr val="FF0000"/>
                </a:solidFill>
              </a:rPr>
              <a:t>Post Crash Care Approaches: </a:t>
            </a:r>
          </a:p>
          <a:p>
            <a:pPr marL="342900" indent="-342900">
              <a:buFont typeface="+mj-lt"/>
              <a:buAutoNum type="arabicPeriod"/>
            </a:pPr>
            <a:r>
              <a:rPr lang="en-US" altLang="zh-TW" sz="1200"/>
              <a:t>Develop and implement an outreach plan for EMS personnel for on-scene safety and traffic incident training.</a:t>
            </a:r>
          </a:p>
          <a:p>
            <a:pPr marL="342900" indent="-342900">
              <a:buFont typeface="+mj-lt"/>
              <a:buAutoNum type="arabicPeriod"/>
            </a:pPr>
            <a:r>
              <a:rPr lang="en-US" altLang="zh-TW" sz="1200">
                <a:highlight>
                  <a:srgbClr val="FFFF00"/>
                </a:highlight>
              </a:rPr>
              <a:t>Advance Traffic Incident Management </a:t>
            </a:r>
            <a:r>
              <a:rPr lang="en-US" altLang="zh-TW" sz="1200"/>
              <a:t>training and technologies targeted at improved responder and motorist safety.</a:t>
            </a:r>
          </a:p>
          <a:p>
            <a:pPr marL="342900" indent="-342900">
              <a:buFont typeface="+mj-lt"/>
              <a:buAutoNum type="arabicPeriod"/>
            </a:pPr>
            <a:r>
              <a:rPr lang="en-US" altLang="zh-TW" sz="1200"/>
              <a:t>Expand the use of and support for the National Emergency Medical Services Information System — the national database that is used to store EMS data from the U.S. States and Territories — by funding applied research and data quality improvements.</a:t>
            </a:r>
          </a:p>
          <a:p>
            <a:pPr marL="342900" indent="-342900">
              <a:buFont typeface="+mj-lt"/>
              <a:buAutoNum type="arabicPeriod"/>
            </a:pPr>
            <a:r>
              <a:rPr lang="en-US" altLang="zh-TW" sz="1200"/>
              <a:t>Improve the delivery of EMS throughout the nation in collaboration with the Federal Interagency Committee on Emergency Medical Services and the National Emergency Medical Services Advisory Council by focusing on shortening ambulance on-scene response times</a:t>
            </a:r>
          </a:p>
        </p:txBody>
      </p:sp>
    </p:spTree>
    <p:extLst>
      <p:ext uri="{BB962C8B-B14F-4D97-AF65-F5344CB8AC3E}">
        <p14:creationId xmlns:p14="http://schemas.microsoft.com/office/powerpoint/2010/main" val="22433854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EB268A-7478-F8AA-CDA6-2AB2E3943EF6}"/>
              </a:ext>
            </a:extLst>
          </p:cNvPr>
          <p:cNvSpPr>
            <a:spLocks noGrp="1"/>
          </p:cNvSpPr>
          <p:nvPr>
            <p:ph type="title"/>
          </p:nvPr>
        </p:nvSpPr>
        <p:spPr/>
        <p:txBody>
          <a:bodyPr>
            <a:normAutofit fontScale="90000"/>
          </a:bodyPr>
          <a:lstStyle/>
          <a:p>
            <a:r>
              <a:rPr lang="zh-TW" altLang="en-US"/>
              <a:t>交通壅塞造成損失成本很高，其中有</a:t>
            </a:r>
            <a:r>
              <a:rPr lang="en-US" altLang="zh-TW"/>
              <a:t>5-10%</a:t>
            </a:r>
            <a:r>
              <a:rPr lang="zh-TW" altLang="en-US"/>
              <a:t>為號誌設計不良造成</a:t>
            </a:r>
          </a:p>
        </p:txBody>
      </p:sp>
      <p:sp>
        <p:nvSpPr>
          <p:cNvPr id="3" name="投影片編號版面配置區 2">
            <a:extLst>
              <a:ext uri="{FF2B5EF4-FFF2-40B4-BE49-F238E27FC236}">
                <a16:creationId xmlns:a16="http://schemas.microsoft.com/office/drawing/2014/main" id="{7AE03E3C-3608-1AAC-6938-B62FE3FAD4E3}"/>
              </a:ext>
            </a:extLst>
          </p:cNvPr>
          <p:cNvSpPr>
            <a:spLocks noGrp="1"/>
          </p:cNvSpPr>
          <p:nvPr>
            <p:ph type="sldNum" sz="quarter" idx="12"/>
          </p:nvPr>
        </p:nvSpPr>
        <p:spPr/>
        <p:txBody>
          <a:bodyPr/>
          <a:lstStyle/>
          <a:p>
            <a:pPr algn="ctr"/>
            <a:fld id="{6E290225-7458-4E5F-AFE5-E142CAAEBF37}" type="slidenum">
              <a:rPr lang="en-US" smtClean="0"/>
              <a:pPr algn="ctr"/>
              <a:t>115</a:t>
            </a:fld>
            <a:endParaRPr lang="en-US"/>
          </a:p>
        </p:txBody>
      </p:sp>
      <p:sp>
        <p:nvSpPr>
          <p:cNvPr id="4" name="內容版面配置區 3">
            <a:extLst>
              <a:ext uri="{FF2B5EF4-FFF2-40B4-BE49-F238E27FC236}">
                <a16:creationId xmlns:a16="http://schemas.microsoft.com/office/drawing/2014/main" id="{73DCB8D3-3FC9-CB93-CA24-F5BA81CF5D1E}"/>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DAB03429-200C-0D12-B86E-D4C0EA66C8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060560"/>
            <a:ext cx="12192000" cy="736879"/>
          </a:xfrm>
          <a:prstGeom prst="rect">
            <a:avLst/>
          </a:prstGeom>
        </p:spPr>
      </p:pic>
      <p:pic>
        <p:nvPicPr>
          <p:cNvPr id="8" name="圖片 7">
            <a:extLst>
              <a:ext uri="{FF2B5EF4-FFF2-40B4-BE49-F238E27FC236}">
                <a16:creationId xmlns:a16="http://schemas.microsoft.com/office/drawing/2014/main" id="{35EF243B-EA66-F58F-7C8D-234B2BD6E544}"/>
              </a:ext>
            </a:extLst>
          </p:cNvPr>
          <p:cNvPicPr>
            <a:picLocks noChangeAspect="1"/>
          </p:cNvPicPr>
          <p:nvPr/>
        </p:nvPicPr>
        <p:blipFill>
          <a:blip r:embed="rId3"/>
          <a:stretch>
            <a:fillRect/>
          </a:stretch>
        </p:blipFill>
        <p:spPr>
          <a:xfrm>
            <a:off x="634505" y="3797439"/>
            <a:ext cx="10038612" cy="1915972"/>
          </a:xfrm>
          <a:prstGeom prst="rect">
            <a:avLst/>
          </a:prstGeom>
        </p:spPr>
      </p:pic>
    </p:spTree>
    <p:extLst>
      <p:ext uri="{BB962C8B-B14F-4D97-AF65-F5344CB8AC3E}">
        <p14:creationId xmlns:p14="http://schemas.microsoft.com/office/powerpoint/2010/main" val="2367660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FC3EDE-0875-CA1E-2FE6-44D8F3BCE65C}"/>
              </a:ext>
            </a:extLst>
          </p:cNvPr>
          <p:cNvSpPr>
            <a:spLocks noGrp="1"/>
          </p:cNvSpPr>
          <p:nvPr>
            <p:ph type="title"/>
          </p:nvPr>
        </p:nvSpPr>
        <p:spPr/>
        <p:txBody>
          <a:bodyPr/>
          <a:lstStyle/>
          <a:p>
            <a:r>
              <a:rPr lang="zh-TW" altLang="en-US"/>
              <a:t>美國號誌資料</a:t>
            </a:r>
          </a:p>
        </p:txBody>
      </p:sp>
      <p:sp>
        <p:nvSpPr>
          <p:cNvPr id="3" name="投影片編號版面配置區 2">
            <a:extLst>
              <a:ext uri="{FF2B5EF4-FFF2-40B4-BE49-F238E27FC236}">
                <a16:creationId xmlns:a16="http://schemas.microsoft.com/office/drawing/2014/main" id="{85C2C10E-8120-7C15-1F54-8EBB3500EFD4}"/>
              </a:ext>
            </a:extLst>
          </p:cNvPr>
          <p:cNvSpPr>
            <a:spLocks noGrp="1"/>
          </p:cNvSpPr>
          <p:nvPr>
            <p:ph type="sldNum" sz="quarter" idx="12"/>
          </p:nvPr>
        </p:nvSpPr>
        <p:spPr/>
        <p:txBody>
          <a:bodyPr/>
          <a:lstStyle/>
          <a:p>
            <a:pPr algn="ctr"/>
            <a:fld id="{6E290225-7458-4E5F-AFE5-E142CAAEBF37}" type="slidenum">
              <a:rPr lang="en-US" smtClean="0"/>
              <a:pPr algn="ctr"/>
              <a:t>116</a:t>
            </a:fld>
            <a:endParaRPr lang="en-US"/>
          </a:p>
        </p:txBody>
      </p:sp>
      <p:pic>
        <p:nvPicPr>
          <p:cNvPr id="6" name="圖片 5">
            <a:extLst>
              <a:ext uri="{FF2B5EF4-FFF2-40B4-BE49-F238E27FC236}">
                <a16:creationId xmlns:a16="http://schemas.microsoft.com/office/drawing/2014/main" id="{8A69976A-6676-5718-04A4-ADC335E644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9937" y="1144588"/>
            <a:ext cx="7016004" cy="2290600"/>
          </a:xfrm>
          <a:prstGeom prst="rect">
            <a:avLst/>
          </a:prstGeom>
        </p:spPr>
      </p:pic>
      <p:sp>
        <p:nvSpPr>
          <p:cNvPr id="7" name="矩形 6">
            <a:extLst>
              <a:ext uri="{FF2B5EF4-FFF2-40B4-BE49-F238E27FC236}">
                <a16:creationId xmlns:a16="http://schemas.microsoft.com/office/drawing/2014/main" id="{98F3B79C-883A-439E-D05B-4CFB95F455C0}"/>
              </a:ext>
            </a:extLst>
          </p:cNvPr>
          <p:cNvSpPr/>
          <p:nvPr/>
        </p:nvSpPr>
        <p:spPr>
          <a:xfrm>
            <a:off x="491741" y="1944021"/>
            <a:ext cx="6852396"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全美設置超過</a:t>
            </a:r>
            <a:r>
              <a:rPr lang="en-US" altLang="zh-TW"/>
              <a:t>40</a:t>
            </a:r>
            <a:r>
              <a:rPr lang="zh-TW" altLang="en-US"/>
              <a:t>萬個號誌</a:t>
            </a:r>
          </a:p>
        </p:txBody>
      </p:sp>
      <p:pic>
        <p:nvPicPr>
          <p:cNvPr id="9" name="圖片 8">
            <a:extLst>
              <a:ext uri="{FF2B5EF4-FFF2-40B4-BE49-F238E27FC236}">
                <a16:creationId xmlns:a16="http://schemas.microsoft.com/office/drawing/2014/main" id="{F5463BEF-3C76-0D3F-F373-541D1F6164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2204" y="3623090"/>
            <a:ext cx="9887696" cy="2608059"/>
          </a:xfrm>
          <a:prstGeom prst="rect">
            <a:avLst/>
          </a:prstGeom>
        </p:spPr>
      </p:pic>
      <p:sp>
        <p:nvSpPr>
          <p:cNvPr id="10" name="矩形 9">
            <a:extLst>
              <a:ext uri="{FF2B5EF4-FFF2-40B4-BE49-F238E27FC236}">
                <a16:creationId xmlns:a16="http://schemas.microsoft.com/office/drawing/2014/main" id="{253245FA-7BB4-A94F-F91D-6EF94E90C67F}"/>
              </a:ext>
            </a:extLst>
          </p:cNvPr>
          <p:cNvSpPr/>
          <p:nvPr/>
        </p:nvSpPr>
        <p:spPr>
          <a:xfrm>
            <a:off x="742204" y="6310311"/>
            <a:ext cx="9887696"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透過問券調查，美國號誌</a:t>
            </a:r>
            <a:r>
              <a:rPr lang="en-US" altLang="zh-TW"/>
              <a:t>55.1%</a:t>
            </a:r>
            <a:r>
              <a:rPr lang="zh-TW" altLang="en-US"/>
              <a:t>為連鎖式號誌</a:t>
            </a:r>
            <a:r>
              <a:rPr lang="en-US" altLang="zh-TW"/>
              <a:t>(Coordinated Signal)</a:t>
            </a:r>
            <a:endParaRPr lang="zh-TW" altLang="en-US"/>
          </a:p>
        </p:txBody>
      </p:sp>
      <p:sp>
        <p:nvSpPr>
          <p:cNvPr id="11" name="矩形 10">
            <a:extLst>
              <a:ext uri="{FF2B5EF4-FFF2-40B4-BE49-F238E27FC236}">
                <a16:creationId xmlns:a16="http://schemas.microsoft.com/office/drawing/2014/main" id="{17E99CA7-4C2E-4D6B-E55D-F52A8FBE9C46}"/>
              </a:ext>
            </a:extLst>
          </p:cNvPr>
          <p:cNvSpPr/>
          <p:nvPr/>
        </p:nvSpPr>
        <p:spPr>
          <a:xfrm>
            <a:off x="4787900" y="5939090"/>
            <a:ext cx="4254500" cy="317459"/>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350E04E5-0AB7-49B9-4162-073D7D3F66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1937" y="1144588"/>
            <a:ext cx="4538883" cy="1254524"/>
          </a:xfrm>
          <a:prstGeom prst="rect">
            <a:avLst/>
          </a:prstGeom>
        </p:spPr>
      </p:pic>
      <p:sp>
        <p:nvSpPr>
          <p:cNvPr id="8" name="矩形 7">
            <a:extLst>
              <a:ext uri="{FF2B5EF4-FFF2-40B4-BE49-F238E27FC236}">
                <a16:creationId xmlns:a16="http://schemas.microsoft.com/office/drawing/2014/main" id="{AAC1D4C2-13D1-A9DF-754C-BAF09B5E69E3}"/>
              </a:ext>
            </a:extLst>
          </p:cNvPr>
          <p:cNvSpPr/>
          <p:nvPr/>
        </p:nvSpPr>
        <p:spPr>
          <a:xfrm>
            <a:off x="7521936" y="1924051"/>
            <a:ext cx="4538884"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全美共花費</a:t>
            </a:r>
            <a:r>
              <a:rPr lang="en-US" altLang="zh-TW"/>
              <a:t>1,224</a:t>
            </a:r>
            <a:r>
              <a:rPr lang="zh-TW" altLang="en-US"/>
              <a:t>億美元在號誌化路口規劃、設計及建置；每年需維運需花費</a:t>
            </a:r>
            <a:r>
              <a:rPr lang="en-US" altLang="zh-TW"/>
              <a:t>12.3</a:t>
            </a:r>
            <a:r>
              <a:rPr lang="zh-TW" altLang="en-US"/>
              <a:t>億美元及</a:t>
            </a:r>
            <a:r>
              <a:rPr lang="en-US" altLang="zh-TW"/>
              <a:t>7.63</a:t>
            </a:r>
            <a:r>
              <a:rPr lang="zh-TW" altLang="en-US"/>
              <a:t>億</a:t>
            </a:r>
            <a:r>
              <a:rPr lang="en-US" altLang="zh-TW"/>
              <a:t>Capital Program</a:t>
            </a:r>
            <a:r>
              <a:rPr lang="zh-TW" altLang="en-US"/>
              <a:t>投資</a:t>
            </a:r>
          </a:p>
        </p:txBody>
      </p:sp>
    </p:spTree>
    <p:extLst>
      <p:ext uri="{BB962C8B-B14F-4D97-AF65-F5344CB8AC3E}">
        <p14:creationId xmlns:p14="http://schemas.microsoft.com/office/powerpoint/2010/main" val="20528148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95E512-F955-65FE-7EE6-78FFEA69D681}"/>
              </a:ext>
            </a:extLst>
          </p:cNvPr>
          <p:cNvSpPr>
            <a:spLocks noGrp="1"/>
          </p:cNvSpPr>
          <p:nvPr>
            <p:ph type="title"/>
          </p:nvPr>
        </p:nvSpPr>
        <p:spPr/>
        <p:txBody>
          <a:bodyPr/>
          <a:lstStyle/>
          <a:p>
            <a:r>
              <a:rPr lang="zh-TW" altLang="en-US"/>
              <a:t>台灣交通用攝影機市場樣態</a:t>
            </a:r>
          </a:p>
        </p:txBody>
      </p:sp>
      <p:sp>
        <p:nvSpPr>
          <p:cNvPr id="3" name="投影片編號版面配置區 2">
            <a:extLst>
              <a:ext uri="{FF2B5EF4-FFF2-40B4-BE49-F238E27FC236}">
                <a16:creationId xmlns:a16="http://schemas.microsoft.com/office/drawing/2014/main" id="{F02932D9-A400-73C8-F513-95EFF60864B0}"/>
              </a:ext>
            </a:extLst>
          </p:cNvPr>
          <p:cNvSpPr>
            <a:spLocks noGrp="1"/>
          </p:cNvSpPr>
          <p:nvPr>
            <p:ph type="sldNum" sz="quarter" idx="12"/>
          </p:nvPr>
        </p:nvSpPr>
        <p:spPr/>
        <p:txBody>
          <a:bodyPr/>
          <a:lstStyle/>
          <a:p>
            <a:pPr algn="ctr"/>
            <a:fld id="{6E290225-7458-4E5F-AFE5-E142CAAEBF37}" type="slidenum">
              <a:rPr lang="en-US" smtClean="0"/>
              <a:pPr algn="ctr"/>
              <a:t>117</a:t>
            </a:fld>
            <a:endParaRPr lang="en-US"/>
          </a:p>
        </p:txBody>
      </p:sp>
      <p:graphicFrame>
        <p:nvGraphicFramePr>
          <p:cNvPr id="5" name="表格 4">
            <a:extLst>
              <a:ext uri="{FF2B5EF4-FFF2-40B4-BE49-F238E27FC236}">
                <a16:creationId xmlns:a16="http://schemas.microsoft.com/office/drawing/2014/main" id="{EEB97826-0710-9EDB-C0E2-5FE130F76785}"/>
              </a:ext>
            </a:extLst>
          </p:cNvPr>
          <p:cNvGraphicFramePr>
            <a:graphicFrameLocks noGrp="1"/>
          </p:cNvGraphicFramePr>
          <p:nvPr/>
        </p:nvGraphicFramePr>
        <p:xfrm>
          <a:off x="838200" y="2798837"/>
          <a:ext cx="8127999" cy="1752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543359969"/>
                    </a:ext>
                  </a:extLst>
                </a:gridCol>
                <a:gridCol w="2709333">
                  <a:extLst>
                    <a:ext uri="{9D8B030D-6E8A-4147-A177-3AD203B41FA5}">
                      <a16:colId xmlns:a16="http://schemas.microsoft.com/office/drawing/2014/main" val="2160408269"/>
                    </a:ext>
                  </a:extLst>
                </a:gridCol>
                <a:gridCol w="2709333">
                  <a:extLst>
                    <a:ext uri="{9D8B030D-6E8A-4147-A177-3AD203B41FA5}">
                      <a16:colId xmlns:a16="http://schemas.microsoft.com/office/drawing/2014/main" val="3397274951"/>
                    </a:ext>
                  </a:extLst>
                </a:gridCol>
              </a:tblGrid>
              <a:tr h="370840">
                <a:tc>
                  <a:txBody>
                    <a:bodyPr/>
                    <a:lstStyle/>
                    <a:p>
                      <a:r>
                        <a:rPr lang="zh-TW" altLang="en-US"/>
                        <a:t>應用</a:t>
                      </a:r>
                    </a:p>
                  </a:txBody>
                  <a:tcPr/>
                </a:tc>
                <a:tc>
                  <a:txBody>
                    <a:bodyPr/>
                    <a:lstStyle/>
                    <a:p>
                      <a:r>
                        <a:rPr lang="zh-TW" altLang="en-US"/>
                        <a:t>每年需求</a:t>
                      </a:r>
                    </a:p>
                  </a:txBody>
                  <a:tcPr/>
                </a:tc>
                <a:tc>
                  <a:txBody>
                    <a:bodyPr/>
                    <a:lstStyle/>
                    <a:p>
                      <a:r>
                        <a:rPr lang="zh-TW" altLang="en-US"/>
                        <a:t>需求單位</a:t>
                      </a:r>
                    </a:p>
                  </a:txBody>
                  <a:tcPr/>
                </a:tc>
                <a:extLst>
                  <a:ext uri="{0D108BD9-81ED-4DB2-BD59-A6C34878D82A}">
                    <a16:rowId xmlns:a16="http://schemas.microsoft.com/office/drawing/2014/main" val="2671161246"/>
                  </a:ext>
                </a:extLst>
              </a:tr>
              <a:tr h="370840">
                <a:tc>
                  <a:txBody>
                    <a:bodyPr/>
                    <a:lstStyle/>
                    <a:p>
                      <a:r>
                        <a:rPr lang="zh-TW" altLang="en-US"/>
                        <a:t>監錄</a:t>
                      </a:r>
                    </a:p>
                  </a:txBody>
                  <a:tcPr/>
                </a:tc>
                <a:tc>
                  <a:txBody>
                    <a:bodyPr/>
                    <a:lstStyle/>
                    <a:p>
                      <a:r>
                        <a:rPr lang="en-US" altLang="zh-TW"/>
                        <a:t>10,000</a:t>
                      </a:r>
                      <a:r>
                        <a:rPr lang="zh-TW" altLang="en-US"/>
                        <a:t>支</a:t>
                      </a:r>
                    </a:p>
                  </a:txBody>
                  <a:tcPr/>
                </a:tc>
                <a:tc>
                  <a:txBody>
                    <a:bodyPr/>
                    <a:lstStyle/>
                    <a:p>
                      <a:r>
                        <a:rPr lang="zh-TW" altLang="en-US"/>
                        <a:t>中央主管單位、各地交通單位</a:t>
                      </a:r>
                    </a:p>
                  </a:txBody>
                  <a:tcPr/>
                </a:tc>
                <a:extLst>
                  <a:ext uri="{0D108BD9-81ED-4DB2-BD59-A6C34878D82A}">
                    <a16:rowId xmlns:a16="http://schemas.microsoft.com/office/drawing/2014/main" val="812779265"/>
                  </a:ext>
                </a:extLst>
              </a:tr>
              <a:tr h="370840">
                <a:tc>
                  <a:txBody>
                    <a:bodyPr/>
                    <a:lstStyle/>
                    <a:p>
                      <a:r>
                        <a:rPr lang="zh-TW" altLang="en-US"/>
                        <a:t>科技執法</a:t>
                      </a:r>
                    </a:p>
                  </a:txBody>
                  <a:tcPr/>
                </a:tc>
                <a:tc>
                  <a:txBody>
                    <a:bodyPr/>
                    <a:lstStyle/>
                    <a:p>
                      <a:r>
                        <a:rPr lang="en-US" altLang="zh-TW"/>
                        <a:t>2,000</a:t>
                      </a:r>
                      <a:r>
                        <a:rPr lang="zh-TW" altLang="en-US"/>
                        <a:t>支</a:t>
                      </a:r>
                    </a:p>
                  </a:txBody>
                  <a:tcPr/>
                </a:tc>
                <a:tc>
                  <a:txBody>
                    <a:bodyPr/>
                    <a:lstStyle/>
                    <a:p>
                      <a:r>
                        <a:rPr lang="zh-TW" altLang="en-US"/>
                        <a:t>各地警政單位</a:t>
                      </a:r>
                    </a:p>
                  </a:txBody>
                  <a:tcPr/>
                </a:tc>
                <a:extLst>
                  <a:ext uri="{0D108BD9-81ED-4DB2-BD59-A6C34878D82A}">
                    <a16:rowId xmlns:a16="http://schemas.microsoft.com/office/drawing/2014/main" val="1600078606"/>
                  </a:ext>
                </a:extLst>
              </a:tr>
              <a:tr h="370840">
                <a:tc>
                  <a:txBody>
                    <a:bodyPr/>
                    <a:lstStyle/>
                    <a:p>
                      <a:r>
                        <a:rPr lang="zh-TW" altLang="en-US"/>
                        <a:t>人車流偵測</a:t>
                      </a:r>
                    </a:p>
                  </a:txBody>
                  <a:tcPr/>
                </a:tc>
                <a:tc>
                  <a:txBody>
                    <a:bodyPr/>
                    <a:lstStyle/>
                    <a:p>
                      <a:r>
                        <a:rPr lang="en-US" altLang="zh-TW"/>
                        <a:t>1,000</a:t>
                      </a:r>
                      <a:r>
                        <a:rPr lang="zh-TW" altLang="en-US"/>
                        <a:t>支</a:t>
                      </a:r>
                    </a:p>
                  </a:txBody>
                  <a:tcPr/>
                </a:tc>
                <a:tc>
                  <a:txBody>
                    <a:bodyPr/>
                    <a:lstStyle/>
                    <a:p>
                      <a:r>
                        <a:rPr lang="zh-TW" altLang="en-US"/>
                        <a:t>各地交通局、觀光局</a:t>
                      </a:r>
                    </a:p>
                  </a:txBody>
                  <a:tcPr/>
                </a:tc>
                <a:extLst>
                  <a:ext uri="{0D108BD9-81ED-4DB2-BD59-A6C34878D82A}">
                    <a16:rowId xmlns:a16="http://schemas.microsoft.com/office/drawing/2014/main" val="1878120968"/>
                  </a:ext>
                </a:extLst>
              </a:tr>
            </a:tbl>
          </a:graphicData>
        </a:graphic>
      </p:graphicFrame>
      <p:sp>
        <p:nvSpPr>
          <p:cNvPr id="6" name="文字方塊 5">
            <a:extLst>
              <a:ext uri="{FF2B5EF4-FFF2-40B4-BE49-F238E27FC236}">
                <a16:creationId xmlns:a16="http://schemas.microsoft.com/office/drawing/2014/main" id="{5EBB1AD5-4E0B-6404-C61F-D1564E8DCFA9}"/>
              </a:ext>
            </a:extLst>
          </p:cNvPr>
          <p:cNvSpPr txBox="1"/>
          <p:nvPr/>
        </p:nvSpPr>
        <p:spPr>
          <a:xfrm>
            <a:off x="947057" y="1480457"/>
            <a:ext cx="6705682" cy="923330"/>
          </a:xfrm>
          <a:prstGeom prst="rect">
            <a:avLst/>
          </a:prstGeom>
          <a:noFill/>
        </p:spPr>
        <p:txBody>
          <a:bodyPr wrap="none" rtlCol="0">
            <a:spAutoFit/>
          </a:bodyPr>
          <a:lstStyle/>
          <a:p>
            <a:pPr marL="285750" indent="-285750">
              <a:buFont typeface="Arial" panose="020B0604020202020204" pitchFamily="34" charset="0"/>
              <a:buChar char="•"/>
            </a:pPr>
            <a:r>
              <a:rPr lang="zh-TW" altLang="en-US"/>
              <a:t>交通應用包含道路監控、智慧交通、科技執法、車流人流偵測</a:t>
            </a:r>
            <a:endParaRPr lang="en-US" altLang="zh-TW"/>
          </a:p>
          <a:p>
            <a:pPr marL="285750" indent="-285750">
              <a:buFont typeface="Arial" panose="020B0604020202020204" pitchFamily="34" charset="0"/>
              <a:buChar char="•"/>
            </a:pPr>
            <a:r>
              <a:rPr lang="zh-TW" altLang="en-US"/>
              <a:t>總體市場約</a:t>
            </a:r>
            <a:r>
              <a:rPr lang="en-US" altLang="zh-TW"/>
              <a:t>20</a:t>
            </a:r>
            <a:r>
              <a:rPr lang="zh-TW" altLang="en-US"/>
              <a:t>億新台幣，量約</a:t>
            </a:r>
            <a:r>
              <a:rPr lang="en-US" altLang="zh-TW"/>
              <a:t>10-20</a:t>
            </a:r>
            <a:r>
              <a:rPr lang="zh-TW" altLang="en-US"/>
              <a:t>萬台</a:t>
            </a:r>
            <a:endParaRPr lang="en-US" altLang="zh-TW"/>
          </a:p>
          <a:p>
            <a:pPr marL="285750" indent="-285750">
              <a:buFont typeface="Arial" panose="020B0604020202020204" pitchFamily="34" charset="0"/>
              <a:buChar char="•"/>
            </a:pPr>
            <a:endParaRPr lang="zh-TW" altLang="en-US"/>
          </a:p>
        </p:txBody>
      </p:sp>
    </p:spTree>
    <p:extLst>
      <p:ext uri="{BB962C8B-B14F-4D97-AF65-F5344CB8AC3E}">
        <p14:creationId xmlns:p14="http://schemas.microsoft.com/office/powerpoint/2010/main" val="3689223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96A86A7-D15A-BC14-E0C0-55A1B65969BA}"/>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A63A0281-495F-F855-D98C-9738561319D8}"/>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F5D62CBF-3B41-EE8F-118B-9C890CEDEAA1}"/>
              </a:ext>
            </a:extLst>
          </p:cNvPr>
          <p:cNvSpPr>
            <a:spLocks noGrp="1"/>
          </p:cNvSpPr>
          <p:nvPr>
            <p:ph idx="1"/>
          </p:nvPr>
        </p:nvSpPr>
        <p:spPr/>
        <p:txBody>
          <a:bodyPr/>
          <a:lstStyle/>
          <a:p>
            <a:r>
              <a:rPr lang="zh-TW" altLang="en-US"/>
              <a:t>應用</a:t>
            </a:r>
            <a:r>
              <a:rPr lang="en-US" altLang="zh-TW"/>
              <a:t>:</a:t>
            </a:r>
            <a:r>
              <a:rPr lang="zh-TW" altLang="en-US"/>
              <a:t> </a:t>
            </a:r>
            <a:r>
              <a:rPr lang="en-US" altLang="zh-TW"/>
              <a:t>AADT</a:t>
            </a:r>
            <a:endParaRPr lang="zh-TW" altLang="en-US"/>
          </a:p>
        </p:txBody>
      </p:sp>
    </p:spTree>
    <p:extLst>
      <p:ext uri="{BB962C8B-B14F-4D97-AF65-F5344CB8AC3E}">
        <p14:creationId xmlns:p14="http://schemas.microsoft.com/office/powerpoint/2010/main" val="33646474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849DEC-60E7-BA03-1BC5-3A4BBEBAF0DE}"/>
              </a:ext>
            </a:extLst>
          </p:cNvPr>
          <p:cNvSpPr>
            <a:spLocks noGrp="1"/>
          </p:cNvSpPr>
          <p:nvPr>
            <p:ph type="title"/>
          </p:nvPr>
        </p:nvSpPr>
        <p:spPr/>
        <p:txBody>
          <a:bodyPr/>
          <a:lstStyle/>
          <a:p>
            <a:r>
              <a:rPr lang="en-US" altLang="zh-TW"/>
              <a:t>Highway Performance Monitoring System (HPMS)</a:t>
            </a:r>
            <a:endParaRPr lang="zh-TW" altLang="en-US"/>
          </a:p>
        </p:txBody>
      </p:sp>
      <p:sp>
        <p:nvSpPr>
          <p:cNvPr id="3" name="投影片編號版面配置區 2">
            <a:extLst>
              <a:ext uri="{FF2B5EF4-FFF2-40B4-BE49-F238E27FC236}">
                <a16:creationId xmlns:a16="http://schemas.microsoft.com/office/drawing/2014/main" id="{EB967AB9-EF16-3EF2-094A-921234EC8380}"/>
              </a:ext>
            </a:extLst>
          </p:cNvPr>
          <p:cNvSpPr>
            <a:spLocks noGrp="1"/>
          </p:cNvSpPr>
          <p:nvPr>
            <p:ph type="sldNum" sz="quarter" idx="12"/>
          </p:nvPr>
        </p:nvSpPr>
        <p:spPr/>
        <p:txBody>
          <a:bodyPr/>
          <a:lstStyle/>
          <a:p>
            <a:pPr algn="ctr"/>
            <a:fld id="{6E290225-7458-4E5F-AFE5-E142CAAEBF37}" type="slidenum">
              <a:rPr lang="en-US" smtClean="0"/>
              <a:pPr algn="ctr"/>
              <a:t>119</a:t>
            </a:fld>
            <a:endParaRPr lang="en-US"/>
          </a:p>
        </p:txBody>
      </p:sp>
      <p:sp>
        <p:nvSpPr>
          <p:cNvPr id="4" name="內容版面配置區 3">
            <a:extLst>
              <a:ext uri="{FF2B5EF4-FFF2-40B4-BE49-F238E27FC236}">
                <a16:creationId xmlns:a16="http://schemas.microsoft.com/office/drawing/2014/main" id="{AC3BD681-C87E-5B36-F184-59F590CD2822}"/>
              </a:ext>
            </a:extLst>
          </p:cNvPr>
          <p:cNvSpPr>
            <a:spLocks noGrp="1"/>
          </p:cNvSpPr>
          <p:nvPr>
            <p:ph idx="1"/>
          </p:nvPr>
        </p:nvSpPr>
        <p:spPr/>
        <p:txBody>
          <a:bodyPr/>
          <a:lstStyle/>
          <a:p>
            <a:r>
              <a:rPr lang="en-US" altLang="zh-TW"/>
              <a:t>FHWA</a:t>
            </a:r>
            <a:r>
              <a:rPr lang="zh-TW" altLang="en-US"/>
              <a:t>負責管理的資料蒐集系統</a:t>
            </a:r>
            <a:endParaRPr lang="en-US" altLang="zh-TW"/>
          </a:p>
          <a:p>
            <a:r>
              <a:rPr lang="zh-TW" altLang="en-US"/>
              <a:t>每州</a:t>
            </a:r>
            <a:r>
              <a:rPr lang="en-US" altLang="zh-TW"/>
              <a:t>DOT</a:t>
            </a:r>
            <a:r>
              <a:rPr lang="zh-TW" altLang="en-US"/>
              <a:t>負責資料提供</a:t>
            </a:r>
            <a:endParaRPr lang="en-US" altLang="zh-TW"/>
          </a:p>
          <a:p>
            <a:r>
              <a:rPr lang="zh-TW" altLang="en-US"/>
              <a:t>資料內容：</a:t>
            </a:r>
            <a:endParaRPr lang="en-US" altLang="zh-TW"/>
          </a:p>
          <a:p>
            <a:pPr lvl="1"/>
            <a:r>
              <a:rPr lang="zh-TW" altLang="en-US"/>
              <a:t>橋梁</a:t>
            </a:r>
            <a:endParaRPr lang="en-US" altLang="zh-TW"/>
          </a:p>
          <a:p>
            <a:pPr lvl="1"/>
            <a:r>
              <a:rPr lang="zh-TW" altLang="en-US"/>
              <a:t>公路結構</a:t>
            </a:r>
            <a:endParaRPr lang="en-US" altLang="zh-TW"/>
          </a:p>
          <a:p>
            <a:pPr lvl="1"/>
            <a:r>
              <a:rPr lang="zh-TW" altLang="en-US"/>
              <a:t>公路旅行：</a:t>
            </a:r>
            <a:r>
              <a:rPr lang="en-US" altLang="zh-TW"/>
              <a:t>annual vehicle-miles of travel</a:t>
            </a:r>
            <a:r>
              <a:rPr lang="zh-TW" altLang="en-US"/>
              <a:t>、</a:t>
            </a:r>
            <a:r>
              <a:rPr lang="en-US" altLang="zh-TW"/>
              <a:t>ADT</a:t>
            </a:r>
          </a:p>
          <a:p>
            <a:pPr lvl="1"/>
            <a:r>
              <a:rPr lang="zh-TW" altLang="en-US"/>
              <a:t>旅行者：駕照數量</a:t>
            </a:r>
            <a:r>
              <a:rPr lang="en-US" altLang="zh-TW"/>
              <a:t>…</a:t>
            </a:r>
          </a:p>
          <a:p>
            <a:pPr lvl="1"/>
            <a:r>
              <a:rPr lang="zh-TW" altLang="en-US"/>
              <a:t>車輛</a:t>
            </a:r>
            <a:endParaRPr lang="en-US" altLang="zh-TW"/>
          </a:p>
          <a:p>
            <a:pPr lvl="1"/>
            <a:r>
              <a:rPr lang="en-US" altLang="zh-TW"/>
              <a:t>Motor Fuel</a:t>
            </a:r>
          </a:p>
          <a:p>
            <a:pPr lvl="1"/>
            <a:r>
              <a:rPr lang="zh-TW" altLang="en-US"/>
              <a:t>營收</a:t>
            </a:r>
            <a:endParaRPr lang="en-US" altLang="zh-TW"/>
          </a:p>
          <a:p>
            <a:pPr lvl="1"/>
            <a:r>
              <a:rPr lang="zh-TW" altLang="en-US"/>
              <a:t>負債</a:t>
            </a:r>
            <a:endParaRPr lang="en-US" altLang="zh-TW"/>
          </a:p>
          <a:p>
            <a:pPr lvl="1"/>
            <a:endParaRPr lang="zh-TW" altLang="en-US"/>
          </a:p>
        </p:txBody>
      </p:sp>
    </p:spTree>
    <p:extLst>
      <p:ext uri="{BB962C8B-B14F-4D97-AF65-F5344CB8AC3E}">
        <p14:creationId xmlns:p14="http://schemas.microsoft.com/office/powerpoint/2010/main" val="526892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B1C1F5-B181-E12D-BF93-FEDCDE21DCE7}"/>
              </a:ext>
            </a:extLst>
          </p:cNvPr>
          <p:cNvSpPr>
            <a:spLocks noGrp="1"/>
          </p:cNvSpPr>
          <p:nvPr>
            <p:ph type="title"/>
          </p:nvPr>
        </p:nvSpPr>
        <p:spPr/>
        <p:txBody>
          <a:bodyPr/>
          <a:lstStyle/>
          <a:p>
            <a:r>
              <a:rPr lang="en-US" altLang="zh-TW"/>
              <a:t>Roadmap</a:t>
            </a:r>
            <a:endParaRPr lang="zh-TW" altLang="en-US"/>
          </a:p>
        </p:txBody>
      </p:sp>
      <p:sp>
        <p:nvSpPr>
          <p:cNvPr id="3" name="投影片編號版面配置區 2">
            <a:extLst>
              <a:ext uri="{FF2B5EF4-FFF2-40B4-BE49-F238E27FC236}">
                <a16:creationId xmlns:a16="http://schemas.microsoft.com/office/drawing/2014/main" id="{74B2496A-7369-BAE2-7CC4-FBCE7BE3EAD8}"/>
              </a:ext>
            </a:extLst>
          </p:cNvPr>
          <p:cNvSpPr>
            <a:spLocks noGrp="1"/>
          </p:cNvSpPr>
          <p:nvPr>
            <p:ph type="sldNum" sz="quarter" idx="12"/>
          </p:nvPr>
        </p:nvSpPr>
        <p:spPr/>
        <p:txBody>
          <a:bodyPr/>
          <a:lstStyle/>
          <a:p>
            <a:pPr algn="ctr"/>
            <a:fld id="{6E290225-7458-4E5F-AFE5-E142CAAEBF37}" type="slidenum">
              <a:rPr lang="en-US" smtClean="0"/>
              <a:pPr algn="ctr"/>
              <a:t>12</a:t>
            </a:fld>
            <a:endParaRPr lang="en-US"/>
          </a:p>
        </p:txBody>
      </p:sp>
      <p:pic>
        <p:nvPicPr>
          <p:cNvPr id="5" name="圖片 4">
            <a:extLst>
              <a:ext uri="{FF2B5EF4-FFF2-40B4-BE49-F238E27FC236}">
                <a16:creationId xmlns:a16="http://schemas.microsoft.com/office/drawing/2014/main" id="{685B8615-FC6A-177F-E39E-EC9C8849D0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91130" y="1986090"/>
            <a:ext cx="7459241" cy="4195823"/>
          </a:xfrm>
          <a:prstGeom prst="rect">
            <a:avLst/>
          </a:prstGeom>
        </p:spPr>
      </p:pic>
      <p:cxnSp>
        <p:nvCxnSpPr>
          <p:cNvPr id="8" name="直線接點 7">
            <a:extLst>
              <a:ext uri="{FF2B5EF4-FFF2-40B4-BE49-F238E27FC236}">
                <a16:creationId xmlns:a16="http://schemas.microsoft.com/office/drawing/2014/main" id="{89BD73B1-2872-EA12-4E66-F7D2D2C0FFD8}"/>
              </a:ext>
            </a:extLst>
          </p:cNvPr>
          <p:cNvCxnSpPr>
            <a:cxnSpLocks/>
          </p:cNvCxnSpPr>
          <p:nvPr/>
        </p:nvCxnSpPr>
        <p:spPr>
          <a:xfrm>
            <a:off x="954903" y="1337199"/>
            <a:ext cx="0" cy="4963334"/>
          </a:xfrm>
          <a:prstGeom prst="line">
            <a:avLst/>
          </a:prstGeom>
          <a:ln w="3810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0CCC0990-C44D-1FC9-995A-67F17A822332}"/>
              </a:ext>
            </a:extLst>
          </p:cNvPr>
          <p:cNvCxnSpPr>
            <a:cxnSpLocks/>
          </p:cNvCxnSpPr>
          <p:nvPr/>
        </p:nvCxnSpPr>
        <p:spPr>
          <a:xfrm flipH="1">
            <a:off x="954903" y="6269885"/>
            <a:ext cx="10398897" cy="0"/>
          </a:xfrm>
          <a:prstGeom prst="line">
            <a:avLst/>
          </a:prstGeom>
          <a:ln w="3810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D1D13B38-4B02-C766-48E5-97821CD2F7BB}"/>
              </a:ext>
            </a:extLst>
          </p:cNvPr>
          <p:cNvSpPr txBox="1"/>
          <p:nvPr/>
        </p:nvSpPr>
        <p:spPr>
          <a:xfrm>
            <a:off x="1832381" y="3784108"/>
            <a:ext cx="2009461" cy="369332"/>
          </a:xfrm>
          <a:prstGeom prst="rect">
            <a:avLst/>
          </a:prstGeom>
          <a:noFill/>
        </p:spPr>
        <p:txBody>
          <a:bodyPr wrap="square" rtlCol="0">
            <a:spAutoFit/>
          </a:bodyPr>
          <a:lstStyle/>
          <a:p>
            <a:r>
              <a:rPr lang="en-US" altLang="zh-TW" b="1"/>
              <a:t>RW-</a:t>
            </a:r>
            <a:r>
              <a:rPr lang="zh-TW" altLang="en-US" b="1"/>
              <a:t> </a:t>
            </a:r>
            <a:r>
              <a:rPr lang="en-US" altLang="zh-TW" b="1"/>
              <a:t>1000</a:t>
            </a:r>
            <a:endParaRPr lang="zh-TW" altLang="en-US" b="1"/>
          </a:p>
        </p:txBody>
      </p:sp>
      <p:sp>
        <p:nvSpPr>
          <p:cNvPr id="37" name="文字方塊 36">
            <a:extLst>
              <a:ext uri="{FF2B5EF4-FFF2-40B4-BE49-F238E27FC236}">
                <a16:creationId xmlns:a16="http://schemas.microsoft.com/office/drawing/2014/main" id="{D212614F-58F2-DD5F-0DE9-0E97AF562BAF}"/>
              </a:ext>
            </a:extLst>
          </p:cNvPr>
          <p:cNvSpPr txBox="1"/>
          <p:nvPr/>
        </p:nvSpPr>
        <p:spPr>
          <a:xfrm>
            <a:off x="1580293" y="1158172"/>
            <a:ext cx="2339992" cy="369332"/>
          </a:xfrm>
          <a:prstGeom prst="rect">
            <a:avLst/>
          </a:prstGeom>
          <a:noFill/>
        </p:spPr>
        <p:txBody>
          <a:bodyPr wrap="square" rtlCol="0">
            <a:spAutoFit/>
          </a:bodyPr>
          <a:lstStyle/>
          <a:p>
            <a:r>
              <a:rPr lang="en-US" altLang="zh-TW" b="1"/>
              <a:t>ARMS 1.5</a:t>
            </a:r>
            <a:r>
              <a:rPr lang="zh-TW" altLang="en-US" b="1"/>
              <a:t> </a:t>
            </a:r>
            <a:r>
              <a:rPr lang="en-US" altLang="zh-TW" b="1"/>
              <a:t>(</a:t>
            </a:r>
            <a:r>
              <a:rPr lang="zh-TW" altLang="en-US" b="1"/>
              <a:t>資產管理</a:t>
            </a:r>
            <a:r>
              <a:rPr lang="en-US" altLang="zh-TW" b="1"/>
              <a:t>)</a:t>
            </a:r>
            <a:endParaRPr lang="zh-TW" altLang="en-US" b="1"/>
          </a:p>
        </p:txBody>
      </p:sp>
      <p:sp>
        <p:nvSpPr>
          <p:cNvPr id="43" name="文字方塊 42">
            <a:extLst>
              <a:ext uri="{FF2B5EF4-FFF2-40B4-BE49-F238E27FC236}">
                <a16:creationId xmlns:a16="http://schemas.microsoft.com/office/drawing/2014/main" id="{F6E97045-8AA2-1E0E-9418-1D8390ADB7CF}"/>
              </a:ext>
            </a:extLst>
          </p:cNvPr>
          <p:cNvSpPr txBox="1"/>
          <p:nvPr/>
        </p:nvSpPr>
        <p:spPr>
          <a:xfrm>
            <a:off x="1639188" y="4629583"/>
            <a:ext cx="2136459" cy="1569660"/>
          </a:xfrm>
          <a:prstGeom prst="rect">
            <a:avLst/>
          </a:prstGeom>
          <a:noFill/>
        </p:spPr>
        <p:txBody>
          <a:bodyPr wrap="square" rtlCol="0">
            <a:spAutoFit/>
          </a:bodyPr>
          <a:lstStyle/>
          <a:p>
            <a:r>
              <a:rPr lang="en-US" altLang="zh-TW" sz="1600"/>
              <a:t> </a:t>
            </a:r>
            <a:r>
              <a:rPr lang="zh-TW" altLang="en-US" sz="1600"/>
              <a:t>  </a:t>
            </a:r>
            <a:r>
              <a:rPr lang="en-US" altLang="zh-TW" sz="1600"/>
              <a:t>STM64</a:t>
            </a:r>
          </a:p>
          <a:p>
            <a:r>
              <a:rPr lang="en-US" altLang="zh-TW" sz="1600"/>
              <a:t>   </a:t>
            </a:r>
            <a:r>
              <a:rPr lang="zh-TW" altLang="en-US" sz="1600"/>
              <a:t>故障偵測</a:t>
            </a:r>
            <a:endParaRPr lang="en-US" altLang="zh-TW" sz="1600"/>
          </a:p>
          <a:p>
            <a:r>
              <a:rPr lang="zh-TW" altLang="en-US" sz="1600"/>
              <a:t>   號誌</a:t>
            </a:r>
            <a:r>
              <a:rPr lang="en-US" altLang="zh-TW" sz="1600"/>
              <a:t>status </a:t>
            </a:r>
            <a:r>
              <a:rPr lang="zh-TW" altLang="en-US" sz="1600"/>
              <a:t>偵測</a:t>
            </a:r>
            <a:endParaRPr lang="en-US" altLang="zh-TW" sz="1600"/>
          </a:p>
          <a:p>
            <a:r>
              <a:rPr lang="zh-TW" altLang="en-US" sz="1600"/>
              <a:t>   </a:t>
            </a:r>
            <a:r>
              <a:rPr lang="en-US" altLang="zh-TW" sz="1600"/>
              <a:t>Wi-Fi</a:t>
            </a:r>
            <a:r>
              <a:rPr lang="zh-TW" altLang="en-US" sz="1600"/>
              <a:t> </a:t>
            </a:r>
            <a:r>
              <a:rPr lang="en-US" altLang="zh-TW" sz="1600"/>
              <a:t>Mesh</a:t>
            </a:r>
          </a:p>
          <a:p>
            <a:r>
              <a:rPr lang="en-US" altLang="zh-TW" sz="1600"/>
              <a:t>   NBIOT/LTM</a:t>
            </a:r>
          </a:p>
          <a:p>
            <a:r>
              <a:rPr lang="en-US" altLang="zh-TW" sz="1600"/>
              <a:t>   Single Power</a:t>
            </a:r>
            <a:endParaRPr lang="zh-TW" altLang="en-US" sz="1600"/>
          </a:p>
        </p:txBody>
      </p:sp>
      <p:sp>
        <p:nvSpPr>
          <p:cNvPr id="44" name="文字方塊 43">
            <a:extLst>
              <a:ext uri="{FF2B5EF4-FFF2-40B4-BE49-F238E27FC236}">
                <a16:creationId xmlns:a16="http://schemas.microsoft.com/office/drawing/2014/main" id="{22BB880E-4856-9EB6-E9ED-E957661E5AA8}"/>
              </a:ext>
            </a:extLst>
          </p:cNvPr>
          <p:cNvSpPr txBox="1"/>
          <p:nvPr/>
        </p:nvSpPr>
        <p:spPr>
          <a:xfrm>
            <a:off x="1580294" y="1534967"/>
            <a:ext cx="1941853" cy="1815882"/>
          </a:xfrm>
          <a:prstGeom prst="rect">
            <a:avLst/>
          </a:prstGeom>
          <a:noFill/>
        </p:spPr>
        <p:txBody>
          <a:bodyPr wrap="square" rtlCol="0">
            <a:spAutoFit/>
          </a:bodyPr>
          <a:lstStyle/>
          <a:p>
            <a:pPr marL="285750" indent="-285750">
              <a:buFontTx/>
              <a:buChar char="-"/>
            </a:pPr>
            <a:r>
              <a:rPr lang="en-US" altLang="zh-TW" sz="1600"/>
              <a:t>TSL Assets Mgt</a:t>
            </a:r>
          </a:p>
          <a:p>
            <a:pPr marL="285750" indent="-285750">
              <a:buFontTx/>
              <a:buChar char="-"/>
            </a:pPr>
            <a:r>
              <a:rPr lang="en-US" altLang="zh-TW" sz="1600"/>
              <a:t>Diagnostic</a:t>
            </a:r>
          </a:p>
          <a:p>
            <a:pPr marL="285750" indent="-285750">
              <a:buFontTx/>
              <a:buChar char="-"/>
            </a:pPr>
            <a:r>
              <a:rPr lang="en-US" altLang="zh-TW" sz="1600"/>
              <a:t>Humic Centric</a:t>
            </a:r>
          </a:p>
          <a:p>
            <a:pPr marL="285750" indent="-285750">
              <a:buFontTx/>
              <a:buChar char="-"/>
            </a:pPr>
            <a:r>
              <a:rPr lang="en-US" altLang="zh-TW" sz="1600"/>
              <a:t>PMS</a:t>
            </a:r>
          </a:p>
          <a:p>
            <a:endParaRPr lang="en-US" altLang="zh-TW" sz="1600"/>
          </a:p>
          <a:p>
            <a:pPr marL="285750" indent="-285750">
              <a:buFontTx/>
              <a:buChar char="-"/>
            </a:pPr>
            <a:endParaRPr lang="en-US" altLang="zh-TW" sz="1600"/>
          </a:p>
          <a:p>
            <a:pPr marL="285750" indent="-285750">
              <a:buFontTx/>
              <a:buChar char="-"/>
            </a:pPr>
            <a:endParaRPr lang="zh-TW" altLang="en-US" sz="1600"/>
          </a:p>
        </p:txBody>
      </p:sp>
      <p:sp>
        <p:nvSpPr>
          <p:cNvPr id="46" name="文字方塊 45">
            <a:extLst>
              <a:ext uri="{FF2B5EF4-FFF2-40B4-BE49-F238E27FC236}">
                <a16:creationId xmlns:a16="http://schemas.microsoft.com/office/drawing/2014/main" id="{AAB21E03-B8CD-D9EC-AF5D-F288AFCCBAF9}"/>
              </a:ext>
            </a:extLst>
          </p:cNvPr>
          <p:cNvSpPr txBox="1"/>
          <p:nvPr/>
        </p:nvSpPr>
        <p:spPr>
          <a:xfrm>
            <a:off x="9951420" y="6300533"/>
            <a:ext cx="2115906" cy="369332"/>
          </a:xfrm>
          <a:prstGeom prst="rect">
            <a:avLst/>
          </a:prstGeom>
          <a:noFill/>
        </p:spPr>
        <p:txBody>
          <a:bodyPr wrap="square" rtlCol="0">
            <a:spAutoFit/>
          </a:bodyPr>
          <a:lstStyle/>
          <a:p>
            <a:r>
              <a:rPr lang="en-US" altLang="zh-TW"/>
              <a:t>Level of Smart Road</a:t>
            </a:r>
            <a:endParaRPr lang="zh-TW" altLang="en-US"/>
          </a:p>
        </p:txBody>
      </p:sp>
      <p:sp>
        <p:nvSpPr>
          <p:cNvPr id="47" name="文字方塊 46">
            <a:extLst>
              <a:ext uri="{FF2B5EF4-FFF2-40B4-BE49-F238E27FC236}">
                <a16:creationId xmlns:a16="http://schemas.microsoft.com/office/drawing/2014/main" id="{46D69953-61F8-64F8-844E-21F722752014}"/>
              </a:ext>
            </a:extLst>
          </p:cNvPr>
          <p:cNvSpPr txBox="1"/>
          <p:nvPr/>
        </p:nvSpPr>
        <p:spPr>
          <a:xfrm>
            <a:off x="376535" y="1478011"/>
            <a:ext cx="461665" cy="1497232"/>
          </a:xfrm>
          <a:prstGeom prst="rect">
            <a:avLst/>
          </a:prstGeom>
          <a:noFill/>
        </p:spPr>
        <p:txBody>
          <a:bodyPr vert="eaVert" wrap="square" rtlCol="0">
            <a:spAutoFit/>
          </a:bodyPr>
          <a:lstStyle/>
          <a:p>
            <a:pPr algn="ctr"/>
            <a:r>
              <a:rPr lang="en-US" altLang="zh-TW"/>
              <a:t>ARMS &amp; VA</a:t>
            </a:r>
            <a:endParaRPr lang="zh-TW" altLang="en-US"/>
          </a:p>
        </p:txBody>
      </p:sp>
      <p:sp>
        <p:nvSpPr>
          <p:cNvPr id="4" name="文字方塊 3">
            <a:extLst>
              <a:ext uri="{FF2B5EF4-FFF2-40B4-BE49-F238E27FC236}">
                <a16:creationId xmlns:a16="http://schemas.microsoft.com/office/drawing/2014/main" id="{5E4412FD-031F-4039-6735-88040DF91755}"/>
              </a:ext>
            </a:extLst>
          </p:cNvPr>
          <p:cNvSpPr txBox="1"/>
          <p:nvPr/>
        </p:nvSpPr>
        <p:spPr>
          <a:xfrm>
            <a:off x="12420600" y="2519467"/>
            <a:ext cx="6096000" cy="1754326"/>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stStyle>
          <a:p>
            <a:r>
              <a:rPr lang="zh-TW" altLang="en-US"/>
              <a:t>主要四大產品說明 </a:t>
            </a:r>
            <a:r>
              <a:rPr lang="en-US" altLang="zh-TW"/>
              <a:t>(</a:t>
            </a:r>
            <a:r>
              <a:rPr lang="zh-TW" altLang="en-US"/>
              <a:t>放在一頁</a:t>
            </a:r>
            <a:r>
              <a:rPr lang="en-US" altLang="zh-TW"/>
              <a:t>)</a:t>
            </a:r>
          </a:p>
          <a:p>
            <a:pPr lvl="1"/>
            <a:r>
              <a:rPr lang="zh-TW" altLang="en-US"/>
              <a:t>智能化紅綠燈</a:t>
            </a:r>
            <a:r>
              <a:rPr lang="en-US" altLang="zh-TW"/>
              <a:t>A</a:t>
            </a:r>
            <a:r>
              <a:rPr lang="zh-TW" altLang="en-US"/>
              <a:t> </a:t>
            </a:r>
            <a:r>
              <a:rPr lang="en-US" altLang="zh-TW"/>
              <a:t>– </a:t>
            </a:r>
            <a:r>
              <a:rPr lang="zh-TW" altLang="en-US"/>
              <a:t>結合紅綠燈的故障偵測與網路通報管理</a:t>
            </a:r>
            <a:endParaRPr lang="en-US" altLang="zh-TW"/>
          </a:p>
          <a:p>
            <a:pPr lvl="1"/>
            <a:r>
              <a:rPr lang="zh-TW" altLang="en-US"/>
              <a:t>智能化紅綠燈 </a:t>
            </a:r>
            <a:r>
              <a:rPr lang="en-US" altLang="zh-TW"/>
              <a:t>B</a:t>
            </a:r>
            <a:r>
              <a:rPr lang="zh-TW" altLang="en-US"/>
              <a:t> </a:t>
            </a:r>
            <a:r>
              <a:rPr lang="en-US" altLang="zh-TW"/>
              <a:t>– </a:t>
            </a:r>
            <a:r>
              <a:rPr lang="zh-TW" altLang="en-US"/>
              <a:t>結合車流監控計算</a:t>
            </a:r>
            <a:endParaRPr lang="en-US" altLang="zh-TW"/>
          </a:p>
          <a:p>
            <a:pPr lvl="1"/>
            <a:r>
              <a:rPr lang="zh-TW" altLang="en-US"/>
              <a:t>智能化紅綠燈 </a:t>
            </a:r>
            <a:r>
              <a:rPr lang="en-US" altLang="zh-TW"/>
              <a:t>C</a:t>
            </a:r>
            <a:r>
              <a:rPr lang="zh-TW" altLang="en-US"/>
              <a:t> </a:t>
            </a:r>
            <a:r>
              <a:rPr lang="en-US" altLang="zh-TW"/>
              <a:t>– </a:t>
            </a:r>
            <a:r>
              <a:rPr lang="zh-TW" altLang="en-US"/>
              <a:t>科技執法 </a:t>
            </a:r>
            <a:endParaRPr lang="en-US" altLang="zh-TW"/>
          </a:p>
          <a:p>
            <a:pPr lvl="1"/>
            <a:r>
              <a:rPr lang="zh-TW" altLang="en-US"/>
              <a:t>智能化紅綠燈 </a:t>
            </a:r>
            <a:r>
              <a:rPr lang="en-US" altLang="zh-TW"/>
              <a:t>D – </a:t>
            </a:r>
            <a:r>
              <a:rPr lang="zh-TW" altLang="en-US"/>
              <a:t>結合 </a:t>
            </a:r>
            <a:r>
              <a:rPr lang="en-US" altLang="zh-TW"/>
              <a:t>RSU…</a:t>
            </a:r>
          </a:p>
        </p:txBody>
      </p:sp>
      <p:sp>
        <p:nvSpPr>
          <p:cNvPr id="10" name="文字方塊 9">
            <a:extLst>
              <a:ext uri="{FF2B5EF4-FFF2-40B4-BE49-F238E27FC236}">
                <a16:creationId xmlns:a16="http://schemas.microsoft.com/office/drawing/2014/main" id="{BE52E616-1D98-E33F-B017-53D3CEE06B20}"/>
              </a:ext>
            </a:extLst>
          </p:cNvPr>
          <p:cNvSpPr txBox="1"/>
          <p:nvPr/>
        </p:nvSpPr>
        <p:spPr>
          <a:xfrm>
            <a:off x="3958343" y="3784108"/>
            <a:ext cx="2009461" cy="369332"/>
          </a:xfrm>
          <a:prstGeom prst="rect">
            <a:avLst/>
          </a:prstGeom>
          <a:noFill/>
        </p:spPr>
        <p:txBody>
          <a:bodyPr wrap="square" rtlCol="0">
            <a:spAutoFit/>
          </a:bodyPr>
          <a:lstStyle/>
          <a:p>
            <a:r>
              <a:rPr lang="en-US" altLang="zh-TW" b="1"/>
              <a:t>RW-</a:t>
            </a:r>
            <a:r>
              <a:rPr lang="zh-TW" altLang="en-US" b="1"/>
              <a:t> </a:t>
            </a:r>
            <a:r>
              <a:rPr lang="en-US" altLang="zh-TW" b="1"/>
              <a:t>3000</a:t>
            </a:r>
            <a:endParaRPr lang="zh-TW" altLang="en-US" b="1"/>
          </a:p>
        </p:txBody>
      </p:sp>
      <p:sp>
        <p:nvSpPr>
          <p:cNvPr id="11" name="矩形 10">
            <a:extLst>
              <a:ext uri="{FF2B5EF4-FFF2-40B4-BE49-F238E27FC236}">
                <a16:creationId xmlns:a16="http://schemas.microsoft.com/office/drawing/2014/main" id="{4269DAA7-8371-CDAB-80CF-D0490C756B3F}"/>
              </a:ext>
            </a:extLst>
          </p:cNvPr>
          <p:cNvSpPr/>
          <p:nvPr/>
        </p:nvSpPr>
        <p:spPr>
          <a:xfrm>
            <a:off x="8366705" y="4242279"/>
            <a:ext cx="1134568" cy="43688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1B7A55D5-20E1-0F6D-97BB-90D8F6CA93D3}"/>
              </a:ext>
            </a:extLst>
          </p:cNvPr>
          <p:cNvSpPr txBox="1"/>
          <p:nvPr/>
        </p:nvSpPr>
        <p:spPr>
          <a:xfrm>
            <a:off x="8348019" y="3784108"/>
            <a:ext cx="2009461" cy="369332"/>
          </a:xfrm>
          <a:prstGeom prst="rect">
            <a:avLst/>
          </a:prstGeom>
          <a:noFill/>
        </p:spPr>
        <p:txBody>
          <a:bodyPr wrap="square" rtlCol="0">
            <a:spAutoFit/>
          </a:bodyPr>
          <a:lstStyle/>
          <a:p>
            <a:r>
              <a:rPr lang="en-US" altLang="zh-TW" b="1"/>
              <a:t>RW - 5000</a:t>
            </a:r>
            <a:endParaRPr lang="zh-TW" altLang="en-US" b="1"/>
          </a:p>
        </p:txBody>
      </p:sp>
      <p:sp>
        <p:nvSpPr>
          <p:cNvPr id="49" name="文字方塊 48">
            <a:extLst>
              <a:ext uri="{FF2B5EF4-FFF2-40B4-BE49-F238E27FC236}">
                <a16:creationId xmlns:a16="http://schemas.microsoft.com/office/drawing/2014/main" id="{9CB7DC5C-8CB6-5465-3C52-4B65317C09CA}"/>
              </a:ext>
            </a:extLst>
          </p:cNvPr>
          <p:cNvSpPr txBox="1"/>
          <p:nvPr/>
        </p:nvSpPr>
        <p:spPr>
          <a:xfrm>
            <a:off x="3748612" y="4670647"/>
            <a:ext cx="2136459" cy="2308324"/>
          </a:xfrm>
          <a:prstGeom prst="rect">
            <a:avLst/>
          </a:prstGeom>
          <a:noFill/>
        </p:spPr>
        <p:txBody>
          <a:bodyPr wrap="square" rtlCol="0">
            <a:spAutoFit/>
          </a:bodyPr>
          <a:lstStyle/>
          <a:p>
            <a:r>
              <a:rPr lang="en-US" altLang="zh-TW" sz="1600"/>
              <a:t>    </a:t>
            </a:r>
            <a:r>
              <a:rPr lang="en-US" altLang="zh-TW" sz="1600" err="1"/>
              <a:t>Novatek</a:t>
            </a:r>
            <a:r>
              <a:rPr lang="en-US" altLang="zh-TW" sz="1600"/>
              <a:t> / </a:t>
            </a:r>
            <a:r>
              <a:rPr lang="en-US" altLang="zh-TW" sz="1600" err="1"/>
              <a:t>Amberalla</a:t>
            </a:r>
            <a:endParaRPr lang="en-US" altLang="zh-TW" sz="1600"/>
          </a:p>
          <a:p>
            <a:r>
              <a:rPr lang="en-US" altLang="zh-TW" sz="1600"/>
              <a:t>    2-3 </a:t>
            </a:r>
            <a:r>
              <a:rPr lang="en-US" altLang="zh-TW" sz="1600" err="1"/>
              <a:t>MultiView</a:t>
            </a:r>
            <a:endParaRPr lang="en-US" altLang="zh-TW" sz="1600"/>
          </a:p>
          <a:p>
            <a:r>
              <a:rPr lang="en-US" altLang="zh-TW" sz="1600"/>
              <a:t>    AI Video Analytics</a:t>
            </a:r>
          </a:p>
          <a:p>
            <a:r>
              <a:rPr lang="en-US" altLang="zh-TW" sz="1600"/>
              <a:t>    H.264 Full HD </a:t>
            </a:r>
          </a:p>
          <a:p>
            <a:r>
              <a:rPr lang="en-US" altLang="zh-TW" sz="1600"/>
              <a:t>   </a:t>
            </a:r>
            <a:r>
              <a:rPr lang="zh-TW" altLang="en-US" sz="1600"/>
              <a:t> </a:t>
            </a:r>
            <a:r>
              <a:rPr lang="en-US" altLang="zh-TW" sz="1600"/>
              <a:t>Traffic Flow Mgt</a:t>
            </a:r>
          </a:p>
          <a:p>
            <a:r>
              <a:rPr lang="en-US" altLang="zh-TW" sz="1600"/>
              <a:t>    Law Enforcement </a:t>
            </a:r>
          </a:p>
          <a:p>
            <a:r>
              <a:rPr lang="en-US" altLang="zh-TW" sz="1600"/>
              <a:t>  </a:t>
            </a:r>
          </a:p>
          <a:p>
            <a:r>
              <a:rPr lang="en-US" altLang="zh-TW" sz="1600"/>
              <a:t>  </a:t>
            </a:r>
          </a:p>
          <a:p>
            <a:endParaRPr lang="zh-TW" altLang="en-US" sz="1600"/>
          </a:p>
        </p:txBody>
      </p:sp>
      <p:cxnSp>
        <p:nvCxnSpPr>
          <p:cNvPr id="18" name="直線接點 17">
            <a:extLst>
              <a:ext uri="{FF2B5EF4-FFF2-40B4-BE49-F238E27FC236}">
                <a16:creationId xmlns:a16="http://schemas.microsoft.com/office/drawing/2014/main" id="{37B97F79-F399-025F-9FA1-F8E5C4C61903}"/>
              </a:ext>
            </a:extLst>
          </p:cNvPr>
          <p:cNvCxnSpPr>
            <a:cxnSpLocks/>
          </p:cNvCxnSpPr>
          <p:nvPr/>
        </p:nvCxnSpPr>
        <p:spPr>
          <a:xfrm flipH="1">
            <a:off x="930497" y="3544203"/>
            <a:ext cx="10398897" cy="0"/>
          </a:xfrm>
          <a:prstGeom prst="line">
            <a:avLst/>
          </a:prstGeom>
          <a:ln w="3810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AAA4066-B9E1-36DC-3F52-0043B7B7CAB2}"/>
              </a:ext>
            </a:extLst>
          </p:cNvPr>
          <p:cNvSpPr txBox="1"/>
          <p:nvPr/>
        </p:nvSpPr>
        <p:spPr>
          <a:xfrm>
            <a:off x="422021" y="3770469"/>
            <a:ext cx="461665" cy="1390811"/>
          </a:xfrm>
          <a:prstGeom prst="rect">
            <a:avLst/>
          </a:prstGeom>
          <a:noFill/>
        </p:spPr>
        <p:txBody>
          <a:bodyPr vert="eaVert" wrap="square" rtlCol="0">
            <a:spAutoFit/>
          </a:bodyPr>
          <a:lstStyle/>
          <a:p>
            <a:pPr algn="ctr"/>
            <a:r>
              <a:rPr lang="en-US" altLang="zh-TW"/>
              <a:t>Platform</a:t>
            </a:r>
            <a:endParaRPr lang="zh-TW" altLang="en-US"/>
          </a:p>
        </p:txBody>
      </p:sp>
      <p:pic>
        <p:nvPicPr>
          <p:cNvPr id="50" name="Picture 2">
            <a:extLst>
              <a:ext uri="{FF2B5EF4-FFF2-40B4-BE49-F238E27FC236}">
                <a16:creationId xmlns:a16="http://schemas.microsoft.com/office/drawing/2014/main" id="{2CB7A83B-943E-CC4E-20A1-868256C3A31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428171" y="2411295"/>
            <a:ext cx="1684112" cy="947312"/>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731690E-22D2-1C76-85AA-2270A7F95E74}"/>
              </a:ext>
            </a:extLst>
          </p:cNvPr>
          <p:cNvSpPr txBox="1"/>
          <p:nvPr/>
        </p:nvSpPr>
        <p:spPr>
          <a:xfrm>
            <a:off x="4162406" y="1114799"/>
            <a:ext cx="2339993" cy="369332"/>
          </a:xfrm>
          <a:prstGeom prst="rect">
            <a:avLst/>
          </a:prstGeom>
          <a:noFill/>
        </p:spPr>
        <p:txBody>
          <a:bodyPr wrap="square" rtlCol="0">
            <a:spAutoFit/>
          </a:bodyPr>
          <a:lstStyle/>
          <a:p>
            <a:r>
              <a:rPr lang="en-US" altLang="zh-TW" b="1"/>
              <a:t>ARMS 2.5</a:t>
            </a:r>
            <a:r>
              <a:rPr lang="zh-TW" altLang="en-US" b="1"/>
              <a:t> </a:t>
            </a:r>
            <a:r>
              <a:rPr lang="en-US" altLang="zh-TW" b="1"/>
              <a:t>(</a:t>
            </a:r>
            <a:r>
              <a:rPr lang="zh-TW" altLang="en-US" b="1"/>
              <a:t>數據收集</a:t>
            </a:r>
            <a:r>
              <a:rPr lang="en-US" altLang="zh-TW" b="1"/>
              <a:t>)</a:t>
            </a:r>
            <a:endParaRPr lang="zh-TW" altLang="en-US" b="1"/>
          </a:p>
        </p:txBody>
      </p:sp>
      <p:sp>
        <p:nvSpPr>
          <p:cNvPr id="13" name="文字方塊 12">
            <a:extLst>
              <a:ext uri="{FF2B5EF4-FFF2-40B4-BE49-F238E27FC236}">
                <a16:creationId xmlns:a16="http://schemas.microsoft.com/office/drawing/2014/main" id="{A0109F3E-4230-9495-223A-28BE328F9BCD}"/>
              </a:ext>
            </a:extLst>
          </p:cNvPr>
          <p:cNvSpPr txBox="1"/>
          <p:nvPr/>
        </p:nvSpPr>
        <p:spPr>
          <a:xfrm>
            <a:off x="4162407" y="1459421"/>
            <a:ext cx="1941853" cy="1569660"/>
          </a:xfrm>
          <a:prstGeom prst="rect">
            <a:avLst/>
          </a:prstGeom>
          <a:noFill/>
        </p:spPr>
        <p:txBody>
          <a:bodyPr wrap="square" rtlCol="0">
            <a:spAutoFit/>
          </a:bodyPr>
          <a:lstStyle/>
          <a:p>
            <a:pPr marL="285750" indent="-285750">
              <a:buFontTx/>
              <a:buChar char="-"/>
            </a:pPr>
            <a:r>
              <a:rPr lang="en-US" altLang="zh-TW" sz="1600"/>
              <a:t>AI VA </a:t>
            </a:r>
            <a:r>
              <a:rPr lang="zh-TW" altLang="en-US" sz="1600"/>
              <a:t>自動佈署</a:t>
            </a:r>
            <a:endParaRPr lang="en-US" altLang="zh-TW" sz="1600"/>
          </a:p>
          <a:p>
            <a:pPr marL="285750" indent="-285750">
              <a:buFontTx/>
              <a:buChar char="-"/>
            </a:pPr>
            <a:r>
              <a:rPr lang="zh-TW" altLang="en-US" sz="1600"/>
              <a:t>交通數據存儲</a:t>
            </a:r>
            <a:endParaRPr lang="en-US" altLang="zh-TW" sz="1600"/>
          </a:p>
          <a:p>
            <a:pPr marL="285750" indent="-285750">
              <a:buFontTx/>
              <a:buChar char="-"/>
            </a:pPr>
            <a:r>
              <a:rPr lang="zh-TW" altLang="en-US" sz="1600"/>
              <a:t>事件回報</a:t>
            </a:r>
            <a:endParaRPr lang="en-US" altLang="zh-TW" sz="1600"/>
          </a:p>
          <a:p>
            <a:pPr marL="285750" indent="-285750">
              <a:buFontTx/>
              <a:buChar char="-"/>
            </a:pPr>
            <a:r>
              <a:rPr lang="zh-TW" altLang="en-US" sz="1600"/>
              <a:t>道路壅塞資訊</a:t>
            </a:r>
            <a:endParaRPr lang="en-US" altLang="zh-TW" sz="1600"/>
          </a:p>
          <a:p>
            <a:pPr marL="285750" indent="-285750">
              <a:buFontTx/>
              <a:buChar char="-"/>
            </a:pPr>
            <a:r>
              <a:rPr lang="zh-TW" altLang="en-US" sz="1600"/>
              <a:t>號誌績效追蹤</a:t>
            </a:r>
            <a:endParaRPr lang="en-US" altLang="zh-TW" sz="1600"/>
          </a:p>
          <a:p>
            <a:pPr marL="285750" indent="-285750">
              <a:buFontTx/>
              <a:buChar char="-"/>
            </a:pPr>
            <a:r>
              <a:rPr lang="zh-TW" altLang="en-US" sz="1600">
                <a:solidFill>
                  <a:srgbClr val="FF0000"/>
                </a:solidFill>
              </a:rPr>
              <a:t>減碳管理與效果</a:t>
            </a:r>
          </a:p>
        </p:txBody>
      </p:sp>
      <p:sp>
        <p:nvSpPr>
          <p:cNvPr id="16" name="文字方塊 15">
            <a:extLst>
              <a:ext uri="{FF2B5EF4-FFF2-40B4-BE49-F238E27FC236}">
                <a16:creationId xmlns:a16="http://schemas.microsoft.com/office/drawing/2014/main" id="{999D017F-47A8-C2B9-833B-5C80B0C33E92}"/>
              </a:ext>
            </a:extLst>
          </p:cNvPr>
          <p:cNvSpPr txBox="1"/>
          <p:nvPr/>
        </p:nvSpPr>
        <p:spPr>
          <a:xfrm>
            <a:off x="8139338" y="4782781"/>
            <a:ext cx="2136459" cy="1077218"/>
          </a:xfrm>
          <a:prstGeom prst="rect">
            <a:avLst/>
          </a:prstGeom>
          <a:noFill/>
        </p:spPr>
        <p:txBody>
          <a:bodyPr wrap="square" rtlCol="0">
            <a:spAutoFit/>
          </a:bodyPr>
          <a:lstStyle/>
          <a:p>
            <a:r>
              <a:rPr lang="en-US" altLang="zh-TW" sz="1600"/>
              <a:t>    Nvidia Edge AI </a:t>
            </a:r>
          </a:p>
          <a:p>
            <a:r>
              <a:rPr lang="zh-TW" altLang="en-US" sz="1600"/>
              <a:t>    </a:t>
            </a:r>
            <a:r>
              <a:rPr lang="en-US" altLang="zh-TW" sz="1600"/>
              <a:t>Integrate RSU</a:t>
            </a:r>
          </a:p>
          <a:p>
            <a:r>
              <a:rPr lang="en-US" altLang="zh-TW" sz="1600"/>
              <a:t>    RADAR</a:t>
            </a:r>
          </a:p>
          <a:p>
            <a:r>
              <a:rPr lang="zh-TW" altLang="en-US" sz="1600"/>
              <a:t>    </a:t>
            </a:r>
            <a:r>
              <a:rPr lang="en-US" altLang="zh-TW" sz="1600"/>
              <a:t>V2X Integration</a:t>
            </a:r>
            <a:endParaRPr lang="zh-TW" altLang="en-US" sz="1600"/>
          </a:p>
        </p:txBody>
      </p:sp>
      <p:sp>
        <p:nvSpPr>
          <p:cNvPr id="21" name="文字方塊 20">
            <a:extLst>
              <a:ext uri="{FF2B5EF4-FFF2-40B4-BE49-F238E27FC236}">
                <a16:creationId xmlns:a16="http://schemas.microsoft.com/office/drawing/2014/main" id="{262622B2-B84F-4D68-4DDB-5E0870433219}"/>
              </a:ext>
            </a:extLst>
          </p:cNvPr>
          <p:cNvSpPr txBox="1"/>
          <p:nvPr/>
        </p:nvSpPr>
        <p:spPr>
          <a:xfrm>
            <a:off x="6227592" y="3784108"/>
            <a:ext cx="2009461" cy="369332"/>
          </a:xfrm>
          <a:prstGeom prst="rect">
            <a:avLst/>
          </a:prstGeom>
          <a:noFill/>
        </p:spPr>
        <p:txBody>
          <a:bodyPr wrap="square" rtlCol="0">
            <a:spAutoFit/>
          </a:bodyPr>
          <a:lstStyle/>
          <a:p>
            <a:r>
              <a:rPr lang="en-US" altLang="zh-TW" b="1"/>
              <a:t>PED</a:t>
            </a:r>
            <a:r>
              <a:rPr lang="zh-TW" altLang="en-US" b="1"/>
              <a:t> </a:t>
            </a:r>
            <a:r>
              <a:rPr lang="en-US" altLang="zh-TW" b="1"/>
              <a:t> –</a:t>
            </a:r>
            <a:r>
              <a:rPr lang="zh-TW" altLang="en-US" b="1"/>
              <a:t> </a:t>
            </a:r>
            <a:r>
              <a:rPr lang="en-US" altLang="zh-TW" b="1"/>
              <a:t>3000</a:t>
            </a:r>
            <a:endParaRPr lang="zh-TW" altLang="en-US" b="1"/>
          </a:p>
        </p:txBody>
      </p:sp>
      <p:sp>
        <p:nvSpPr>
          <p:cNvPr id="22" name="文字方塊 21">
            <a:extLst>
              <a:ext uri="{FF2B5EF4-FFF2-40B4-BE49-F238E27FC236}">
                <a16:creationId xmlns:a16="http://schemas.microsoft.com/office/drawing/2014/main" id="{CA039A22-1904-23BE-C53D-AD5C88AB5740}"/>
              </a:ext>
            </a:extLst>
          </p:cNvPr>
          <p:cNvSpPr txBox="1"/>
          <p:nvPr/>
        </p:nvSpPr>
        <p:spPr>
          <a:xfrm>
            <a:off x="6018910" y="4726901"/>
            <a:ext cx="3104857" cy="1569660"/>
          </a:xfrm>
          <a:prstGeom prst="rect">
            <a:avLst/>
          </a:prstGeom>
          <a:noFill/>
        </p:spPr>
        <p:txBody>
          <a:bodyPr wrap="square" rtlCol="0">
            <a:spAutoFit/>
          </a:bodyPr>
          <a:lstStyle/>
          <a:p>
            <a:r>
              <a:rPr lang="en-US" altLang="zh-TW" sz="1600"/>
              <a:t>    Small Road Signal</a:t>
            </a:r>
          </a:p>
          <a:p>
            <a:r>
              <a:rPr lang="en-US" altLang="zh-TW" sz="1600"/>
              <a:t>    AI Camera</a:t>
            </a:r>
          </a:p>
          <a:p>
            <a:r>
              <a:rPr lang="en-US" altLang="zh-TW" sz="1600"/>
              <a:t>    </a:t>
            </a:r>
            <a:r>
              <a:rPr lang="en-US" altLang="zh-TW" sz="1600" err="1"/>
              <a:t>Intersaction</a:t>
            </a:r>
            <a:r>
              <a:rPr lang="en-US" altLang="zh-TW" sz="1600"/>
              <a:t> Safety</a:t>
            </a:r>
            <a:r>
              <a:rPr lang="en-US" altLang="zh-TW" sz="1600">
                <a:highlight>
                  <a:srgbClr val="FFFF00"/>
                </a:highlight>
              </a:rPr>
              <a:t>  </a:t>
            </a:r>
          </a:p>
          <a:p>
            <a:r>
              <a:rPr lang="en-US" altLang="zh-TW" sz="1600"/>
              <a:t>    Lighting Control</a:t>
            </a:r>
          </a:p>
          <a:p>
            <a:r>
              <a:rPr lang="en-US" altLang="zh-TW" sz="1600"/>
              <a:t>    Public Safety </a:t>
            </a:r>
          </a:p>
          <a:p>
            <a:r>
              <a:rPr lang="zh-TW" altLang="en-US" sz="1600"/>
              <a:t>    </a:t>
            </a:r>
            <a:r>
              <a:rPr lang="en-US" altLang="zh-TW" sz="1600"/>
              <a:t>Law Enforcement</a:t>
            </a:r>
            <a:endParaRPr lang="zh-TW" altLang="en-US" sz="1600"/>
          </a:p>
        </p:txBody>
      </p:sp>
      <p:sp>
        <p:nvSpPr>
          <p:cNvPr id="24" name="文字方塊 23">
            <a:extLst>
              <a:ext uri="{FF2B5EF4-FFF2-40B4-BE49-F238E27FC236}">
                <a16:creationId xmlns:a16="http://schemas.microsoft.com/office/drawing/2014/main" id="{A3456E1D-BF09-41F7-B2E4-67EDBB5F56F8}"/>
              </a:ext>
            </a:extLst>
          </p:cNvPr>
          <p:cNvSpPr txBox="1"/>
          <p:nvPr/>
        </p:nvSpPr>
        <p:spPr>
          <a:xfrm>
            <a:off x="1818517" y="6261704"/>
            <a:ext cx="1470082" cy="369332"/>
          </a:xfrm>
          <a:prstGeom prst="rect">
            <a:avLst/>
          </a:prstGeom>
          <a:noFill/>
        </p:spPr>
        <p:txBody>
          <a:bodyPr wrap="square" rtlCol="0">
            <a:spAutoFit/>
          </a:bodyPr>
          <a:lstStyle/>
          <a:p>
            <a:r>
              <a:rPr lang="en-US" altLang="zh-TW" b="1"/>
              <a:t>Level 1 </a:t>
            </a:r>
            <a:endParaRPr lang="zh-TW" altLang="en-US" b="1"/>
          </a:p>
        </p:txBody>
      </p:sp>
      <p:sp>
        <p:nvSpPr>
          <p:cNvPr id="25" name="文字方塊 24">
            <a:extLst>
              <a:ext uri="{FF2B5EF4-FFF2-40B4-BE49-F238E27FC236}">
                <a16:creationId xmlns:a16="http://schemas.microsoft.com/office/drawing/2014/main" id="{B624ACFA-49CA-5A9F-6C00-38E699FC1699}"/>
              </a:ext>
            </a:extLst>
          </p:cNvPr>
          <p:cNvSpPr txBox="1"/>
          <p:nvPr/>
        </p:nvSpPr>
        <p:spPr>
          <a:xfrm>
            <a:off x="3986471" y="6271864"/>
            <a:ext cx="1470082" cy="369332"/>
          </a:xfrm>
          <a:prstGeom prst="rect">
            <a:avLst/>
          </a:prstGeom>
          <a:noFill/>
        </p:spPr>
        <p:txBody>
          <a:bodyPr wrap="square" rtlCol="0">
            <a:spAutoFit/>
          </a:bodyPr>
          <a:lstStyle/>
          <a:p>
            <a:r>
              <a:rPr lang="en-US" altLang="zh-TW" b="1"/>
              <a:t>Level 2 &amp; 3</a:t>
            </a:r>
            <a:endParaRPr lang="zh-TW" altLang="en-US" b="1"/>
          </a:p>
        </p:txBody>
      </p:sp>
      <p:sp>
        <p:nvSpPr>
          <p:cNvPr id="26" name="文字方塊 25">
            <a:extLst>
              <a:ext uri="{FF2B5EF4-FFF2-40B4-BE49-F238E27FC236}">
                <a16:creationId xmlns:a16="http://schemas.microsoft.com/office/drawing/2014/main" id="{0EC411B0-6B04-87EF-2DFE-4B112AAE5F92}"/>
              </a:ext>
            </a:extLst>
          </p:cNvPr>
          <p:cNvSpPr txBox="1"/>
          <p:nvPr/>
        </p:nvSpPr>
        <p:spPr>
          <a:xfrm>
            <a:off x="6341713" y="6261704"/>
            <a:ext cx="1470082" cy="369332"/>
          </a:xfrm>
          <a:prstGeom prst="rect">
            <a:avLst/>
          </a:prstGeom>
          <a:noFill/>
        </p:spPr>
        <p:txBody>
          <a:bodyPr wrap="square" rtlCol="0">
            <a:spAutoFit/>
          </a:bodyPr>
          <a:lstStyle/>
          <a:p>
            <a:r>
              <a:rPr lang="en-US" altLang="zh-TW" b="1"/>
              <a:t>Level 4</a:t>
            </a:r>
            <a:endParaRPr lang="zh-TW" altLang="en-US" b="1"/>
          </a:p>
        </p:txBody>
      </p:sp>
      <p:sp>
        <p:nvSpPr>
          <p:cNvPr id="27" name="文字方塊 26">
            <a:extLst>
              <a:ext uri="{FF2B5EF4-FFF2-40B4-BE49-F238E27FC236}">
                <a16:creationId xmlns:a16="http://schemas.microsoft.com/office/drawing/2014/main" id="{6B6DB89C-94A7-45A8-FF1B-C50FA86E61C0}"/>
              </a:ext>
            </a:extLst>
          </p:cNvPr>
          <p:cNvSpPr txBox="1"/>
          <p:nvPr/>
        </p:nvSpPr>
        <p:spPr>
          <a:xfrm>
            <a:off x="8327732" y="6261704"/>
            <a:ext cx="1470082" cy="369332"/>
          </a:xfrm>
          <a:prstGeom prst="rect">
            <a:avLst/>
          </a:prstGeom>
          <a:noFill/>
        </p:spPr>
        <p:txBody>
          <a:bodyPr wrap="square" rtlCol="0">
            <a:spAutoFit/>
          </a:bodyPr>
          <a:lstStyle/>
          <a:p>
            <a:r>
              <a:rPr lang="en-US" altLang="zh-TW" b="1"/>
              <a:t>Level 5</a:t>
            </a:r>
            <a:endParaRPr lang="zh-TW" altLang="en-US" b="1"/>
          </a:p>
        </p:txBody>
      </p:sp>
      <p:pic>
        <p:nvPicPr>
          <p:cNvPr id="23" name="圖片 22">
            <a:extLst>
              <a:ext uri="{FF2B5EF4-FFF2-40B4-BE49-F238E27FC236}">
                <a16:creationId xmlns:a16="http://schemas.microsoft.com/office/drawing/2014/main" id="{FB723B94-EDFA-F72A-3551-6823C148AE1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834083" y="4233609"/>
            <a:ext cx="945836" cy="385326"/>
          </a:xfrm>
          <a:prstGeom prst="rect">
            <a:avLst/>
          </a:prstGeom>
        </p:spPr>
      </p:pic>
      <p:sp>
        <p:nvSpPr>
          <p:cNvPr id="7" name="爆炸: 十四角 6">
            <a:extLst>
              <a:ext uri="{FF2B5EF4-FFF2-40B4-BE49-F238E27FC236}">
                <a16:creationId xmlns:a16="http://schemas.microsoft.com/office/drawing/2014/main" id="{8FBCC650-B4CB-7850-2CA1-CC600BB663A5}"/>
              </a:ext>
            </a:extLst>
          </p:cNvPr>
          <p:cNvSpPr/>
          <p:nvPr/>
        </p:nvSpPr>
        <p:spPr>
          <a:xfrm>
            <a:off x="14552895" y="4094053"/>
            <a:ext cx="2623768" cy="127388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Iteris</a:t>
            </a:r>
            <a:r>
              <a:rPr lang="zh-TW" altLang="en-US"/>
              <a:t>圖</a:t>
            </a:r>
          </a:p>
        </p:txBody>
      </p:sp>
      <p:sp>
        <p:nvSpPr>
          <p:cNvPr id="29" name="爆炸: 十四角 28">
            <a:extLst>
              <a:ext uri="{FF2B5EF4-FFF2-40B4-BE49-F238E27FC236}">
                <a16:creationId xmlns:a16="http://schemas.microsoft.com/office/drawing/2014/main" id="{0F94D602-43AF-1D42-FE73-29B3240CF436}"/>
              </a:ext>
            </a:extLst>
          </p:cNvPr>
          <p:cNvSpPr/>
          <p:nvPr/>
        </p:nvSpPr>
        <p:spPr>
          <a:xfrm>
            <a:off x="14552894" y="5218992"/>
            <a:ext cx="3767623" cy="127388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3000</a:t>
            </a:r>
            <a:r>
              <a:rPr lang="zh-TW" altLang="en-US"/>
              <a:t>圖，掛小</a:t>
            </a:r>
            <a:r>
              <a:rPr lang="en-US" altLang="zh-TW"/>
              <a:t>Module</a:t>
            </a:r>
            <a:r>
              <a:rPr lang="zh-TW" altLang="en-US"/>
              <a:t>示意</a:t>
            </a:r>
          </a:p>
        </p:txBody>
      </p:sp>
      <p:pic>
        <p:nvPicPr>
          <p:cNvPr id="30" name="圖片 29">
            <a:extLst>
              <a:ext uri="{FF2B5EF4-FFF2-40B4-BE49-F238E27FC236}">
                <a16:creationId xmlns:a16="http://schemas.microsoft.com/office/drawing/2014/main" id="{ACA0ED60-BC0E-7F2F-6CE8-1A191CED05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00154" y="289559"/>
            <a:ext cx="1737546" cy="1551380"/>
          </a:xfrm>
          <a:prstGeom prst="rect">
            <a:avLst/>
          </a:prstGeom>
        </p:spPr>
      </p:pic>
      <p:pic>
        <p:nvPicPr>
          <p:cNvPr id="31" name="圖片 30">
            <a:extLst>
              <a:ext uri="{FF2B5EF4-FFF2-40B4-BE49-F238E27FC236}">
                <a16:creationId xmlns:a16="http://schemas.microsoft.com/office/drawing/2014/main" id="{5268CEED-63A1-E617-4C22-5BB13D5E05A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798404" y="275330"/>
            <a:ext cx="2378259" cy="1550058"/>
          </a:xfrm>
          <a:prstGeom prst="rect">
            <a:avLst/>
          </a:prstGeom>
        </p:spPr>
      </p:pic>
      <p:grpSp>
        <p:nvGrpSpPr>
          <p:cNvPr id="28" name="群組 27">
            <a:extLst>
              <a:ext uri="{FF2B5EF4-FFF2-40B4-BE49-F238E27FC236}">
                <a16:creationId xmlns:a16="http://schemas.microsoft.com/office/drawing/2014/main" id="{9598B6C0-C926-74A8-C854-D4F8B21DFCE2}"/>
              </a:ext>
            </a:extLst>
          </p:cNvPr>
          <p:cNvGrpSpPr/>
          <p:nvPr/>
        </p:nvGrpSpPr>
        <p:grpSpPr>
          <a:xfrm>
            <a:off x="6103793" y="1670755"/>
            <a:ext cx="1519296" cy="941693"/>
            <a:chOff x="7639156" y="1730703"/>
            <a:chExt cx="2436722" cy="1573256"/>
          </a:xfrm>
        </p:grpSpPr>
        <p:pic>
          <p:nvPicPr>
            <p:cNvPr id="32" name="圖片 31">
              <a:extLst>
                <a:ext uri="{FF2B5EF4-FFF2-40B4-BE49-F238E27FC236}">
                  <a16:creationId xmlns:a16="http://schemas.microsoft.com/office/drawing/2014/main" id="{95002565-DCB4-D3F6-E0FC-D40D468B537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639156" y="1734299"/>
              <a:ext cx="2398222" cy="1569660"/>
            </a:xfrm>
            <a:prstGeom prst="rect">
              <a:avLst/>
            </a:prstGeom>
          </p:spPr>
        </p:pic>
        <p:pic>
          <p:nvPicPr>
            <p:cNvPr id="6" name="Picture 2">
              <a:extLst>
                <a:ext uri="{FF2B5EF4-FFF2-40B4-BE49-F238E27FC236}">
                  <a16:creationId xmlns:a16="http://schemas.microsoft.com/office/drawing/2014/main" id="{C18C216F-32CD-DEB7-84A3-9327A251E5B5}"/>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677656" y="1730703"/>
              <a:ext cx="2398222" cy="89153"/>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文字方塊 32">
            <a:extLst>
              <a:ext uri="{FF2B5EF4-FFF2-40B4-BE49-F238E27FC236}">
                <a16:creationId xmlns:a16="http://schemas.microsoft.com/office/drawing/2014/main" id="{55DC61B9-0FD5-9BDD-310D-646EB5A2EDBF}"/>
              </a:ext>
            </a:extLst>
          </p:cNvPr>
          <p:cNvSpPr txBox="1"/>
          <p:nvPr/>
        </p:nvSpPr>
        <p:spPr>
          <a:xfrm>
            <a:off x="7952273" y="1113252"/>
            <a:ext cx="2339993" cy="369332"/>
          </a:xfrm>
          <a:prstGeom prst="rect">
            <a:avLst/>
          </a:prstGeom>
          <a:noFill/>
        </p:spPr>
        <p:txBody>
          <a:bodyPr wrap="square" rtlCol="0">
            <a:spAutoFit/>
          </a:bodyPr>
          <a:lstStyle/>
          <a:p>
            <a:r>
              <a:rPr lang="en-US" altLang="zh-TW" b="1"/>
              <a:t>ARMS 3.5</a:t>
            </a:r>
            <a:r>
              <a:rPr lang="zh-TW" altLang="en-US" b="1"/>
              <a:t> </a:t>
            </a:r>
            <a:r>
              <a:rPr lang="en-US" altLang="zh-TW" b="1"/>
              <a:t>(ITS </a:t>
            </a:r>
            <a:r>
              <a:rPr lang="zh-TW" altLang="en-US" b="1"/>
              <a:t>應用</a:t>
            </a:r>
            <a:r>
              <a:rPr lang="en-US" altLang="zh-TW" b="1"/>
              <a:t>)</a:t>
            </a:r>
            <a:endParaRPr lang="zh-TW" altLang="en-US" b="1"/>
          </a:p>
        </p:txBody>
      </p:sp>
      <p:sp>
        <p:nvSpPr>
          <p:cNvPr id="14" name="文字方塊 13">
            <a:extLst>
              <a:ext uri="{FF2B5EF4-FFF2-40B4-BE49-F238E27FC236}">
                <a16:creationId xmlns:a16="http://schemas.microsoft.com/office/drawing/2014/main" id="{4712262B-F249-3114-BB1C-D2EAB1477127}"/>
              </a:ext>
            </a:extLst>
          </p:cNvPr>
          <p:cNvSpPr txBox="1"/>
          <p:nvPr/>
        </p:nvSpPr>
        <p:spPr>
          <a:xfrm>
            <a:off x="7990325" y="1459513"/>
            <a:ext cx="2862645" cy="1323439"/>
          </a:xfrm>
          <a:prstGeom prst="rect">
            <a:avLst/>
          </a:prstGeom>
          <a:noFill/>
        </p:spPr>
        <p:txBody>
          <a:bodyPr wrap="square" rtlCol="0">
            <a:spAutoFit/>
          </a:bodyPr>
          <a:lstStyle/>
          <a:p>
            <a:pPr marL="285750" indent="-285750">
              <a:buFontTx/>
              <a:buChar char="-"/>
            </a:pPr>
            <a:r>
              <a:rPr lang="en-US" altLang="zh-TW" sz="1600"/>
              <a:t>ITS 3</a:t>
            </a:r>
            <a:r>
              <a:rPr lang="en-US" altLang="zh-TW" sz="1600" baseline="30000"/>
              <a:t>rd</a:t>
            </a:r>
            <a:r>
              <a:rPr lang="en-US" altLang="zh-TW" sz="1600"/>
              <a:t> </a:t>
            </a:r>
            <a:r>
              <a:rPr lang="zh-TW" altLang="en-US" sz="1600"/>
              <a:t>界接</a:t>
            </a:r>
            <a:endParaRPr lang="en-US" altLang="zh-TW" sz="1600"/>
          </a:p>
          <a:p>
            <a:pPr marL="285750" indent="-285750">
              <a:buFontTx/>
              <a:buChar char="-"/>
            </a:pPr>
            <a:r>
              <a:rPr lang="en-US" altLang="zh-TW" sz="1600"/>
              <a:t>APT</a:t>
            </a:r>
            <a:r>
              <a:rPr lang="zh-TW" altLang="en-US" sz="1600"/>
              <a:t> 自適應交通 </a:t>
            </a:r>
            <a:r>
              <a:rPr lang="en-US" altLang="zh-TW" sz="1600"/>
              <a:t>(</a:t>
            </a:r>
            <a:r>
              <a:rPr lang="zh-TW" altLang="en-US" sz="1600"/>
              <a:t>雲端界接</a:t>
            </a:r>
            <a:r>
              <a:rPr lang="en-US" altLang="zh-TW" sz="1600"/>
              <a:t>)</a:t>
            </a:r>
          </a:p>
          <a:p>
            <a:pPr marL="285750" indent="-285750">
              <a:buFontTx/>
              <a:buChar char="-"/>
            </a:pPr>
            <a:r>
              <a:rPr lang="zh-TW" altLang="en-US" sz="1600"/>
              <a:t>行人安全 </a:t>
            </a:r>
            <a:r>
              <a:rPr lang="en-US" altLang="zh-TW" sz="1600"/>
              <a:t>(3rd Party </a:t>
            </a:r>
            <a:r>
              <a:rPr lang="zh-TW" altLang="en-US" sz="1600"/>
              <a:t>界接</a:t>
            </a:r>
            <a:r>
              <a:rPr lang="en-US" altLang="zh-TW" sz="1600"/>
              <a:t>)</a:t>
            </a:r>
          </a:p>
          <a:p>
            <a:pPr marL="285750" indent="-285750">
              <a:buFontTx/>
              <a:buChar char="-"/>
            </a:pPr>
            <a:r>
              <a:rPr lang="en-US" altLang="zh-TW" sz="1600"/>
              <a:t>VIP</a:t>
            </a:r>
            <a:r>
              <a:rPr lang="zh-TW" altLang="en-US" sz="1600"/>
              <a:t> 通行</a:t>
            </a:r>
            <a:r>
              <a:rPr lang="en-US" altLang="zh-TW" sz="1600"/>
              <a:t>(3</a:t>
            </a:r>
            <a:r>
              <a:rPr lang="en-US" altLang="zh-TW" sz="1600" baseline="30000"/>
              <a:t>rd</a:t>
            </a:r>
            <a:r>
              <a:rPr lang="en-US" altLang="zh-TW" sz="1600"/>
              <a:t> Party </a:t>
            </a:r>
            <a:r>
              <a:rPr lang="zh-TW" altLang="en-US" sz="1600"/>
              <a:t>界接</a:t>
            </a:r>
            <a:r>
              <a:rPr lang="en-US" altLang="zh-TW" sz="1600"/>
              <a:t>)</a:t>
            </a:r>
          </a:p>
          <a:p>
            <a:pPr marL="285750" indent="-285750">
              <a:buFontTx/>
              <a:buChar char="-"/>
            </a:pPr>
            <a:r>
              <a:rPr lang="zh-TW" altLang="en-US" sz="1600">
                <a:solidFill>
                  <a:srgbClr val="FF0000"/>
                </a:solidFill>
              </a:rPr>
              <a:t>整合第三方 </a:t>
            </a:r>
            <a:r>
              <a:rPr lang="en-US" altLang="zh-TW" sz="1600">
                <a:solidFill>
                  <a:srgbClr val="FF0000"/>
                </a:solidFill>
              </a:rPr>
              <a:t>AI</a:t>
            </a:r>
            <a:r>
              <a:rPr lang="zh-TW" altLang="en-US" sz="1600">
                <a:solidFill>
                  <a:srgbClr val="FF0000"/>
                </a:solidFill>
              </a:rPr>
              <a:t> </a:t>
            </a:r>
            <a:r>
              <a:rPr lang="en-US" altLang="zh-TW" sz="1600">
                <a:solidFill>
                  <a:srgbClr val="FF0000"/>
                </a:solidFill>
              </a:rPr>
              <a:t>&amp;</a:t>
            </a:r>
            <a:r>
              <a:rPr lang="zh-TW" altLang="en-US" sz="1600">
                <a:solidFill>
                  <a:srgbClr val="FF0000"/>
                </a:solidFill>
              </a:rPr>
              <a:t> 雲端界接</a:t>
            </a:r>
          </a:p>
        </p:txBody>
      </p:sp>
      <p:pic>
        <p:nvPicPr>
          <p:cNvPr id="20" name="圖片 19" descr="一張含有 螢幕擷取畫面, 鮮豔, 圓形, 設計 的圖片&#10;&#10;自動產生的描述">
            <a:extLst>
              <a:ext uri="{FF2B5EF4-FFF2-40B4-BE49-F238E27FC236}">
                <a16:creationId xmlns:a16="http://schemas.microsoft.com/office/drawing/2014/main" id="{2751197B-0F1C-67B1-42BE-A8E02797726F}"/>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219271" y="3994655"/>
            <a:ext cx="1175028" cy="1134146"/>
          </a:xfrm>
          <a:prstGeom prst="rect">
            <a:avLst/>
          </a:prstGeom>
        </p:spPr>
      </p:pic>
      <p:pic>
        <p:nvPicPr>
          <p:cNvPr id="1028" name="Picture 4">
            <a:extLst>
              <a:ext uri="{FF2B5EF4-FFF2-40B4-BE49-F238E27FC236}">
                <a16:creationId xmlns:a16="http://schemas.microsoft.com/office/drawing/2014/main" id="{6626FE67-42C4-6405-9938-9EC70DA66980}"/>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3991966" y="4149485"/>
            <a:ext cx="1347703" cy="53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8201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9430A-D77D-9072-F14C-8F3673B4CBE5}"/>
              </a:ext>
            </a:extLst>
          </p:cNvPr>
          <p:cNvSpPr>
            <a:spLocks noGrp="1"/>
          </p:cNvSpPr>
          <p:nvPr>
            <p:ph type="title"/>
          </p:nvPr>
        </p:nvSpPr>
        <p:spPr/>
        <p:txBody>
          <a:bodyPr/>
          <a:lstStyle/>
          <a:p>
            <a:r>
              <a:rPr lang="zh-TW" altLang="en-US"/>
              <a:t>補充</a:t>
            </a:r>
            <a:r>
              <a:rPr lang="en-US" altLang="zh-TW"/>
              <a:t>: AADT</a:t>
            </a:r>
            <a:r>
              <a:rPr lang="zh-TW" altLang="en-US"/>
              <a:t>蒐集方法</a:t>
            </a:r>
          </a:p>
        </p:txBody>
      </p:sp>
      <p:sp>
        <p:nvSpPr>
          <p:cNvPr id="3" name="投影片編號版面配置區 2">
            <a:extLst>
              <a:ext uri="{FF2B5EF4-FFF2-40B4-BE49-F238E27FC236}">
                <a16:creationId xmlns:a16="http://schemas.microsoft.com/office/drawing/2014/main" id="{F504793B-6A70-BF00-DF9C-528FC6B5827F}"/>
              </a:ext>
            </a:extLst>
          </p:cNvPr>
          <p:cNvSpPr>
            <a:spLocks noGrp="1"/>
          </p:cNvSpPr>
          <p:nvPr>
            <p:ph type="sldNum" sz="quarter" idx="12"/>
          </p:nvPr>
        </p:nvSpPr>
        <p:spPr/>
        <p:txBody>
          <a:bodyPr/>
          <a:lstStyle/>
          <a:p>
            <a:pPr algn="ctr"/>
            <a:fld id="{6E290225-7458-4E5F-AFE5-E142CAAEBF37}" type="slidenum">
              <a:rPr lang="en-US" smtClean="0"/>
              <a:pPr algn="ctr"/>
              <a:t>120</a:t>
            </a:fld>
            <a:endParaRPr lang="en-US"/>
          </a:p>
        </p:txBody>
      </p:sp>
      <p:pic>
        <p:nvPicPr>
          <p:cNvPr id="6" name="圖片 5">
            <a:extLst>
              <a:ext uri="{FF2B5EF4-FFF2-40B4-BE49-F238E27FC236}">
                <a16:creationId xmlns:a16="http://schemas.microsoft.com/office/drawing/2014/main" id="{57545D7D-346E-F9EB-0B29-1FF0865F7D71}"/>
              </a:ext>
            </a:extLst>
          </p:cNvPr>
          <p:cNvPicPr>
            <a:picLocks noChangeAspect="1"/>
          </p:cNvPicPr>
          <p:nvPr/>
        </p:nvPicPr>
        <p:blipFill>
          <a:blip r:embed="rId2"/>
          <a:stretch>
            <a:fillRect/>
          </a:stretch>
        </p:blipFill>
        <p:spPr>
          <a:xfrm>
            <a:off x="137281" y="1144588"/>
            <a:ext cx="11917438" cy="5525271"/>
          </a:xfrm>
          <a:prstGeom prst="rect">
            <a:avLst/>
          </a:prstGeom>
        </p:spPr>
      </p:pic>
      <p:sp>
        <p:nvSpPr>
          <p:cNvPr id="7" name="矩形 6">
            <a:extLst>
              <a:ext uri="{FF2B5EF4-FFF2-40B4-BE49-F238E27FC236}">
                <a16:creationId xmlns:a16="http://schemas.microsoft.com/office/drawing/2014/main" id="{6DF3350C-6BF9-D7FE-2221-D60B962D30E7}"/>
              </a:ext>
            </a:extLst>
          </p:cNvPr>
          <p:cNvSpPr/>
          <p:nvPr/>
        </p:nvSpPr>
        <p:spPr>
          <a:xfrm>
            <a:off x="5245100" y="5257800"/>
            <a:ext cx="6400800" cy="228600"/>
          </a:xfrm>
          <a:prstGeom prst="rect">
            <a:avLst/>
          </a:prstGeom>
          <a:solidFill>
            <a:srgbClr val="FFF368">
              <a:alpha val="50196"/>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FA6C105D-E2C8-1F87-E8F9-DBC5498AD8B2}"/>
              </a:ext>
            </a:extLst>
          </p:cNvPr>
          <p:cNvSpPr/>
          <p:nvPr/>
        </p:nvSpPr>
        <p:spPr>
          <a:xfrm>
            <a:off x="137280" y="5659029"/>
            <a:ext cx="10924419" cy="228600"/>
          </a:xfrm>
          <a:prstGeom prst="rect">
            <a:avLst/>
          </a:prstGeom>
          <a:solidFill>
            <a:srgbClr val="FFF368">
              <a:alpha val="50196"/>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B9426E6B-4D78-A9FA-7151-752715B2AA46}"/>
              </a:ext>
            </a:extLst>
          </p:cNvPr>
          <p:cNvSpPr/>
          <p:nvPr/>
        </p:nvSpPr>
        <p:spPr>
          <a:xfrm>
            <a:off x="4229100" y="2298700"/>
            <a:ext cx="7264400" cy="2082800"/>
          </a:xfrm>
          <a:prstGeom prst="rect">
            <a:avLst/>
          </a:prstGeom>
          <a:solidFill>
            <a:srgbClr val="FFF368">
              <a:alpha val="8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600" b="1">
                <a:solidFill>
                  <a:schemeClr val="tx1"/>
                </a:solidFill>
              </a:rPr>
              <a:t>AADT</a:t>
            </a:r>
            <a:r>
              <a:rPr lang="zh-TW" altLang="en-US" sz="3600" b="1">
                <a:solidFill>
                  <a:schemeClr val="tx1"/>
                </a:solidFill>
              </a:rPr>
              <a:t>一般由</a:t>
            </a:r>
            <a:r>
              <a:rPr lang="en-US" altLang="zh-TW" sz="3600" b="1">
                <a:solidFill>
                  <a:schemeClr val="tx1"/>
                </a:solidFill>
              </a:rPr>
              <a:t>48</a:t>
            </a:r>
            <a:r>
              <a:rPr lang="zh-TW" altLang="en-US" sz="3600" b="1">
                <a:solidFill>
                  <a:schemeClr val="tx1"/>
                </a:solidFill>
              </a:rPr>
              <a:t>小時之在地資料蒐集透過調整換算而得 </a:t>
            </a:r>
            <a:r>
              <a:rPr lang="en-US" altLang="zh-TW" sz="3600" b="1">
                <a:solidFill>
                  <a:schemeClr val="tx1"/>
                </a:solidFill>
              </a:rPr>
              <a:t>(WISDOT)</a:t>
            </a:r>
            <a:endParaRPr lang="zh-TW" altLang="en-US" sz="3600" b="1">
              <a:solidFill>
                <a:schemeClr val="tx1"/>
              </a:solidFill>
            </a:endParaRPr>
          </a:p>
        </p:txBody>
      </p:sp>
      <p:pic>
        <p:nvPicPr>
          <p:cNvPr id="11" name="圖片 10">
            <a:extLst>
              <a:ext uri="{FF2B5EF4-FFF2-40B4-BE49-F238E27FC236}">
                <a16:creationId xmlns:a16="http://schemas.microsoft.com/office/drawing/2014/main" id="{9C52E784-5042-397A-A591-1E4D9D69FDC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7280" y="1898651"/>
            <a:ext cx="3530601" cy="2806568"/>
          </a:xfrm>
          <a:prstGeom prst="rect">
            <a:avLst/>
          </a:prstGeom>
        </p:spPr>
      </p:pic>
      <p:pic>
        <p:nvPicPr>
          <p:cNvPr id="13" name="圖片 12">
            <a:extLst>
              <a:ext uri="{FF2B5EF4-FFF2-40B4-BE49-F238E27FC236}">
                <a16:creationId xmlns:a16="http://schemas.microsoft.com/office/drawing/2014/main" id="{AA701F1D-84AA-A482-AB54-A455EA48A1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5215" y="-88900"/>
            <a:ext cx="4417172" cy="6858000"/>
          </a:xfrm>
          <a:prstGeom prst="rect">
            <a:avLst/>
          </a:prstGeom>
        </p:spPr>
      </p:pic>
    </p:spTree>
    <p:extLst>
      <p:ext uri="{BB962C8B-B14F-4D97-AF65-F5344CB8AC3E}">
        <p14:creationId xmlns:p14="http://schemas.microsoft.com/office/powerpoint/2010/main" val="17737410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6E708D-4FFB-E7C1-D617-F238A0743555}"/>
              </a:ext>
            </a:extLst>
          </p:cNvPr>
          <p:cNvSpPr>
            <a:spLocks noGrp="1"/>
          </p:cNvSpPr>
          <p:nvPr>
            <p:ph type="title"/>
          </p:nvPr>
        </p:nvSpPr>
        <p:spPr/>
        <p:txBody>
          <a:bodyPr/>
          <a:lstStyle/>
          <a:p>
            <a:r>
              <a:rPr lang="en-US" altLang="zh-TW"/>
              <a:t>AADT</a:t>
            </a:r>
            <a:r>
              <a:rPr lang="zh-TW" altLang="en-US"/>
              <a:t>蒐集新方法 </a:t>
            </a:r>
            <a:r>
              <a:rPr lang="en-US" altLang="zh-TW"/>
              <a:t>– </a:t>
            </a:r>
            <a:r>
              <a:rPr lang="zh-TW" altLang="en-US"/>
              <a:t>探偵資料 </a:t>
            </a:r>
            <a:r>
              <a:rPr lang="en-US" altLang="zh-TW"/>
              <a:t>(Probe Data)</a:t>
            </a:r>
            <a:endParaRPr lang="zh-TW" altLang="en-US"/>
          </a:p>
        </p:txBody>
      </p:sp>
      <p:sp>
        <p:nvSpPr>
          <p:cNvPr id="3" name="投影片編號版面配置區 2">
            <a:extLst>
              <a:ext uri="{FF2B5EF4-FFF2-40B4-BE49-F238E27FC236}">
                <a16:creationId xmlns:a16="http://schemas.microsoft.com/office/drawing/2014/main" id="{23472468-F511-0B56-11FE-DF5E04468893}"/>
              </a:ext>
            </a:extLst>
          </p:cNvPr>
          <p:cNvSpPr>
            <a:spLocks noGrp="1"/>
          </p:cNvSpPr>
          <p:nvPr>
            <p:ph type="sldNum" sz="quarter" idx="12"/>
          </p:nvPr>
        </p:nvSpPr>
        <p:spPr/>
        <p:txBody>
          <a:bodyPr/>
          <a:lstStyle/>
          <a:p>
            <a:pPr algn="ctr"/>
            <a:fld id="{6E290225-7458-4E5F-AFE5-E142CAAEBF37}" type="slidenum">
              <a:rPr lang="en-US" smtClean="0"/>
              <a:pPr algn="ctr"/>
              <a:t>121</a:t>
            </a:fld>
            <a:endParaRPr lang="en-US"/>
          </a:p>
        </p:txBody>
      </p:sp>
      <p:sp>
        <p:nvSpPr>
          <p:cNvPr id="4" name="內容版面配置區 3">
            <a:extLst>
              <a:ext uri="{FF2B5EF4-FFF2-40B4-BE49-F238E27FC236}">
                <a16:creationId xmlns:a16="http://schemas.microsoft.com/office/drawing/2014/main" id="{22DEBD73-B14A-9D2B-18E3-815B4C14C335}"/>
              </a:ext>
            </a:extLst>
          </p:cNvPr>
          <p:cNvSpPr>
            <a:spLocks noGrp="1"/>
          </p:cNvSpPr>
          <p:nvPr>
            <p:ph idx="1"/>
          </p:nvPr>
        </p:nvSpPr>
        <p:spPr/>
        <p:txBody>
          <a:bodyPr/>
          <a:lstStyle/>
          <a:p>
            <a:pPr marL="0" indent="0">
              <a:buNone/>
            </a:pPr>
            <a:r>
              <a:rPr lang="zh-TW" altLang="en-US">
                <a:solidFill>
                  <a:schemeClr val="tx1"/>
                </a:solidFill>
              </a:rPr>
              <a:t>探偵資料係透過車輛</a:t>
            </a:r>
            <a:r>
              <a:rPr lang="en-US" altLang="zh-TW">
                <a:solidFill>
                  <a:schemeClr val="tx1"/>
                </a:solidFill>
              </a:rPr>
              <a:t>GPS</a:t>
            </a:r>
            <a:r>
              <a:rPr lang="zh-TW" altLang="en-US">
                <a:solidFill>
                  <a:schemeClr val="tx1"/>
                </a:solidFill>
              </a:rPr>
              <a:t>資料掌握路段交通量並推估</a:t>
            </a:r>
            <a:r>
              <a:rPr lang="en-US" altLang="zh-TW">
                <a:solidFill>
                  <a:schemeClr val="tx1"/>
                </a:solidFill>
              </a:rPr>
              <a:t>AADT</a:t>
            </a:r>
            <a:r>
              <a:rPr lang="zh-TW" altLang="en-US">
                <a:solidFill>
                  <a:schemeClr val="tx1"/>
                </a:solidFill>
              </a:rPr>
              <a:t>，也為抽樣的應用</a:t>
            </a:r>
            <a:endParaRPr lang="en-US" altLang="zh-TW">
              <a:solidFill>
                <a:schemeClr val="tx1"/>
              </a:solidFill>
            </a:endParaRPr>
          </a:p>
          <a:p>
            <a:pPr marL="0" indent="0">
              <a:buNone/>
            </a:pPr>
            <a:r>
              <a:rPr lang="zh-TW" altLang="en-US">
                <a:solidFill>
                  <a:schemeClr val="tx1"/>
                </a:solidFill>
              </a:rPr>
              <a:t>探偵資料應用成效分析 </a:t>
            </a:r>
            <a:r>
              <a:rPr lang="en-US" altLang="zh-TW">
                <a:solidFill>
                  <a:schemeClr val="tx1"/>
                </a:solidFill>
              </a:rPr>
              <a:t>(USDOT)</a:t>
            </a:r>
          </a:p>
          <a:p>
            <a:r>
              <a:rPr lang="en-US" altLang="zh-TW">
                <a:solidFill>
                  <a:schemeClr val="tx1"/>
                </a:solidFill>
              </a:rPr>
              <a:t>AADT&gt;2,000</a:t>
            </a:r>
            <a:r>
              <a:rPr lang="zh-TW" altLang="en-US">
                <a:solidFill>
                  <a:schemeClr val="tx1"/>
                </a:solidFill>
              </a:rPr>
              <a:t>路段，</a:t>
            </a:r>
            <a:r>
              <a:rPr lang="en-US" altLang="zh-TW">
                <a:solidFill>
                  <a:schemeClr val="tx1"/>
                </a:solidFill>
              </a:rPr>
              <a:t>Probe Data</a:t>
            </a:r>
            <a:r>
              <a:rPr lang="zh-TW" altLang="en-US">
                <a:solidFill>
                  <a:schemeClr val="tx1"/>
                </a:solidFill>
              </a:rPr>
              <a:t>準確率高於抽樣準確率，然而仍未貼近真實數據</a:t>
            </a:r>
            <a:endParaRPr lang="en-US" altLang="zh-TW">
              <a:solidFill>
                <a:schemeClr val="tx1"/>
              </a:solidFill>
            </a:endParaRPr>
          </a:p>
          <a:p>
            <a:r>
              <a:rPr lang="en-US" altLang="zh-TW">
                <a:solidFill>
                  <a:schemeClr val="tx1"/>
                </a:solidFill>
              </a:rPr>
              <a:t>AADT</a:t>
            </a:r>
            <a:r>
              <a:rPr lang="zh-TW" altLang="en-US">
                <a:solidFill>
                  <a:schemeClr val="tx1"/>
                </a:solidFill>
              </a:rPr>
              <a:t>介於</a:t>
            </a:r>
            <a:r>
              <a:rPr lang="en-US" altLang="zh-TW">
                <a:solidFill>
                  <a:schemeClr val="tx1"/>
                </a:solidFill>
              </a:rPr>
              <a:t>500</a:t>
            </a:r>
            <a:r>
              <a:rPr lang="zh-TW" altLang="en-US">
                <a:solidFill>
                  <a:schemeClr val="tx1"/>
                </a:solidFill>
              </a:rPr>
              <a:t>至</a:t>
            </a:r>
            <a:r>
              <a:rPr lang="en-US" altLang="zh-TW">
                <a:solidFill>
                  <a:schemeClr val="tx1"/>
                </a:solidFill>
              </a:rPr>
              <a:t>2,000</a:t>
            </a:r>
            <a:r>
              <a:rPr lang="zh-TW" altLang="en-US">
                <a:solidFill>
                  <a:schemeClr val="tx1"/>
                </a:solidFill>
              </a:rPr>
              <a:t>路段，</a:t>
            </a:r>
            <a:r>
              <a:rPr lang="en-US" altLang="zh-TW">
                <a:solidFill>
                  <a:schemeClr val="tx1"/>
                </a:solidFill>
              </a:rPr>
              <a:t>Probe Data</a:t>
            </a:r>
            <a:r>
              <a:rPr lang="zh-TW" altLang="en-US">
                <a:solidFill>
                  <a:schemeClr val="tx1"/>
                </a:solidFill>
              </a:rPr>
              <a:t>與傳統抽樣成效互有高低</a:t>
            </a:r>
            <a:endParaRPr lang="en-US" altLang="zh-TW">
              <a:solidFill>
                <a:schemeClr val="tx1"/>
              </a:solidFill>
            </a:endParaRPr>
          </a:p>
          <a:p>
            <a:r>
              <a:rPr lang="en-US" altLang="zh-TW">
                <a:solidFill>
                  <a:schemeClr val="tx1"/>
                </a:solidFill>
              </a:rPr>
              <a:t>Probe Data</a:t>
            </a:r>
            <a:r>
              <a:rPr lang="zh-TW" altLang="en-US">
                <a:solidFill>
                  <a:schemeClr val="tx1"/>
                </a:solidFill>
              </a:rPr>
              <a:t>仍為抽樣，因此交通量大的路段有更好的估算成效</a:t>
            </a:r>
            <a:endParaRPr lang="en-US" altLang="zh-TW">
              <a:solidFill>
                <a:schemeClr val="tx1"/>
              </a:solidFill>
            </a:endParaRPr>
          </a:p>
          <a:p>
            <a:r>
              <a:rPr lang="zh-TW" altLang="en-US">
                <a:solidFill>
                  <a:schemeClr val="tx1"/>
                </a:solidFill>
              </a:rPr>
              <a:t>特殊狀況 </a:t>
            </a:r>
            <a:r>
              <a:rPr lang="en-US" altLang="zh-TW">
                <a:solidFill>
                  <a:schemeClr val="tx1"/>
                </a:solidFill>
              </a:rPr>
              <a:t>(</a:t>
            </a:r>
            <a:r>
              <a:rPr lang="zh-TW" altLang="en-US">
                <a:solidFill>
                  <a:schemeClr val="tx1"/>
                </a:solidFill>
              </a:rPr>
              <a:t>天氣、道路封閉、活動</a:t>
            </a:r>
            <a:r>
              <a:rPr lang="en-US" altLang="zh-TW">
                <a:solidFill>
                  <a:schemeClr val="tx1"/>
                </a:solidFill>
              </a:rPr>
              <a:t>)Probe Data</a:t>
            </a:r>
            <a:r>
              <a:rPr lang="zh-TW" altLang="en-US">
                <a:solidFill>
                  <a:schemeClr val="tx1"/>
                </a:solidFill>
              </a:rPr>
              <a:t>可掌握到</a:t>
            </a:r>
            <a:endParaRPr lang="en-US" altLang="zh-TW">
              <a:solidFill>
                <a:schemeClr val="tx1"/>
              </a:solidFill>
            </a:endParaRPr>
          </a:p>
          <a:p>
            <a:r>
              <a:rPr lang="en-US" altLang="zh-TW">
                <a:solidFill>
                  <a:schemeClr val="tx1"/>
                </a:solidFill>
              </a:rPr>
              <a:t>Probe data</a:t>
            </a:r>
            <a:r>
              <a:rPr lang="zh-TW" altLang="en-US">
                <a:solidFill>
                  <a:schemeClr val="tx1"/>
                </a:solidFill>
              </a:rPr>
              <a:t>具彈性，可依據時間區間</a:t>
            </a:r>
            <a:r>
              <a:rPr lang="en-US" altLang="zh-TW">
                <a:solidFill>
                  <a:schemeClr val="tx1"/>
                </a:solidFill>
              </a:rPr>
              <a:t>(</a:t>
            </a:r>
            <a:r>
              <a:rPr lang="zh-TW" altLang="en-US">
                <a:solidFill>
                  <a:schemeClr val="tx1"/>
                </a:solidFill>
              </a:rPr>
              <a:t>年、月、小時</a:t>
            </a:r>
            <a:r>
              <a:rPr lang="en-US" altLang="zh-TW">
                <a:solidFill>
                  <a:schemeClr val="tx1"/>
                </a:solidFill>
              </a:rPr>
              <a:t>)</a:t>
            </a:r>
            <a:r>
              <a:rPr lang="zh-TW" altLang="en-US">
                <a:solidFill>
                  <a:schemeClr val="tx1"/>
                </a:solidFill>
              </a:rPr>
              <a:t>及車種、人口組成等資料做彙整分析</a:t>
            </a:r>
          </a:p>
        </p:txBody>
      </p:sp>
      <p:sp>
        <p:nvSpPr>
          <p:cNvPr id="6" name="文字方塊 5">
            <a:extLst>
              <a:ext uri="{FF2B5EF4-FFF2-40B4-BE49-F238E27FC236}">
                <a16:creationId xmlns:a16="http://schemas.microsoft.com/office/drawing/2014/main" id="{8474C3E1-73B2-BFA2-D9A1-DB95687DD31F}"/>
              </a:ext>
            </a:extLst>
          </p:cNvPr>
          <p:cNvSpPr txBox="1"/>
          <p:nvPr/>
        </p:nvSpPr>
        <p:spPr>
          <a:xfrm>
            <a:off x="838200" y="5784413"/>
            <a:ext cx="6096000" cy="646331"/>
          </a:xfrm>
          <a:prstGeom prst="rect">
            <a:avLst/>
          </a:prstGeom>
          <a:noFill/>
        </p:spPr>
        <p:txBody>
          <a:bodyPr wrap="square">
            <a:spAutoFit/>
          </a:bodyPr>
          <a:lstStyle/>
          <a:p>
            <a:r>
              <a:rPr lang="en-US" altLang="zh-TW">
                <a:hlinkClick r:id="rId2"/>
              </a:rPr>
              <a:t>Non-Traditional Methods to Obtain Annual Average Daily Traffic (AADT) (dot.gov)</a:t>
            </a:r>
            <a:endParaRPr lang="zh-TW" altLang="en-US"/>
          </a:p>
        </p:txBody>
      </p:sp>
      <p:sp>
        <p:nvSpPr>
          <p:cNvPr id="7" name="文字方塊 6">
            <a:extLst>
              <a:ext uri="{FF2B5EF4-FFF2-40B4-BE49-F238E27FC236}">
                <a16:creationId xmlns:a16="http://schemas.microsoft.com/office/drawing/2014/main" id="{E315A250-05B8-2BB0-0E6B-2C46CA903E53}"/>
              </a:ext>
            </a:extLst>
          </p:cNvPr>
          <p:cNvSpPr txBox="1"/>
          <p:nvPr/>
        </p:nvSpPr>
        <p:spPr>
          <a:xfrm>
            <a:off x="1308100" y="4122420"/>
            <a:ext cx="8414868" cy="584775"/>
          </a:xfrm>
          <a:prstGeom prst="rect">
            <a:avLst/>
          </a:prstGeom>
          <a:noFill/>
        </p:spPr>
        <p:txBody>
          <a:bodyPr wrap="none" rtlCol="0">
            <a:spAutoFit/>
          </a:bodyPr>
          <a:lstStyle/>
          <a:p>
            <a:r>
              <a:rPr lang="en-US" altLang="zh-TW" sz="3200" b="1">
                <a:highlight>
                  <a:srgbClr val="FFFF00"/>
                </a:highlight>
              </a:rPr>
              <a:t>Temporary Data &lt; Probe Data &lt; Continuous Data</a:t>
            </a:r>
            <a:endParaRPr lang="zh-TW" altLang="en-US" sz="3200" b="1">
              <a:highlight>
                <a:srgbClr val="FFFF00"/>
              </a:highlight>
            </a:endParaRPr>
          </a:p>
        </p:txBody>
      </p:sp>
      <p:sp>
        <p:nvSpPr>
          <p:cNvPr id="8" name="文字方塊 7">
            <a:extLst>
              <a:ext uri="{FF2B5EF4-FFF2-40B4-BE49-F238E27FC236}">
                <a16:creationId xmlns:a16="http://schemas.microsoft.com/office/drawing/2014/main" id="{E9984AC2-B8B0-A6A8-D5BA-6C3C9120DF8F}"/>
              </a:ext>
            </a:extLst>
          </p:cNvPr>
          <p:cNvSpPr txBox="1"/>
          <p:nvPr/>
        </p:nvSpPr>
        <p:spPr>
          <a:xfrm>
            <a:off x="2845958" y="4707195"/>
            <a:ext cx="8107540" cy="1077218"/>
          </a:xfrm>
          <a:prstGeom prst="rect">
            <a:avLst/>
          </a:prstGeom>
          <a:noFill/>
        </p:spPr>
        <p:txBody>
          <a:bodyPr wrap="none" rtlCol="0">
            <a:spAutoFit/>
          </a:bodyPr>
          <a:lstStyle/>
          <a:p>
            <a:r>
              <a:rPr lang="en-US" altLang="zh-TW" sz="3200" b="1">
                <a:highlight>
                  <a:srgbClr val="FFFF00"/>
                </a:highlight>
              </a:rPr>
              <a:t>ITB2</a:t>
            </a:r>
            <a:r>
              <a:rPr lang="zh-TW" altLang="en-US" sz="3200" b="1">
                <a:highlight>
                  <a:srgbClr val="FFFF00"/>
                </a:highlight>
              </a:rPr>
              <a:t>若成本不輸</a:t>
            </a:r>
            <a:r>
              <a:rPr lang="en-US" altLang="zh-TW" sz="3200" b="1">
                <a:highlight>
                  <a:srgbClr val="FFFF00"/>
                </a:highlight>
              </a:rPr>
              <a:t>Probe Data</a:t>
            </a:r>
            <a:r>
              <a:rPr lang="zh-TW" altLang="en-US" sz="3200" b="1">
                <a:highlight>
                  <a:srgbClr val="FFFF00"/>
                </a:highlight>
              </a:rPr>
              <a:t>太多，就有機會</a:t>
            </a:r>
            <a:r>
              <a:rPr lang="en-US" altLang="zh-TW" sz="3200" b="1">
                <a:highlight>
                  <a:srgbClr val="FFFF00"/>
                </a:highlight>
              </a:rPr>
              <a:t>/</a:t>
            </a:r>
          </a:p>
          <a:p>
            <a:r>
              <a:rPr lang="en-US" altLang="zh-TW" sz="3200" b="1">
                <a:highlight>
                  <a:srgbClr val="FFFF00"/>
                </a:highlight>
              </a:rPr>
              <a:t>ITB2</a:t>
            </a:r>
            <a:r>
              <a:rPr lang="zh-TW" altLang="en-US" sz="3200" b="1">
                <a:highlight>
                  <a:srgbClr val="FFFF00"/>
                </a:highlight>
              </a:rPr>
              <a:t>可直接取代現行</a:t>
            </a:r>
            <a:r>
              <a:rPr lang="en-US" altLang="zh-TW" sz="3200" b="1">
                <a:highlight>
                  <a:srgbClr val="FFFF00"/>
                </a:highlight>
              </a:rPr>
              <a:t>Permanent Sensor</a:t>
            </a:r>
            <a:r>
              <a:rPr lang="zh-TW" altLang="en-US" sz="3200" b="1">
                <a:highlight>
                  <a:srgbClr val="FFFF00"/>
                </a:highlight>
              </a:rPr>
              <a:t> </a:t>
            </a:r>
            <a:r>
              <a:rPr lang="en-US" altLang="zh-TW" sz="3200" b="1">
                <a:highlight>
                  <a:srgbClr val="FFFF00"/>
                </a:highlight>
              </a:rPr>
              <a:t>(</a:t>
            </a:r>
            <a:r>
              <a:rPr lang="zh-TW" altLang="en-US" sz="3200" b="1">
                <a:highlight>
                  <a:srgbClr val="FFFF00"/>
                </a:highlight>
              </a:rPr>
              <a:t>線圈</a:t>
            </a:r>
            <a:r>
              <a:rPr lang="en-US" altLang="zh-TW" sz="3200" b="1">
                <a:highlight>
                  <a:srgbClr val="FFFF00"/>
                </a:highlight>
              </a:rPr>
              <a:t>)</a:t>
            </a:r>
            <a:endParaRPr lang="zh-TW" altLang="en-US" sz="3200" b="1">
              <a:highlight>
                <a:srgbClr val="FFFF00"/>
              </a:highlight>
            </a:endParaRPr>
          </a:p>
        </p:txBody>
      </p:sp>
    </p:spTree>
    <p:extLst>
      <p:ext uri="{BB962C8B-B14F-4D97-AF65-F5344CB8AC3E}">
        <p14:creationId xmlns:p14="http://schemas.microsoft.com/office/powerpoint/2010/main" val="26448936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226AB8E-E6DD-E1E1-9F35-71E9B6FBC2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44588"/>
            <a:ext cx="12192000" cy="4957704"/>
          </a:xfrm>
          <a:prstGeom prst="rect">
            <a:avLst/>
          </a:prstGeom>
        </p:spPr>
      </p:pic>
      <p:sp>
        <p:nvSpPr>
          <p:cNvPr id="6" name="標題 5">
            <a:extLst>
              <a:ext uri="{FF2B5EF4-FFF2-40B4-BE49-F238E27FC236}">
                <a16:creationId xmlns:a16="http://schemas.microsoft.com/office/drawing/2014/main" id="{F1A093E8-1EF0-5986-1B60-A8B0EEE706BB}"/>
              </a:ext>
            </a:extLst>
          </p:cNvPr>
          <p:cNvSpPr>
            <a:spLocks noGrp="1"/>
          </p:cNvSpPr>
          <p:nvPr>
            <p:ph type="title"/>
          </p:nvPr>
        </p:nvSpPr>
        <p:spPr/>
        <p:txBody>
          <a:bodyPr/>
          <a:lstStyle/>
          <a:p>
            <a:r>
              <a:rPr lang="zh-TW" altLang="en-US"/>
              <a:t>不同探偵資料來源</a:t>
            </a:r>
          </a:p>
        </p:txBody>
      </p:sp>
      <p:sp>
        <p:nvSpPr>
          <p:cNvPr id="9" name="文字方塊 8">
            <a:extLst>
              <a:ext uri="{FF2B5EF4-FFF2-40B4-BE49-F238E27FC236}">
                <a16:creationId xmlns:a16="http://schemas.microsoft.com/office/drawing/2014/main" id="{3B9518C6-5991-0632-1D51-CC1D39843B47}"/>
              </a:ext>
            </a:extLst>
          </p:cNvPr>
          <p:cNvSpPr txBox="1"/>
          <p:nvPr/>
        </p:nvSpPr>
        <p:spPr>
          <a:xfrm>
            <a:off x="141790" y="6308209"/>
            <a:ext cx="6094070" cy="369332"/>
          </a:xfrm>
          <a:prstGeom prst="rect">
            <a:avLst/>
          </a:prstGeom>
          <a:noFill/>
        </p:spPr>
        <p:txBody>
          <a:bodyPr wrap="square">
            <a:spAutoFit/>
          </a:bodyPr>
          <a:lstStyle/>
          <a:p>
            <a:r>
              <a:rPr lang="en-US" altLang="zh-TW">
                <a:hlinkClick r:id="rId4"/>
              </a:rPr>
              <a:t>ITS Probe Vehicle (dot.gov)</a:t>
            </a:r>
            <a:endParaRPr lang="zh-TW" altLang="en-US"/>
          </a:p>
        </p:txBody>
      </p:sp>
      <p:sp>
        <p:nvSpPr>
          <p:cNvPr id="2" name="矩形 1">
            <a:extLst>
              <a:ext uri="{FF2B5EF4-FFF2-40B4-BE49-F238E27FC236}">
                <a16:creationId xmlns:a16="http://schemas.microsoft.com/office/drawing/2014/main" id="{C474902E-EB55-81A7-2921-1B06F29BA339}"/>
              </a:ext>
            </a:extLst>
          </p:cNvPr>
          <p:cNvSpPr/>
          <p:nvPr/>
        </p:nvSpPr>
        <p:spPr>
          <a:xfrm>
            <a:off x="0" y="4821490"/>
            <a:ext cx="12039600" cy="779463"/>
          </a:xfrm>
          <a:prstGeom prst="rect">
            <a:avLst/>
          </a:prstGeom>
          <a:noFill/>
          <a:ln w="762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352040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96A86A7-D15A-BC14-E0C0-55A1B65969BA}"/>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A63A0281-495F-F855-D98C-9738561319D8}"/>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F5D62CBF-3B41-EE8F-118B-9C890CEDEAA1}"/>
              </a:ext>
            </a:extLst>
          </p:cNvPr>
          <p:cNvSpPr>
            <a:spLocks noGrp="1"/>
          </p:cNvSpPr>
          <p:nvPr>
            <p:ph idx="1"/>
          </p:nvPr>
        </p:nvSpPr>
        <p:spPr/>
        <p:txBody>
          <a:bodyPr/>
          <a:lstStyle/>
          <a:p>
            <a:r>
              <a:rPr lang="zh-TW" altLang="en-US"/>
              <a:t>應用</a:t>
            </a:r>
            <a:r>
              <a:rPr lang="en-US" altLang="zh-TW"/>
              <a:t>:</a:t>
            </a:r>
            <a:r>
              <a:rPr lang="zh-TW" altLang="en-US"/>
              <a:t> </a:t>
            </a:r>
            <a:r>
              <a:rPr lang="en-US" altLang="zh-TW"/>
              <a:t>ATSPM</a:t>
            </a:r>
            <a:endParaRPr lang="zh-TW" altLang="en-US"/>
          </a:p>
        </p:txBody>
      </p:sp>
    </p:spTree>
    <p:extLst>
      <p:ext uri="{BB962C8B-B14F-4D97-AF65-F5344CB8AC3E}">
        <p14:creationId xmlns:p14="http://schemas.microsoft.com/office/powerpoint/2010/main" val="38003907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9BACB6-56A3-8E8F-9990-6FAE6D5F4081}"/>
              </a:ext>
            </a:extLst>
          </p:cNvPr>
          <p:cNvSpPr>
            <a:spLocks noGrp="1"/>
          </p:cNvSpPr>
          <p:nvPr>
            <p:ph type="title"/>
          </p:nvPr>
        </p:nvSpPr>
        <p:spPr/>
        <p:txBody>
          <a:bodyPr/>
          <a:lstStyle/>
          <a:p>
            <a:r>
              <a:rPr lang="en-US" altLang="zh-TW"/>
              <a:t>ATSPM</a:t>
            </a:r>
            <a:endParaRPr lang="zh-TW" altLang="en-US"/>
          </a:p>
        </p:txBody>
      </p:sp>
      <p:sp>
        <p:nvSpPr>
          <p:cNvPr id="3" name="投影片編號版面配置區 2">
            <a:extLst>
              <a:ext uri="{FF2B5EF4-FFF2-40B4-BE49-F238E27FC236}">
                <a16:creationId xmlns:a16="http://schemas.microsoft.com/office/drawing/2014/main" id="{0E8804D0-2427-B038-AF33-7DD572D6399E}"/>
              </a:ext>
            </a:extLst>
          </p:cNvPr>
          <p:cNvSpPr>
            <a:spLocks noGrp="1"/>
          </p:cNvSpPr>
          <p:nvPr>
            <p:ph type="sldNum" sz="quarter" idx="12"/>
          </p:nvPr>
        </p:nvSpPr>
        <p:spPr/>
        <p:txBody>
          <a:bodyPr/>
          <a:lstStyle/>
          <a:p>
            <a:pPr algn="ctr"/>
            <a:fld id="{6E290225-7458-4E5F-AFE5-E142CAAEBF37}" type="slidenum">
              <a:rPr lang="en-US" smtClean="0"/>
              <a:pPr algn="ctr"/>
              <a:t>124</a:t>
            </a:fld>
            <a:endParaRPr lang="en-US"/>
          </a:p>
        </p:txBody>
      </p:sp>
      <p:sp>
        <p:nvSpPr>
          <p:cNvPr id="4" name="內容版面配置區 3">
            <a:extLst>
              <a:ext uri="{FF2B5EF4-FFF2-40B4-BE49-F238E27FC236}">
                <a16:creationId xmlns:a16="http://schemas.microsoft.com/office/drawing/2014/main" id="{BFE5DB8A-F460-96D1-8A8F-47E6F51EE442}"/>
              </a:ext>
            </a:extLst>
          </p:cNvPr>
          <p:cNvSpPr>
            <a:spLocks noGrp="1"/>
          </p:cNvSpPr>
          <p:nvPr>
            <p:ph idx="1"/>
          </p:nvPr>
        </p:nvSpPr>
        <p:spPr>
          <a:xfrm>
            <a:off x="838200" y="1388962"/>
            <a:ext cx="4584700" cy="4788001"/>
          </a:xfrm>
        </p:spPr>
        <p:txBody>
          <a:bodyPr>
            <a:normAutofit/>
          </a:bodyPr>
          <a:lstStyle/>
          <a:p>
            <a:r>
              <a:rPr lang="zh-TW" altLang="en-US" sz="1800">
                <a:solidFill>
                  <a:schemeClr val="tx1"/>
                </a:solidFill>
              </a:rPr>
              <a:t>資料來源：</a:t>
            </a:r>
            <a:endParaRPr lang="en-US" altLang="zh-TW" sz="1800">
              <a:solidFill>
                <a:schemeClr val="tx1"/>
              </a:solidFill>
            </a:endParaRPr>
          </a:p>
          <a:p>
            <a:pPr lvl="1"/>
            <a:r>
              <a:rPr lang="zh-TW" altLang="en-US" sz="1600">
                <a:solidFill>
                  <a:schemeClr val="tx1"/>
                </a:solidFill>
              </a:rPr>
              <a:t>控制器 </a:t>
            </a:r>
            <a:r>
              <a:rPr lang="en-US" altLang="zh-TW" sz="1600">
                <a:solidFill>
                  <a:schemeClr val="tx1"/>
                </a:solidFill>
              </a:rPr>
              <a:t>(High Res Data): </a:t>
            </a:r>
            <a:r>
              <a:rPr lang="zh-TW" altLang="en-US" sz="1600">
                <a:solidFill>
                  <a:schemeClr val="tx1"/>
                </a:solidFill>
              </a:rPr>
              <a:t>由控制器紀錄之事件如感測器資料輸入及號誌資料輸出</a:t>
            </a:r>
            <a:endParaRPr lang="en-US" altLang="zh-TW" sz="1600">
              <a:solidFill>
                <a:schemeClr val="tx1"/>
              </a:solidFill>
            </a:endParaRPr>
          </a:p>
          <a:p>
            <a:pPr lvl="1"/>
            <a:r>
              <a:rPr lang="en-US" altLang="zh-TW" sz="1600">
                <a:solidFill>
                  <a:schemeClr val="tx1"/>
                </a:solidFill>
              </a:rPr>
              <a:t>Central system (low res data)</a:t>
            </a:r>
            <a:r>
              <a:rPr lang="zh-TW" altLang="en-US" sz="1600">
                <a:solidFill>
                  <a:schemeClr val="tx1"/>
                </a:solidFill>
              </a:rPr>
              <a:t>：</a:t>
            </a:r>
            <a:r>
              <a:rPr lang="en-US" altLang="zh-TW" sz="1600">
                <a:solidFill>
                  <a:schemeClr val="tx1"/>
                </a:solidFill>
              </a:rPr>
              <a:t>Volumes, detector occupancies, green times, and phase</a:t>
            </a:r>
          </a:p>
          <a:p>
            <a:pPr lvl="1"/>
            <a:r>
              <a:rPr lang="en-US" altLang="zh-TW" sz="1600">
                <a:solidFill>
                  <a:schemeClr val="tx1"/>
                </a:solidFill>
              </a:rPr>
              <a:t>terminations aggregated by the central system</a:t>
            </a:r>
          </a:p>
          <a:p>
            <a:pPr lvl="1"/>
            <a:r>
              <a:rPr lang="en-US" altLang="zh-TW" sz="1600">
                <a:solidFill>
                  <a:schemeClr val="tx1"/>
                </a:solidFill>
              </a:rPr>
              <a:t>Vendor specific data: data collected by detection systems, preemption systems and adaptive control system</a:t>
            </a:r>
          </a:p>
          <a:p>
            <a:pPr lvl="1"/>
            <a:r>
              <a:rPr lang="en-US" altLang="zh-TW" sz="1600">
                <a:solidFill>
                  <a:schemeClr val="tx1"/>
                </a:solidFill>
              </a:rPr>
              <a:t>AUTOMATED VEHICLE IDENTIFICATION (AVI)</a:t>
            </a:r>
            <a:r>
              <a:rPr lang="zh-TW" altLang="en-US" sz="1600">
                <a:solidFill>
                  <a:schemeClr val="tx1"/>
                </a:solidFill>
              </a:rPr>
              <a:t>：</a:t>
            </a:r>
            <a:r>
              <a:rPr lang="en-US" altLang="zh-TW" sz="1600">
                <a:solidFill>
                  <a:schemeClr val="tx1"/>
                </a:solidFill>
              </a:rPr>
              <a:t>travel time, route choice, O-D estimate</a:t>
            </a:r>
          </a:p>
          <a:p>
            <a:pPr lvl="1"/>
            <a:r>
              <a:rPr lang="zh-TW" altLang="en-US" sz="1600">
                <a:solidFill>
                  <a:schemeClr val="tx1"/>
                </a:solidFill>
              </a:rPr>
              <a:t>探偵車：車速資料</a:t>
            </a:r>
            <a:endParaRPr lang="en-US" altLang="zh-TW" sz="1600">
              <a:solidFill>
                <a:schemeClr val="tx1"/>
              </a:solidFill>
            </a:endParaRPr>
          </a:p>
          <a:p>
            <a:pPr lvl="1"/>
            <a:r>
              <a:rPr lang="en-US" altLang="zh-TW" sz="1600">
                <a:solidFill>
                  <a:schemeClr val="tx1"/>
                </a:solidFill>
              </a:rPr>
              <a:t>Automated vehicle location</a:t>
            </a:r>
            <a:r>
              <a:rPr lang="zh-TW" altLang="en-US" sz="1600">
                <a:solidFill>
                  <a:schemeClr val="tx1"/>
                </a:solidFill>
              </a:rPr>
              <a:t>：探偵車</a:t>
            </a:r>
            <a:r>
              <a:rPr lang="en-US" altLang="zh-TW" sz="1600">
                <a:solidFill>
                  <a:schemeClr val="tx1"/>
                </a:solidFill>
              </a:rPr>
              <a:t>GPS</a:t>
            </a:r>
            <a:r>
              <a:rPr lang="zh-TW" altLang="en-US" sz="1600">
                <a:solidFill>
                  <a:schemeClr val="tx1"/>
                </a:solidFill>
              </a:rPr>
              <a:t>位置資訊</a:t>
            </a:r>
          </a:p>
        </p:txBody>
      </p:sp>
      <p:graphicFrame>
        <p:nvGraphicFramePr>
          <p:cNvPr id="6" name="表格 5">
            <a:extLst>
              <a:ext uri="{FF2B5EF4-FFF2-40B4-BE49-F238E27FC236}">
                <a16:creationId xmlns:a16="http://schemas.microsoft.com/office/drawing/2014/main" id="{A0415DB2-DDB4-C346-0759-ED7E8756F2AE}"/>
              </a:ext>
            </a:extLst>
          </p:cNvPr>
          <p:cNvGraphicFramePr>
            <a:graphicFrameLocks noGrp="1"/>
          </p:cNvGraphicFramePr>
          <p:nvPr/>
        </p:nvGraphicFramePr>
        <p:xfrm>
          <a:off x="5715000" y="1388962"/>
          <a:ext cx="5418666" cy="16992600"/>
        </p:xfrm>
        <a:graphic>
          <a:graphicData uri="http://schemas.openxmlformats.org/drawingml/2006/table">
            <a:tbl>
              <a:tblPr firstRow="1" bandRow="1">
                <a:tableStyleId>{5C22544A-7EE6-4342-B048-85BDC9FD1C3A}</a:tableStyleId>
              </a:tblPr>
              <a:tblGrid>
                <a:gridCol w="1994836">
                  <a:extLst>
                    <a:ext uri="{9D8B030D-6E8A-4147-A177-3AD203B41FA5}">
                      <a16:colId xmlns:a16="http://schemas.microsoft.com/office/drawing/2014/main" val="4277563044"/>
                    </a:ext>
                  </a:extLst>
                </a:gridCol>
                <a:gridCol w="3423830">
                  <a:extLst>
                    <a:ext uri="{9D8B030D-6E8A-4147-A177-3AD203B41FA5}">
                      <a16:colId xmlns:a16="http://schemas.microsoft.com/office/drawing/2014/main" val="1516845795"/>
                    </a:ext>
                  </a:extLst>
                </a:gridCol>
              </a:tblGrid>
              <a:tr h="370840">
                <a:tc>
                  <a:txBody>
                    <a:bodyPr/>
                    <a:lstStyle/>
                    <a:p>
                      <a:r>
                        <a:rPr lang="zh-TW" altLang="en-US" sz="1400"/>
                        <a:t>績效評估項目</a:t>
                      </a:r>
                    </a:p>
                  </a:txBody>
                  <a:tcPr/>
                </a:tc>
                <a:tc>
                  <a:txBody>
                    <a:bodyPr/>
                    <a:lstStyle/>
                    <a:p>
                      <a:r>
                        <a:rPr lang="zh-TW" altLang="en-US" sz="1400"/>
                        <a:t>說明</a:t>
                      </a:r>
                    </a:p>
                  </a:txBody>
                  <a:tcPr/>
                </a:tc>
                <a:extLst>
                  <a:ext uri="{0D108BD9-81ED-4DB2-BD59-A6C34878D82A}">
                    <a16:rowId xmlns:a16="http://schemas.microsoft.com/office/drawing/2014/main" val="3936618055"/>
                  </a:ext>
                </a:extLst>
              </a:tr>
              <a:tr h="370840">
                <a:tc>
                  <a:txBody>
                    <a:bodyPr/>
                    <a:lstStyle/>
                    <a:p>
                      <a:pPr lvl="0"/>
                      <a:r>
                        <a:rPr lang="zh-TW" altLang="en-US" sz="1400">
                          <a:solidFill>
                            <a:schemeClr val="tx1"/>
                          </a:solidFill>
                        </a:rPr>
                        <a:t>通訊狀況</a:t>
                      </a:r>
                      <a:endParaRPr lang="en-US" altLang="zh-TW" sz="1400">
                        <a:solidFill>
                          <a:schemeClr val="tx1"/>
                        </a:solidFill>
                      </a:endParaRPr>
                    </a:p>
                  </a:txBody>
                  <a:tcPr/>
                </a:tc>
                <a:tc>
                  <a:txBody>
                    <a:bodyPr/>
                    <a:lstStyle/>
                    <a:p>
                      <a:r>
                        <a:rPr lang="zh-TW" altLang="en-US" sz="1400"/>
                        <a:t>紀錄路口聯網設備</a:t>
                      </a:r>
                      <a:r>
                        <a:rPr lang="en-US" altLang="zh-TW" sz="1400"/>
                        <a:t>(</a:t>
                      </a:r>
                      <a:r>
                        <a:rPr lang="zh-TW" altLang="en-US" sz="1400"/>
                        <a:t>感測器、控制器、</a:t>
                      </a:r>
                      <a:r>
                        <a:rPr lang="en-US" altLang="zh-TW" sz="1400"/>
                        <a:t>ITS</a:t>
                      </a:r>
                      <a:r>
                        <a:rPr lang="zh-TW" altLang="en-US" sz="1400"/>
                        <a:t>設備</a:t>
                      </a:r>
                      <a:r>
                        <a:rPr lang="en-US" altLang="zh-TW" sz="1400"/>
                        <a:t>…)</a:t>
                      </a:r>
                      <a:r>
                        <a:rPr lang="zh-TW" altLang="en-US" sz="1400"/>
                        <a:t>之連線是否失常</a:t>
                      </a:r>
                    </a:p>
                  </a:txBody>
                  <a:tcPr/>
                </a:tc>
                <a:extLst>
                  <a:ext uri="{0D108BD9-81ED-4DB2-BD59-A6C34878D82A}">
                    <a16:rowId xmlns:a16="http://schemas.microsoft.com/office/drawing/2014/main" val="1544523275"/>
                  </a:ext>
                </a:extLst>
              </a:tr>
              <a:tr h="370840">
                <a:tc>
                  <a:txBody>
                    <a:bodyPr/>
                    <a:lstStyle/>
                    <a:p>
                      <a:pPr lvl="0"/>
                      <a:r>
                        <a:rPr lang="en-US" altLang="zh-TW" sz="1400">
                          <a:solidFill>
                            <a:schemeClr val="tx1"/>
                          </a:solidFill>
                        </a:rPr>
                        <a:t>Flash Status</a:t>
                      </a:r>
                    </a:p>
                  </a:txBody>
                  <a:tcPr/>
                </a:tc>
                <a:tc>
                  <a:txBody>
                    <a:bodyPr/>
                    <a:lstStyle/>
                    <a:p>
                      <a:r>
                        <a:rPr lang="zh-TW" altLang="en-US" sz="1400"/>
                        <a:t>路口</a:t>
                      </a:r>
                      <a:r>
                        <a:rPr lang="zh-TW" altLang="en-US" sz="1400">
                          <a:solidFill>
                            <a:schemeClr val="tx1"/>
                          </a:solidFill>
                        </a:rPr>
                        <a:t>不正常狀態</a:t>
                      </a:r>
                      <a:r>
                        <a:rPr lang="en-US" altLang="zh-TW" sz="1400">
                          <a:solidFill>
                            <a:schemeClr val="tx1"/>
                          </a:solidFill>
                        </a:rPr>
                        <a:t>(</a:t>
                      </a:r>
                      <a:r>
                        <a:rPr lang="zh-TW" altLang="en-US" sz="1400">
                          <a:solidFill>
                            <a:schemeClr val="tx1"/>
                          </a:solidFill>
                        </a:rPr>
                        <a:t>如電源失效、控制器失靈</a:t>
                      </a:r>
                      <a:r>
                        <a:rPr lang="en-US" altLang="zh-TW" sz="1400">
                          <a:solidFill>
                            <a:schemeClr val="tx1"/>
                          </a:solidFill>
                        </a:rPr>
                        <a:t>)</a:t>
                      </a:r>
                      <a:endParaRPr lang="zh-TW" altLang="en-US" sz="1400"/>
                    </a:p>
                  </a:txBody>
                  <a:tcPr/>
                </a:tc>
                <a:extLst>
                  <a:ext uri="{0D108BD9-81ED-4DB2-BD59-A6C34878D82A}">
                    <a16:rowId xmlns:a16="http://schemas.microsoft.com/office/drawing/2014/main" val="1412052190"/>
                  </a:ext>
                </a:extLst>
              </a:tr>
              <a:tr h="370840">
                <a:tc>
                  <a:txBody>
                    <a:bodyPr/>
                    <a:lstStyle/>
                    <a:p>
                      <a:pPr lvl="0"/>
                      <a:r>
                        <a:rPr lang="zh-TW" altLang="en-US" sz="1400">
                          <a:solidFill>
                            <a:schemeClr val="tx1"/>
                          </a:solidFill>
                        </a:rPr>
                        <a:t>電源失效</a:t>
                      </a:r>
                      <a:endParaRPr lang="en-US" altLang="zh-TW" sz="1400">
                        <a:solidFill>
                          <a:schemeClr val="tx1"/>
                        </a:solidFill>
                      </a:endParaRPr>
                    </a:p>
                  </a:txBody>
                  <a:tcPr/>
                </a:tc>
                <a:tc>
                  <a:txBody>
                    <a:bodyPr/>
                    <a:lstStyle/>
                    <a:p>
                      <a:r>
                        <a:rPr lang="zh-TW" altLang="en-US" sz="1400"/>
                        <a:t>資訊可做為評估哪裡要設置備援電力之用</a:t>
                      </a:r>
                    </a:p>
                  </a:txBody>
                  <a:tcPr/>
                </a:tc>
                <a:extLst>
                  <a:ext uri="{0D108BD9-81ED-4DB2-BD59-A6C34878D82A}">
                    <a16:rowId xmlns:a16="http://schemas.microsoft.com/office/drawing/2014/main" val="2637621334"/>
                  </a:ext>
                </a:extLst>
              </a:tr>
              <a:tr h="370840">
                <a:tc>
                  <a:txBody>
                    <a:bodyPr/>
                    <a:lstStyle/>
                    <a:p>
                      <a:pPr lvl="0"/>
                      <a:r>
                        <a:rPr lang="zh-TW" altLang="en-US" sz="1400">
                          <a:solidFill>
                            <a:schemeClr val="tx1"/>
                          </a:solidFill>
                        </a:rPr>
                        <a:t>感測器失靈</a:t>
                      </a:r>
                      <a:endParaRPr lang="en-US" altLang="zh-TW" sz="1400">
                        <a:solidFill>
                          <a:schemeClr val="tx1"/>
                        </a:solidFill>
                      </a:endParaRPr>
                    </a:p>
                  </a:txBody>
                  <a:tcPr/>
                </a:tc>
                <a:tc>
                  <a:txBody>
                    <a:bodyPr/>
                    <a:lstStyle/>
                    <a:p>
                      <a:r>
                        <a:rPr lang="zh-TW" altLang="en-US" sz="1400"/>
                        <a:t>針對感測器偵測異常或失效紀錄</a:t>
                      </a:r>
                    </a:p>
                  </a:txBody>
                  <a:tcPr/>
                </a:tc>
                <a:extLst>
                  <a:ext uri="{0D108BD9-81ED-4DB2-BD59-A6C34878D82A}">
                    <a16:rowId xmlns:a16="http://schemas.microsoft.com/office/drawing/2014/main" val="2863310693"/>
                  </a:ext>
                </a:extLst>
              </a:tr>
              <a:tr h="370840">
                <a:tc>
                  <a:txBody>
                    <a:bodyPr/>
                    <a:lstStyle/>
                    <a:p>
                      <a:pPr lvl="0"/>
                      <a:r>
                        <a:rPr lang="zh-TW" altLang="en-US" sz="1400">
                          <a:solidFill>
                            <a:schemeClr val="tx1"/>
                          </a:solidFill>
                        </a:rPr>
                        <a:t>交通量</a:t>
                      </a:r>
                      <a:endParaRPr lang="en-US" altLang="zh-TW" sz="1400">
                        <a:solidFill>
                          <a:schemeClr val="tx1"/>
                        </a:solidFill>
                      </a:endParaRPr>
                    </a:p>
                  </a:txBody>
                  <a:tcPr/>
                </a:tc>
                <a:tc>
                  <a:txBody>
                    <a:bodyPr/>
                    <a:lstStyle/>
                    <a:p>
                      <a:r>
                        <a:rPr lang="zh-TW" altLang="en-US" sz="1400"/>
                        <a:t>依據</a:t>
                      </a:r>
                      <a:r>
                        <a:rPr lang="en-US" altLang="zh-TW" sz="1400"/>
                        <a:t>15</a:t>
                      </a:r>
                      <a:r>
                        <a:rPr lang="zh-TW" altLang="en-US" sz="1400"/>
                        <a:t>分鐘或週期紀錄，一般轉 換為流率</a:t>
                      </a:r>
                      <a:r>
                        <a:rPr lang="en-US" altLang="zh-TW" sz="1400"/>
                        <a:t>(flow rate, </a:t>
                      </a:r>
                      <a:r>
                        <a:rPr lang="zh-TW" altLang="en-US" sz="1400"/>
                        <a:t>每小時車輛數</a:t>
                      </a:r>
                      <a:r>
                        <a:rPr lang="en-US" altLang="zh-TW" sz="1400"/>
                        <a:t>)</a:t>
                      </a:r>
                      <a:r>
                        <a:rPr lang="zh-TW" altLang="en-US" sz="1400"/>
                        <a:t>作為號誌時制調整依據</a:t>
                      </a:r>
                    </a:p>
                  </a:txBody>
                  <a:tcPr/>
                </a:tc>
                <a:extLst>
                  <a:ext uri="{0D108BD9-81ED-4DB2-BD59-A6C34878D82A}">
                    <a16:rowId xmlns:a16="http://schemas.microsoft.com/office/drawing/2014/main" val="2745948970"/>
                  </a:ext>
                </a:extLst>
              </a:tr>
              <a:tr h="370840">
                <a:tc>
                  <a:txBody>
                    <a:bodyPr/>
                    <a:lstStyle/>
                    <a:p>
                      <a:pPr lvl="0"/>
                      <a:r>
                        <a:rPr lang="en-US" altLang="zh-TW" sz="1400">
                          <a:solidFill>
                            <a:schemeClr val="tx1"/>
                          </a:solidFill>
                        </a:rPr>
                        <a:t>Phase termination</a:t>
                      </a:r>
                      <a:r>
                        <a:rPr lang="zh-TW" altLang="en-US" sz="1400">
                          <a:solidFill>
                            <a:schemeClr val="tx1"/>
                          </a:solidFill>
                        </a:rPr>
                        <a:t> </a:t>
                      </a:r>
                      <a:r>
                        <a:rPr lang="en-US" altLang="zh-TW" sz="1400">
                          <a:solidFill>
                            <a:schemeClr val="tx1"/>
                          </a:solidFill>
                        </a:rPr>
                        <a:t>(</a:t>
                      </a:r>
                      <a:r>
                        <a:rPr lang="zh-TW" altLang="en-US" sz="1400">
                          <a:solidFill>
                            <a:schemeClr val="tx1"/>
                          </a:solidFill>
                        </a:rPr>
                        <a:t>時相終止</a:t>
                      </a:r>
                      <a:r>
                        <a:rPr lang="en-US" altLang="zh-TW" sz="1400">
                          <a:solidFill>
                            <a:schemeClr val="tx1"/>
                          </a:solidFill>
                        </a:rPr>
                        <a:t>)</a:t>
                      </a:r>
                    </a:p>
                  </a:txBody>
                  <a:tcPr/>
                </a:tc>
                <a:tc>
                  <a:txBody>
                    <a:bodyPr/>
                    <a:lstStyle/>
                    <a:p>
                      <a:r>
                        <a:rPr lang="zh-TW" altLang="en-US" sz="1400"/>
                        <a:t>紀錄時相為何終止 </a:t>
                      </a:r>
                      <a:r>
                        <a:rPr lang="en-US" altLang="zh-TW" sz="1400"/>
                        <a:t>(</a:t>
                      </a:r>
                      <a:r>
                        <a:rPr lang="zh-TW" altLang="en-US" sz="1400"/>
                        <a:t>觸動式</a:t>
                      </a:r>
                      <a:r>
                        <a:rPr lang="en-US" altLang="zh-TW" sz="1400"/>
                        <a:t>):</a:t>
                      </a:r>
                      <a:r>
                        <a:rPr lang="zh-TW" altLang="en-US" sz="1400"/>
                        <a:t> </a:t>
                      </a:r>
                      <a:r>
                        <a:rPr lang="en-US" altLang="zh-TW" sz="1400"/>
                        <a:t> gap-outs</a:t>
                      </a:r>
                      <a:r>
                        <a:rPr lang="zh-TW" altLang="en-US" sz="1400"/>
                        <a:t> </a:t>
                      </a:r>
                      <a:r>
                        <a:rPr lang="en-US" altLang="zh-TW" sz="1400"/>
                        <a:t>(</a:t>
                      </a:r>
                      <a:r>
                        <a:rPr lang="zh-TW" altLang="en-US" sz="1400"/>
                        <a:t>太久沒有車輛通過</a:t>
                      </a:r>
                      <a:r>
                        <a:rPr lang="en-US" altLang="zh-TW" sz="1400"/>
                        <a:t>), max-outs, force-offs,</a:t>
                      </a:r>
                      <a:r>
                        <a:rPr lang="zh-TW" altLang="en-US" sz="1400"/>
                        <a:t> </a:t>
                      </a:r>
                      <a:r>
                        <a:rPr lang="en-US" altLang="zh-TW" sz="1400"/>
                        <a:t>and skips</a:t>
                      </a:r>
                      <a:endParaRPr lang="zh-TW" altLang="en-US" sz="1400"/>
                    </a:p>
                  </a:txBody>
                  <a:tcPr/>
                </a:tc>
                <a:extLst>
                  <a:ext uri="{0D108BD9-81ED-4DB2-BD59-A6C34878D82A}">
                    <a16:rowId xmlns:a16="http://schemas.microsoft.com/office/drawing/2014/main" val="25858392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Split(</a:t>
                      </a:r>
                      <a:r>
                        <a:rPr lang="zh-TW" altLang="en-US" sz="1400">
                          <a:solidFill>
                            <a:schemeClr val="tx1"/>
                          </a:solidFill>
                        </a:rPr>
                        <a:t>時比</a:t>
                      </a:r>
                      <a:r>
                        <a:rPr lang="en-US" altLang="zh-TW" sz="1400">
                          <a:solidFill>
                            <a:schemeClr val="tx1"/>
                          </a:solidFill>
                        </a:rPr>
                        <a:t>) Monitor</a:t>
                      </a:r>
                      <a:endParaRPr lang="zh-TW" altLang="en-US" sz="1400">
                        <a:solidFill>
                          <a:schemeClr val="tx1"/>
                        </a:solidFill>
                      </a:endParaRPr>
                    </a:p>
                  </a:txBody>
                  <a:tcPr/>
                </a:tc>
                <a:tc>
                  <a:txBody>
                    <a:bodyPr/>
                    <a:lstStyle/>
                    <a:p>
                      <a:r>
                        <a:rPr lang="zh-TW" altLang="en-US" sz="1400"/>
                        <a:t>時比為各時相長度與週期比率，透過追蹤評估號誌使用及調整後成效</a:t>
                      </a:r>
                    </a:p>
                  </a:txBody>
                  <a:tcPr/>
                </a:tc>
                <a:extLst>
                  <a:ext uri="{0D108BD9-81ED-4DB2-BD59-A6C34878D82A}">
                    <a16:rowId xmlns:a16="http://schemas.microsoft.com/office/drawing/2014/main" val="12672723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Split Failure</a:t>
                      </a:r>
                      <a:endParaRPr lang="zh-TW" altLang="en-US" sz="1400">
                        <a:solidFill>
                          <a:schemeClr val="tx1"/>
                        </a:solidFill>
                      </a:endParaRPr>
                    </a:p>
                  </a:txBody>
                  <a:tcPr/>
                </a:tc>
                <a:tc>
                  <a:txBody>
                    <a:bodyPr/>
                    <a:lstStyle/>
                    <a:p>
                      <a:r>
                        <a:rPr lang="zh-TW" altLang="en-US" sz="1400"/>
                        <a:t>車輛無法於綠燈通行，需偵測每個車道的綠燈</a:t>
                      </a:r>
                      <a:r>
                        <a:rPr lang="en-US" altLang="zh-TW" sz="1400"/>
                        <a:t>/</a:t>
                      </a:r>
                      <a:r>
                        <a:rPr lang="zh-TW" altLang="en-US" sz="1400"/>
                        <a:t>紅燈佔有率 </a:t>
                      </a:r>
                      <a:r>
                        <a:rPr lang="en-US" altLang="zh-TW" sz="1400"/>
                        <a:t>(</a:t>
                      </a:r>
                      <a:r>
                        <a:rPr lang="zh-TW" altLang="en-US" sz="1400"/>
                        <a:t>綠燈佔有率</a:t>
                      </a:r>
                      <a:r>
                        <a:rPr lang="en-US" altLang="zh-TW" sz="1400"/>
                        <a:t>=</a:t>
                      </a:r>
                      <a:r>
                        <a:rPr lang="zh-TW" altLang="en-US" sz="1400"/>
                        <a:t>綠燈壓占時間</a:t>
                      </a:r>
                      <a:r>
                        <a:rPr lang="en-US" altLang="zh-TW" sz="1400"/>
                        <a:t>/</a:t>
                      </a:r>
                      <a:r>
                        <a:rPr lang="zh-TW" altLang="en-US" sz="1400"/>
                        <a:t>綠燈總時間</a:t>
                      </a:r>
                      <a:r>
                        <a:rPr lang="en-US" altLang="zh-TW" sz="1400"/>
                        <a:t>)</a:t>
                      </a:r>
                      <a:r>
                        <a:rPr lang="zh-TW" altLang="en-US" sz="1400"/>
                        <a:t> </a:t>
                      </a:r>
                      <a:r>
                        <a:rPr lang="en-US" altLang="zh-TW" sz="1400"/>
                        <a:t>(</a:t>
                      </a:r>
                      <a:r>
                        <a:rPr lang="zh-TW" altLang="en-US" sz="1400"/>
                        <a:t>紅燈佔有率</a:t>
                      </a:r>
                      <a:r>
                        <a:rPr lang="en-US" altLang="zh-TW" sz="1400"/>
                        <a:t>=</a:t>
                      </a:r>
                      <a:r>
                        <a:rPr lang="zh-TW" altLang="en-US" sz="1400"/>
                        <a:t>紅燈前</a:t>
                      </a:r>
                      <a:r>
                        <a:rPr lang="en-US" altLang="zh-TW" sz="1400"/>
                        <a:t>x</a:t>
                      </a:r>
                      <a:r>
                        <a:rPr lang="zh-TW" altLang="en-US" sz="1400"/>
                        <a:t>秒占有時間</a:t>
                      </a:r>
                      <a:r>
                        <a:rPr lang="en-US" altLang="zh-TW" sz="1400"/>
                        <a:t>/x</a:t>
                      </a:r>
                      <a:r>
                        <a:rPr lang="zh-TW" altLang="en-US" sz="1400"/>
                        <a:t>，</a:t>
                      </a:r>
                      <a:r>
                        <a:rPr lang="en-US" altLang="zh-TW" sz="1400"/>
                        <a:t>x</a:t>
                      </a:r>
                      <a:r>
                        <a:rPr lang="zh-TW" altLang="en-US" sz="1400"/>
                        <a:t>為</a:t>
                      </a:r>
                      <a:r>
                        <a:rPr lang="en-US" altLang="zh-TW" sz="1400"/>
                        <a:t>)</a:t>
                      </a:r>
                      <a:r>
                        <a:rPr lang="zh-TW" altLang="en-US" sz="1400"/>
                        <a:t> </a:t>
                      </a:r>
                      <a:r>
                        <a:rPr lang="en-US" altLang="zh-TW" sz="1400"/>
                        <a:t>(</a:t>
                      </a:r>
                      <a:r>
                        <a:rPr lang="zh-TW" altLang="en-US" sz="1400"/>
                        <a:t>超過</a:t>
                      </a:r>
                      <a:r>
                        <a:rPr lang="en-US" altLang="zh-TW" sz="1400"/>
                        <a:t>80%</a:t>
                      </a:r>
                      <a:r>
                        <a:rPr lang="zh-TW" altLang="en-US" sz="1400"/>
                        <a:t>有可能會失效</a:t>
                      </a:r>
                      <a:r>
                        <a:rPr lang="en-US" altLang="zh-TW" sz="1400"/>
                        <a:t>)</a:t>
                      </a:r>
                      <a:endParaRPr lang="zh-TW" altLang="en-US" sz="1400"/>
                    </a:p>
                  </a:txBody>
                  <a:tcPr/>
                </a:tc>
                <a:extLst>
                  <a:ext uri="{0D108BD9-81ED-4DB2-BD59-A6C34878D82A}">
                    <a16:rowId xmlns:a16="http://schemas.microsoft.com/office/drawing/2014/main" val="19060263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預估車輛延誤</a:t>
                      </a:r>
                    </a:p>
                  </a:txBody>
                  <a:tcPr/>
                </a:tc>
                <a:tc>
                  <a:txBody>
                    <a:bodyPr/>
                    <a:lstStyle/>
                    <a:p>
                      <a:r>
                        <a:rPr lang="zh-TW" altLang="en-US" sz="1400"/>
                        <a:t>一般計算平均車輛延滯，有不同計算方式：</a:t>
                      </a:r>
                      <a:endParaRPr lang="en-US" altLang="zh-TW" sz="1400"/>
                    </a:p>
                    <a:p>
                      <a:pPr marL="342900" indent="-342900">
                        <a:buFont typeface="+mj-lt"/>
                        <a:buAutoNum type="arabicPeriod"/>
                      </a:pPr>
                      <a:r>
                        <a:rPr lang="en-US" altLang="zh-TW" sz="1400"/>
                        <a:t>Arrival and Departure Model: </a:t>
                      </a:r>
                      <a:r>
                        <a:rPr lang="zh-TW" altLang="en-US" sz="1400"/>
                        <a:t>偵測車輛到達及離開路口時間</a:t>
                      </a:r>
                      <a:endParaRPr lang="en-US" altLang="zh-TW" sz="1400"/>
                    </a:p>
                    <a:p>
                      <a:pPr marL="342900" indent="-342900">
                        <a:buFont typeface="+mj-lt"/>
                        <a:buAutoNum type="arabicPeriod"/>
                      </a:pPr>
                      <a:r>
                        <a:rPr lang="en-US" altLang="zh-TW" sz="1400"/>
                        <a:t>HCM</a:t>
                      </a:r>
                      <a:r>
                        <a:rPr lang="zh-TW" altLang="en-US" sz="1400"/>
                        <a:t> </a:t>
                      </a:r>
                      <a:r>
                        <a:rPr lang="en-US" altLang="zh-TW" sz="1400"/>
                        <a:t>Model: </a:t>
                      </a:r>
                      <a:r>
                        <a:rPr lang="zh-TW" altLang="en-US" sz="1400"/>
                        <a:t>由交通量及綠燈時間推估</a:t>
                      </a:r>
                      <a:endParaRPr lang="en-US" altLang="zh-TW" sz="1400"/>
                    </a:p>
                    <a:p>
                      <a:pPr marL="342900" indent="-342900">
                        <a:buFont typeface="+mj-lt"/>
                        <a:buAutoNum type="arabicPeriod"/>
                      </a:pPr>
                      <a:r>
                        <a:rPr lang="zh-TW" altLang="en-US" sz="1400"/>
                        <a:t>最大車輛延滯</a:t>
                      </a:r>
                      <a:r>
                        <a:rPr lang="en-US" altLang="zh-TW" sz="1400"/>
                        <a:t>:</a:t>
                      </a:r>
                      <a:r>
                        <a:rPr lang="zh-TW" altLang="en-US" sz="1400"/>
                        <a:t> 計算綠燈時段第一輛車壓過停止線到最後一輛車壓過的時間</a:t>
                      </a:r>
                      <a:endParaRPr lang="en-US" altLang="zh-TW" sz="1400"/>
                    </a:p>
                    <a:p>
                      <a:pPr marL="342900" indent="-342900">
                        <a:buFont typeface="+mj-lt"/>
                        <a:buAutoNum type="arabicPeriod"/>
                      </a:pPr>
                      <a:r>
                        <a:rPr lang="en-US" altLang="zh-TW" sz="1400"/>
                        <a:t>Time of Service: </a:t>
                      </a:r>
                      <a:r>
                        <a:rPr lang="zh-TW" altLang="en-US" sz="1400"/>
                        <a:t>計算第一次觸動到綠燈開始</a:t>
                      </a:r>
                    </a:p>
                  </a:txBody>
                  <a:tcPr/>
                </a:tc>
                <a:extLst>
                  <a:ext uri="{0D108BD9-81ED-4DB2-BD59-A6C34878D82A}">
                    <a16:rowId xmlns:a16="http://schemas.microsoft.com/office/drawing/2014/main" val="23237126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估算車隊長度</a:t>
                      </a:r>
                    </a:p>
                  </a:txBody>
                  <a:tcPr/>
                </a:tc>
                <a:tc>
                  <a:txBody>
                    <a:bodyPr/>
                    <a:lstStyle/>
                    <a:p>
                      <a:endParaRPr lang="zh-TW" altLang="en-US" sz="1400"/>
                    </a:p>
                  </a:txBody>
                  <a:tcPr/>
                </a:tc>
                <a:extLst>
                  <a:ext uri="{0D108BD9-81ED-4DB2-BD59-A6C34878D82A}">
                    <a16:rowId xmlns:a16="http://schemas.microsoft.com/office/drawing/2014/main" val="22217539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過飽和嚴重度指標</a:t>
                      </a:r>
                    </a:p>
                  </a:txBody>
                  <a:tcPr/>
                </a:tc>
                <a:tc>
                  <a:txBody>
                    <a:bodyPr/>
                    <a:lstStyle/>
                    <a:p>
                      <a:pPr marL="285750" indent="-285750">
                        <a:buFont typeface="Arial" panose="020B0604020202020204" pitchFamily="34" charset="0"/>
                        <a:buChar char="•"/>
                      </a:pPr>
                      <a:r>
                        <a:rPr lang="en-US" altLang="zh-TW" sz="1400"/>
                        <a:t>Temporal</a:t>
                      </a:r>
                      <a:r>
                        <a:rPr lang="zh-TW" altLang="en-US" sz="1400"/>
                        <a:t> </a:t>
                      </a:r>
                      <a:r>
                        <a:rPr lang="en-US" altLang="zh-TW" sz="1400"/>
                        <a:t>(</a:t>
                      </a:r>
                      <a:r>
                        <a:rPr lang="zh-TW" altLang="en-US" sz="1400"/>
                        <a:t>無法使用的綠燈時間</a:t>
                      </a:r>
                      <a:r>
                        <a:rPr lang="en-US" altLang="zh-TW" sz="1400"/>
                        <a:t>/</a:t>
                      </a:r>
                      <a:r>
                        <a:rPr lang="zh-TW" altLang="en-US" sz="1400"/>
                        <a:t>所有綠燈時間，</a:t>
                      </a:r>
                      <a:r>
                        <a:rPr lang="en-US" altLang="zh-TW" sz="1400"/>
                        <a:t>%): Split Failure</a:t>
                      </a:r>
                      <a:r>
                        <a:rPr lang="zh-TW" altLang="en-US" sz="1400"/>
                        <a:t>的衝擊</a:t>
                      </a:r>
                      <a:endParaRPr lang="en-US" altLang="zh-TW" sz="1400"/>
                    </a:p>
                    <a:p>
                      <a:pPr marL="285750" indent="-285750">
                        <a:buFont typeface="Arial" panose="020B0604020202020204" pitchFamily="34" charset="0"/>
                        <a:buChar char="•"/>
                      </a:pPr>
                      <a:r>
                        <a:rPr lang="en-US" altLang="zh-TW" sz="1400"/>
                        <a:t>Spatial</a:t>
                      </a:r>
                      <a:r>
                        <a:rPr lang="zh-TW" altLang="en-US" sz="1400"/>
                        <a:t> </a:t>
                      </a:r>
                      <a:r>
                        <a:rPr lang="en-US" altLang="zh-TW" sz="1400"/>
                        <a:t>(%):</a:t>
                      </a:r>
                      <a:r>
                        <a:rPr lang="zh-TW" altLang="en-US" sz="1400"/>
                        <a:t> 指下游車隊壅堵回路口的狀況</a:t>
                      </a:r>
                    </a:p>
                  </a:txBody>
                  <a:tcPr/>
                </a:tc>
                <a:extLst>
                  <a:ext uri="{0D108BD9-81ED-4DB2-BD59-A6C34878D82A}">
                    <a16:rowId xmlns:a16="http://schemas.microsoft.com/office/drawing/2014/main" val="3207517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行人量</a:t>
                      </a:r>
                    </a:p>
                  </a:txBody>
                  <a:tcPr/>
                </a:tc>
                <a:tc>
                  <a:txBody>
                    <a:bodyPr/>
                    <a:lstStyle/>
                    <a:p>
                      <a:r>
                        <a:rPr lang="zh-TW" altLang="en-US" sz="1400"/>
                        <a:t>行人停等量及通行量</a:t>
                      </a:r>
                    </a:p>
                  </a:txBody>
                  <a:tcPr/>
                </a:tc>
                <a:extLst>
                  <a:ext uri="{0D108BD9-81ED-4DB2-BD59-A6C34878D82A}">
                    <a16:rowId xmlns:a16="http://schemas.microsoft.com/office/drawing/2014/main" val="4210267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行人時相觸動及服務</a:t>
                      </a:r>
                    </a:p>
                  </a:txBody>
                  <a:tcPr/>
                </a:tc>
                <a:tc>
                  <a:txBody>
                    <a:bodyPr/>
                    <a:lstStyle/>
                    <a:p>
                      <a:r>
                        <a:rPr lang="zh-TW" altLang="en-US" sz="1400"/>
                        <a:t>設置行人觸動按鈕</a:t>
                      </a:r>
                    </a:p>
                  </a:txBody>
                  <a:tcPr/>
                </a:tc>
                <a:extLst>
                  <a:ext uri="{0D108BD9-81ED-4DB2-BD59-A6C34878D82A}">
                    <a16:rowId xmlns:a16="http://schemas.microsoft.com/office/drawing/2014/main" val="30499287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highlight>
                            <a:srgbClr val="FFFF00"/>
                          </a:highlight>
                        </a:rPr>
                        <a:t>估算行人延滯</a:t>
                      </a:r>
                    </a:p>
                  </a:txBody>
                  <a:tcPr/>
                </a:tc>
                <a:tc>
                  <a:txBody>
                    <a:bodyPr/>
                    <a:lstStyle/>
                    <a:p>
                      <a:r>
                        <a:rPr lang="zh-TW" altLang="en-US" sz="1400"/>
                        <a:t>行人延滯</a:t>
                      </a:r>
                      <a:r>
                        <a:rPr lang="en-US" altLang="zh-TW" sz="1400"/>
                        <a:t>=</a:t>
                      </a:r>
                      <a:r>
                        <a:rPr lang="zh-TW" altLang="en-US" sz="1400"/>
                        <a:t>行人綠燈開始</a:t>
                      </a:r>
                      <a:r>
                        <a:rPr lang="en-US" altLang="zh-TW" sz="1400"/>
                        <a:t>-</a:t>
                      </a:r>
                      <a:r>
                        <a:rPr lang="zh-TW" altLang="en-US" sz="1400"/>
                        <a:t>行人觸動第一時間</a:t>
                      </a:r>
                    </a:p>
                  </a:txBody>
                  <a:tcPr/>
                </a:tc>
                <a:extLst>
                  <a:ext uri="{0D108BD9-81ED-4DB2-BD59-A6C34878D82A}">
                    <a16:rowId xmlns:a16="http://schemas.microsoft.com/office/drawing/2014/main" val="5266216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highlight>
                            <a:srgbClr val="FFFF00"/>
                          </a:highlight>
                        </a:rPr>
                        <a:t>估算行人衝突</a:t>
                      </a:r>
                    </a:p>
                  </a:txBody>
                  <a:tcPr/>
                </a:tc>
                <a:tc>
                  <a:txBody>
                    <a:bodyPr/>
                    <a:lstStyle/>
                    <a:p>
                      <a:r>
                        <a:rPr lang="zh-TW" altLang="en-US" sz="1400"/>
                        <a:t>估算車輛及行人衝突數量</a:t>
                      </a:r>
                    </a:p>
                  </a:txBody>
                  <a:tcPr/>
                </a:tc>
                <a:extLst>
                  <a:ext uri="{0D108BD9-81ED-4DB2-BD59-A6C34878D82A}">
                    <a16:rowId xmlns:a16="http://schemas.microsoft.com/office/drawing/2014/main" val="1718676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黃</a:t>
                      </a:r>
                      <a:r>
                        <a:rPr lang="en-US" altLang="zh-TW" sz="1400">
                          <a:solidFill>
                            <a:schemeClr val="tx1"/>
                          </a:solidFill>
                        </a:rPr>
                        <a:t>/</a:t>
                      </a:r>
                      <a:r>
                        <a:rPr lang="zh-TW" altLang="en-US" sz="1400">
                          <a:solidFill>
                            <a:schemeClr val="tx1"/>
                          </a:solidFill>
                        </a:rPr>
                        <a:t>紅燈觸動</a:t>
                      </a:r>
                    </a:p>
                  </a:txBody>
                  <a:tcPr/>
                </a:tc>
                <a:tc>
                  <a:txBody>
                    <a:bodyPr/>
                    <a:lstStyle/>
                    <a:p>
                      <a:r>
                        <a:rPr lang="zh-TW" altLang="en-US" sz="1400"/>
                        <a:t>車輛闖紅燈黃燈狀況</a:t>
                      </a:r>
                    </a:p>
                  </a:txBody>
                  <a:tcPr/>
                </a:tc>
                <a:extLst>
                  <a:ext uri="{0D108BD9-81ED-4DB2-BD59-A6C34878D82A}">
                    <a16:rowId xmlns:a16="http://schemas.microsoft.com/office/drawing/2014/main" val="7217624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闖紅燈出現</a:t>
                      </a:r>
                    </a:p>
                  </a:txBody>
                  <a:tcPr/>
                </a:tc>
                <a:tc>
                  <a:txBody>
                    <a:bodyPr/>
                    <a:lstStyle/>
                    <a:p>
                      <a:r>
                        <a:rPr lang="zh-TW" altLang="en-US" sz="1400"/>
                        <a:t>統計闖紅燈車輛數</a:t>
                      </a:r>
                    </a:p>
                  </a:txBody>
                  <a:tcPr/>
                </a:tc>
                <a:extLst>
                  <a:ext uri="{0D108BD9-81ED-4DB2-BD59-A6C34878D82A}">
                    <a16:rowId xmlns:a16="http://schemas.microsoft.com/office/drawing/2014/main" val="1785898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有效週期長度</a:t>
                      </a:r>
                    </a:p>
                  </a:txBody>
                  <a:tcPr/>
                </a:tc>
                <a:tc>
                  <a:txBody>
                    <a:bodyPr/>
                    <a:lstStyle/>
                    <a:p>
                      <a:r>
                        <a:rPr lang="zh-TW" altLang="en-US" sz="1400"/>
                        <a:t>確認連鎖號誌運作、適應性系統如何調整有效號誌周期</a:t>
                      </a:r>
                    </a:p>
                  </a:txBody>
                  <a:tcPr/>
                </a:tc>
                <a:extLst>
                  <a:ext uri="{0D108BD9-81ED-4DB2-BD59-A6C34878D82A}">
                    <a16:rowId xmlns:a16="http://schemas.microsoft.com/office/drawing/2014/main" val="27125244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Progression Quality</a:t>
                      </a:r>
                      <a:endParaRPr lang="zh-TW" altLang="en-US" sz="1400">
                        <a:solidFill>
                          <a:schemeClr val="tx1"/>
                        </a:solidFill>
                      </a:endParaRPr>
                    </a:p>
                  </a:txBody>
                  <a:tcPr/>
                </a:tc>
                <a:tc>
                  <a:txBody>
                    <a:bodyPr/>
                    <a:lstStyle/>
                    <a:p>
                      <a:r>
                        <a:rPr lang="zh-TW" altLang="en-US" sz="1400"/>
                        <a:t>連鎖號誌評估指標</a:t>
                      </a:r>
                      <a:endParaRPr lang="en-US" altLang="zh-TW" sz="1400"/>
                    </a:p>
                    <a:p>
                      <a:pPr marL="285750" indent="-285750">
                        <a:buFont typeface="Arial" panose="020B0604020202020204" pitchFamily="34" charset="0"/>
                        <a:buChar char="•"/>
                      </a:pPr>
                      <a:r>
                        <a:rPr lang="en-US" altLang="zh-TW" sz="1400"/>
                        <a:t>percent on green (POG):</a:t>
                      </a:r>
                      <a:r>
                        <a:rPr lang="zh-TW" altLang="en-US" sz="1400"/>
                        <a:t> 綠燈到達車輛數</a:t>
                      </a:r>
                      <a:r>
                        <a:rPr lang="en-US" altLang="zh-TW" sz="1400"/>
                        <a:t>(arrival on green)/</a:t>
                      </a:r>
                      <a:r>
                        <a:rPr lang="zh-TW" altLang="en-US" sz="1400"/>
                        <a:t>所有到達車輛數</a:t>
                      </a:r>
                      <a:r>
                        <a:rPr lang="en-US" altLang="zh-TW" sz="1400"/>
                        <a:t>(60%-80%</a:t>
                      </a:r>
                      <a:r>
                        <a:rPr lang="zh-TW" altLang="en-US" sz="1400"/>
                        <a:t>代表好</a:t>
                      </a:r>
                      <a:r>
                        <a:rPr lang="en-US" altLang="zh-TW" sz="1400"/>
                        <a:t>)</a:t>
                      </a:r>
                    </a:p>
                    <a:p>
                      <a:pPr marL="285750" indent="-285750">
                        <a:buFont typeface="Arial" panose="020B0604020202020204" pitchFamily="34" charset="0"/>
                        <a:buChar char="•"/>
                      </a:pPr>
                      <a:r>
                        <a:rPr lang="en-US" altLang="zh-TW" sz="1400"/>
                        <a:t>Platoon Ratio: POG/(g/C)</a:t>
                      </a:r>
                    </a:p>
                    <a:p>
                      <a:pPr marL="285750" indent="-285750">
                        <a:buFont typeface="Arial" panose="020B0604020202020204" pitchFamily="34" charset="0"/>
                        <a:buChar char="•"/>
                      </a:pPr>
                      <a:r>
                        <a:rPr lang="en-US" altLang="zh-TW" sz="1400"/>
                        <a:t>Arrival type: </a:t>
                      </a:r>
                      <a:r>
                        <a:rPr lang="zh-TW" altLang="en-US" sz="1400"/>
                        <a:t>依據</a:t>
                      </a:r>
                      <a:r>
                        <a:rPr lang="en-US" altLang="zh-TW" sz="1400"/>
                        <a:t>Platoon Ratio</a:t>
                      </a:r>
                      <a:r>
                        <a:rPr lang="zh-TW" altLang="en-US" sz="1400"/>
                        <a:t>評分 </a:t>
                      </a:r>
                      <a:r>
                        <a:rPr lang="en-US" altLang="zh-TW" sz="1400"/>
                        <a:t>(0.33</a:t>
                      </a:r>
                      <a:r>
                        <a:rPr lang="zh-TW" altLang="en-US" sz="1400"/>
                        <a:t>非常差、</a:t>
                      </a:r>
                      <a:r>
                        <a:rPr lang="en-US" altLang="zh-TW" sz="1400"/>
                        <a:t>0.67</a:t>
                      </a:r>
                      <a:r>
                        <a:rPr lang="zh-TW" altLang="en-US" sz="1400"/>
                        <a:t>不太好、</a:t>
                      </a:r>
                      <a:r>
                        <a:rPr lang="en-US" altLang="zh-TW" sz="1400"/>
                        <a:t>1</a:t>
                      </a:r>
                      <a:r>
                        <a:rPr lang="zh-TW" altLang="en-US" sz="1400"/>
                        <a:t>隨機到達、</a:t>
                      </a:r>
                      <a:r>
                        <a:rPr lang="en-US" altLang="zh-TW" sz="1400"/>
                        <a:t>1.33</a:t>
                      </a:r>
                      <a:r>
                        <a:rPr lang="zh-TW" altLang="en-US" sz="1400"/>
                        <a:t>不錯、</a:t>
                      </a:r>
                      <a:r>
                        <a:rPr lang="en-US" altLang="zh-TW" sz="1400"/>
                        <a:t>1.67</a:t>
                      </a:r>
                      <a:r>
                        <a:rPr lang="zh-TW" altLang="en-US" sz="1400"/>
                        <a:t>很棒、</a:t>
                      </a:r>
                      <a:r>
                        <a:rPr lang="en-US" altLang="zh-TW" sz="1400"/>
                        <a:t>2</a:t>
                      </a:r>
                      <a:r>
                        <a:rPr lang="zh-TW" altLang="en-US" sz="1400"/>
                        <a:t>絕佳</a:t>
                      </a:r>
                      <a:r>
                        <a:rPr lang="en-US" altLang="zh-TW" sz="1400"/>
                        <a:t>)</a:t>
                      </a:r>
                      <a:endParaRPr lang="zh-TW" altLang="en-US" sz="1400"/>
                    </a:p>
                  </a:txBody>
                  <a:tcPr/>
                </a:tc>
                <a:extLst>
                  <a:ext uri="{0D108BD9-81ED-4DB2-BD59-A6C34878D82A}">
                    <a16:rowId xmlns:a16="http://schemas.microsoft.com/office/drawing/2014/main" val="18125517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Purdue Progression Diagram</a:t>
                      </a:r>
                      <a:endParaRPr lang="zh-TW" altLang="en-US" sz="1400">
                        <a:solidFill>
                          <a:schemeClr val="tx1"/>
                        </a:solidFill>
                      </a:endParaRPr>
                    </a:p>
                  </a:txBody>
                  <a:tcPr/>
                </a:tc>
                <a:tc>
                  <a:txBody>
                    <a:bodyPr/>
                    <a:lstStyle/>
                    <a:p>
                      <a:r>
                        <a:rPr lang="zh-TW" altLang="en-US" sz="1400"/>
                        <a:t>連鎖號誌評估圖表，重要參數</a:t>
                      </a:r>
                      <a:endParaRPr lang="en-US" altLang="zh-TW" sz="1400"/>
                    </a:p>
                    <a:p>
                      <a:pPr marL="285750" indent="-285750">
                        <a:buFont typeface="Arial" panose="020B0604020202020204" pitchFamily="34" charset="0"/>
                        <a:buChar char="•"/>
                      </a:pPr>
                      <a:r>
                        <a:rPr lang="zh-TW" altLang="en-US" sz="1400"/>
                        <a:t>綠燈起始時間</a:t>
                      </a:r>
                      <a:endParaRPr lang="en-US" altLang="zh-TW" sz="1400"/>
                    </a:p>
                    <a:p>
                      <a:pPr marL="285750" indent="-285750">
                        <a:buFont typeface="Arial" panose="020B0604020202020204" pitchFamily="34" charset="0"/>
                        <a:buChar char="•"/>
                      </a:pPr>
                      <a:r>
                        <a:rPr lang="zh-TW" altLang="en-US" sz="1400"/>
                        <a:t>綠燈結束時間</a:t>
                      </a:r>
                      <a:endParaRPr lang="en-US" altLang="zh-TW" sz="1400"/>
                    </a:p>
                    <a:p>
                      <a:pPr marL="285750" indent="-285750">
                        <a:buFont typeface="Arial" panose="020B0604020202020204" pitchFamily="34" charset="0"/>
                        <a:buChar char="•"/>
                      </a:pPr>
                      <a:r>
                        <a:rPr lang="zh-TW" altLang="en-US" sz="1400"/>
                        <a:t>車輛抵達時間</a:t>
                      </a:r>
                    </a:p>
                  </a:txBody>
                  <a:tcPr/>
                </a:tc>
                <a:extLst>
                  <a:ext uri="{0D108BD9-81ED-4DB2-BD59-A6C34878D82A}">
                    <a16:rowId xmlns:a16="http://schemas.microsoft.com/office/drawing/2014/main" val="9333979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Cycle</a:t>
                      </a:r>
                      <a:r>
                        <a:rPr lang="zh-TW" altLang="en-US" sz="1400">
                          <a:solidFill>
                            <a:schemeClr val="tx1"/>
                          </a:solidFill>
                        </a:rPr>
                        <a:t> </a:t>
                      </a:r>
                      <a:r>
                        <a:rPr lang="en-US" altLang="zh-TW" sz="1400">
                          <a:solidFill>
                            <a:schemeClr val="tx1"/>
                          </a:solidFill>
                        </a:rPr>
                        <a:t>flow</a:t>
                      </a:r>
                      <a:r>
                        <a:rPr lang="zh-TW" altLang="en-US" sz="1400">
                          <a:solidFill>
                            <a:schemeClr val="tx1"/>
                          </a:solidFill>
                        </a:rPr>
                        <a:t> </a:t>
                      </a:r>
                      <a:r>
                        <a:rPr lang="en-US" altLang="zh-TW" sz="1400">
                          <a:solidFill>
                            <a:schemeClr val="tx1"/>
                          </a:solidFill>
                        </a:rPr>
                        <a:t>profile</a:t>
                      </a:r>
                      <a:endParaRPr lang="zh-TW" altLang="en-US" sz="1400">
                        <a:solidFill>
                          <a:schemeClr val="tx1"/>
                        </a:solidFill>
                      </a:endParaRPr>
                    </a:p>
                  </a:txBody>
                  <a:tcPr/>
                </a:tc>
                <a:tc>
                  <a:txBody>
                    <a:bodyPr/>
                    <a:lstStyle/>
                    <a:p>
                      <a:r>
                        <a:rPr lang="zh-TW" altLang="en-US" sz="1400"/>
                        <a:t>連鎖號誌評估圖表</a:t>
                      </a:r>
                    </a:p>
                  </a:txBody>
                  <a:tcPr/>
                </a:tc>
                <a:extLst>
                  <a:ext uri="{0D108BD9-81ED-4DB2-BD59-A6C34878D82A}">
                    <a16:rowId xmlns:a16="http://schemas.microsoft.com/office/drawing/2014/main" val="24992027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Offset adjustment diagram</a:t>
                      </a:r>
                      <a:endParaRPr lang="zh-TW" altLang="en-US" sz="1400">
                        <a:solidFill>
                          <a:schemeClr val="tx1"/>
                        </a:solidFill>
                      </a:endParaRPr>
                    </a:p>
                  </a:txBody>
                  <a:tcPr/>
                </a:tc>
                <a:tc>
                  <a:txBody>
                    <a:bodyPr/>
                    <a:lstStyle/>
                    <a:p>
                      <a:endParaRPr lang="zh-TW" altLang="en-US" sz="1400"/>
                    </a:p>
                  </a:txBody>
                  <a:tcPr/>
                </a:tc>
                <a:extLst>
                  <a:ext uri="{0D108BD9-81ED-4DB2-BD59-A6C34878D82A}">
                    <a16:rowId xmlns:a16="http://schemas.microsoft.com/office/drawing/2014/main" val="4042600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highlight>
                            <a:srgbClr val="FFFF00"/>
                          </a:highlight>
                        </a:rPr>
                        <a:t>旅行時間及平均速度</a:t>
                      </a:r>
                    </a:p>
                  </a:txBody>
                  <a:tcPr/>
                </a:tc>
                <a:tc>
                  <a:txBody>
                    <a:bodyPr/>
                    <a:lstStyle/>
                    <a:p>
                      <a:r>
                        <a:rPr lang="zh-TW" altLang="en-US" sz="1400"/>
                        <a:t>作為前後績效評估之指標</a:t>
                      </a:r>
                    </a:p>
                  </a:txBody>
                  <a:tcPr/>
                </a:tc>
                <a:extLst>
                  <a:ext uri="{0D108BD9-81ED-4DB2-BD59-A6C34878D82A}">
                    <a16:rowId xmlns:a16="http://schemas.microsoft.com/office/drawing/2014/main" val="32115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Time-space diagram</a:t>
                      </a:r>
                      <a:endParaRPr lang="zh-TW" altLang="en-US" sz="1400">
                        <a:solidFill>
                          <a:schemeClr val="tx1"/>
                        </a:solidFill>
                      </a:endParaRPr>
                    </a:p>
                  </a:txBody>
                  <a:tcPr/>
                </a:tc>
                <a:tc>
                  <a:txBody>
                    <a:bodyPr/>
                    <a:lstStyle/>
                    <a:p>
                      <a:r>
                        <a:rPr lang="zh-TW" altLang="en-US" sz="1400"/>
                        <a:t>號誌連鎖評估圖表</a:t>
                      </a:r>
                    </a:p>
                  </a:txBody>
                  <a:tcPr/>
                </a:tc>
                <a:extLst>
                  <a:ext uri="{0D108BD9-81ED-4DB2-BD59-A6C34878D82A}">
                    <a16:rowId xmlns:a16="http://schemas.microsoft.com/office/drawing/2014/main" val="16070627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Preemption detail</a:t>
                      </a:r>
                      <a:endParaRPr lang="zh-TW" altLang="en-US" sz="1400">
                        <a:solidFill>
                          <a:schemeClr val="tx1"/>
                        </a:solidFill>
                      </a:endParaRPr>
                    </a:p>
                  </a:txBody>
                  <a:tcPr/>
                </a:tc>
                <a:tc>
                  <a:txBody>
                    <a:bodyPr/>
                    <a:lstStyle/>
                    <a:p>
                      <a:r>
                        <a:rPr lang="zh-TW" altLang="en-US" sz="1400"/>
                        <a:t>緊急車輛優先通行，可能打破連鎖</a:t>
                      </a:r>
                    </a:p>
                  </a:txBody>
                  <a:tcPr/>
                </a:tc>
                <a:extLst>
                  <a:ext uri="{0D108BD9-81ED-4DB2-BD59-A6C34878D82A}">
                    <a16:rowId xmlns:a16="http://schemas.microsoft.com/office/drawing/2014/main" val="8800783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Priority detail</a:t>
                      </a:r>
                      <a:endParaRPr lang="zh-TW" altLang="en-US" sz="1400">
                        <a:solidFill>
                          <a:schemeClr val="tx1"/>
                        </a:solidFill>
                      </a:endParaRPr>
                    </a:p>
                  </a:txBody>
                  <a:tcPr/>
                </a:tc>
                <a:tc>
                  <a:txBody>
                    <a:bodyPr/>
                    <a:lstStyle/>
                    <a:p>
                      <a:r>
                        <a:rPr lang="zh-TW" altLang="en-US" sz="1400"/>
                        <a:t>大眾運輸優先通行，可能打破連鎖</a:t>
                      </a:r>
                    </a:p>
                  </a:txBody>
                  <a:tcPr/>
                </a:tc>
                <a:extLst>
                  <a:ext uri="{0D108BD9-81ED-4DB2-BD59-A6C34878D82A}">
                    <a16:rowId xmlns:a16="http://schemas.microsoft.com/office/drawing/2014/main" val="41455505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400">
                        <a:solidFill>
                          <a:schemeClr val="tx1"/>
                        </a:solidFill>
                      </a:endParaRPr>
                    </a:p>
                  </a:txBody>
                  <a:tcPr/>
                </a:tc>
                <a:tc>
                  <a:txBody>
                    <a:bodyPr/>
                    <a:lstStyle/>
                    <a:p>
                      <a:endParaRPr lang="zh-TW" altLang="en-US" sz="1400"/>
                    </a:p>
                  </a:txBody>
                  <a:tcPr/>
                </a:tc>
                <a:extLst>
                  <a:ext uri="{0D108BD9-81ED-4DB2-BD59-A6C34878D82A}">
                    <a16:rowId xmlns:a16="http://schemas.microsoft.com/office/drawing/2014/main" val="381584758"/>
                  </a:ext>
                </a:extLst>
              </a:tr>
            </a:tbl>
          </a:graphicData>
        </a:graphic>
      </p:graphicFrame>
      <p:pic>
        <p:nvPicPr>
          <p:cNvPr id="8" name="圖片 7">
            <a:extLst>
              <a:ext uri="{FF2B5EF4-FFF2-40B4-BE49-F238E27FC236}">
                <a16:creationId xmlns:a16="http://schemas.microsoft.com/office/drawing/2014/main" id="{2452357C-B96A-3643-D5D8-558696A97125}"/>
              </a:ext>
            </a:extLst>
          </p:cNvPr>
          <p:cNvPicPr>
            <a:picLocks noChangeAspect="1"/>
          </p:cNvPicPr>
          <p:nvPr/>
        </p:nvPicPr>
        <p:blipFill>
          <a:blip r:embed="rId2"/>
          <a:stretch>
            <a:fillRect/>
          </a:stretch>
        </p:blipFill>
        <p:spPr>
          <a:xfrm>
            <a:off x="-775585" y="5903644"/>
            <a:ext cx="6344535" cy="3839111"/>
          </a:xfrm>
          <a:prstGeom prst="rect">
            <a:avLst/>
          </a:prstGeom>
        </p:spPr>
      </p:pic>
      <p:sp>
        <p:nvSpPr>
          <p:cNvPr id="9" name="矩形 8">
            <a:extLst>
              <a:ext uri="{FF2B5EF4-FFF2-40B4-BE49-F238E27FC236}">
                <a16:creationId xmlns:a16="http://schemas.microsoft.com/office/drawing/2014/main" id="{3F7DAF1B-9ACF-BC4C-B3E3-EECACB62CF35}"/>
              </a:ext>
            </a:extLst>
          </p:cNvPr>
          <p:cNvSpPr/>
          <p:nvPr/>
        </p:nvSpPr>
        <p:spPr>
          <a:xfrm>
            <a:off x="-775586" y="7823199"/>
            <a:ext cx="6198485" cy="2082800"/>
          </a:xfrm>
          <a:prstGeom prst="rect">
            <a:avLst/>
          </a:prstGeom>
          <a:solidFill>
            <a:srgbClr val="FFF368">
              <a:alpha val="8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3600" b="1">
                <a:solidFill>
                  <a:schemeClr val="tx1"/>
                </a:solidFill>
              </a:rPr>
              <a:t>部分控制器製造商已導入</a:t>
            </a:r>
            <a:r>
              <a:rPr lang="en-US" altLang="zh-TW" sz="3600" b="1">
                <a:solidFill>
                  <a:schemeClr val="tx1"/>
                </a:solidFill>
              </a:rPr>
              <a:t>ATSPM</a:t>
            </a:r>
            <a:r>
              <a:rPr lang="zh-TW" altLang="en-US" sz="3600" b="1">
                <a:solidFill>
                  <a:schemeClr val="tx1"/>
                </a:solidFill>
              </a:rPr>
              <a:t>資料</a:t>
            </a:r>
            <a:r>
              <a:rPr lang="en-US" altLang="zh-TW" sz="3600" b="1">
                <a:solidFill>
                  <a:schemeClr val="tx1"/>
                </a:solidFill>
              </a:rPr>
              <a:t>logging</a:t>
            </a:r>
            <a:r>
              <a:rPr lang="zh-TW" altLang="en-US" sz="3600" b="1">
                <a:solidFill>
                  <a:schemeClr val="tx1"/>
                </a:solidFill>
              </a:rPr>
              <a:t>的功能</a:t>
            </a:r>
          </a:p>
        </p:txBody>
      </p:sp>
      <p:pic>
        <p:nvPicPr>
          <p:cNvPr id="11" name="圖片 10">
            <a:extLst>
              <a:ext uri="{FF2B5EF4-FFF2-40B4-BE49-F238E27FC236}">
                <a16:creationId xmlns:a16="http://schemas.microsoft.com/office/drawing/2014/main" id="{37EB50CD-514C-390C-D157-6DA85FCEAF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79716" y="12479336"/>
            <a:ext cx="5418666" cy="3112850"/>
          </a:xfrm>
          <a:prstGeom prst="rect">
            <a:avLst/>
          </a:prstGeom>
        </p:spPr>
      </p:pic>
      <p:pic>
        <p:nvPicPr>
          <p:cNvPr id="13" name="圖片 12">
            <a:extLst>
              <a:ext uri="{FF2B5EF4-FFF2-40B4-BE49-F238E27FC236}">
                <a16:creationId xmlns:a16="http://schemas.microsoft.com/office/drawing/2014/main" id="{A9F8501D-6B9A-2206-9D58-846AD99C9C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9716" y="15592186"/>
            <a:ext cx="3792463" cy="2306029"/>
          </a:xfrm>
          <a:prstGeom prst="rect">
            <a:avLst/>
          </a:prstGeom>
        </p:spPr>
      </p:pic>
      <p:pic>
        <p:nvPicPr>
          <p:cNvPr id="15" name="圖片 14">
            <a:extLst>
              <a:ext uri="{FF2B5EF4-FFF2-40B4-BE49-F238E27FC236}">
                <a16:creationId xmlns:a16="http://schemas.microsoft.com/office/drawing/2014/main" id="{5413C7CC-355B-980E-EEE0-B2D7F741933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18229" y="15592186"/>
            <a:ext cx="5418667" cy="2515509"/>
          </a:xfrm>
          <a:prstGeom prst="rect">
            <a:avLst/>
          </a:prstGeom>
        </p:spPr>
      </p:pic>
    </p:spTree>
    <p:extLst>
      <p:ext uri="{BB962C8B-B14F-4D97-AF65-F5344CB8AC3E}">
        <p14:creationId xmlns:p14="http://schemas.microsoft.com/office/powerpoint/2010/main" val="19113366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027E3B-09EF-A3F5-C037-96980BAC14DD}"/>
              </a:ext>
            </a:extLst>
          </p:cNvPr>
          <p:cNvSpPr>
            <a:spLocks noGrp="1"/>
          </p:cNvSpPr>
          <p:nvPr>
            <p:ph type="title"/>
          </p:nvPr>
        </p:nvSpPr>
        <p:spPr/>
        <p:txBody>
          <a:bodyPr/>
          <a:lstStyle/>
          <a:p>
            <a:r>
              <a:rPr lang="zh-TW" altLang="en-US"/>
              <a:t>各評估指標感測位置需求</a:t>
            </a:r>
          </a:p>
        </p:txBody>
      </p:sp>
      <p:sp>
        <p:nvSpPr>
          <p:cNvPr id="3" name="投影片編號版面配置區 2">
            <a:extLst>
              <a:ext uri="{FF2B5EF4-FFF2-40B4-BE49-F238E27FC236}">
                <a16:creationId xmlns:a16="http://schemas.microsoft.com/office/drawing/2014/main" id="{35B20460-916C-7C83-6480-71247541120E}"/>
              </a:ext>
            </a:extLst>
          </p:cNvPr>
          <p:cNvSpPr>
            <a:spLocks noGrp="1"/>
          </p:cNvSpPr>
          <p:nvPr>
            <p:ph type="sldNum" sz="quarter" idx="12"/>
          </p:nvPr>
        </p:nvSpPr>
        <p:spPr/>
        <p:txBody>
          <a:bodyPr/>
          <a:lstStyle/>
          <a:p>
            <a:pPr algn="ctr"/>
            <a:fld id="{6E290225-7458-4E5F-AFE5-E142CAAEBF37}" type="slidenum">
              <a:rPr lang="en-US" smtClean="0"/>
              <a:pPr algn="ctr"/>
              <a:t>125</a:t>
            </a:fld>
            <a:endParaRPr lang="en-US"/>
          </a:p>
        </p:txBody>
      </p:sp>
      <p:sp>
        <p:nvSpPr>
          <p:cNvPr id="4" name="內容版面配置區 3">
            <a:extLst>
              <a:ext uri="{FF2B5EF4-FFF2-40B4-BE49-F238E27FC236}">
                <a16:creationId xmlns:a16="http://schemas.microsoft.com/office/drawing/2014/main" id="{9F1BCA35-7CE0-691A-531A-A62A237BB913}"/>
              </a:ext>
            </a:extLst>
          </p:cNvPr>
          <p:cNvSpPr>
            <a:spLocks noGrp="1"/>
          </p:cNvSpPr>
          <p:nvPr>
            <p:ph idx="1"/>
          </p:nvPr>
        </p:nvSpPr>
        <p:spPr/>
        <p:txBody>
          <a:bodyPr/>
          <a:lstStyle/>
          <a:p>
            <a:endParaRPr lang="zh-TW" altLang="en-US"/>
          </a:p>
        </p:txBody>
      </p:sp>
      <p:graphicFrame>
        <p:nvGraphicFramePr>
          <p:cNvPr id="5" name="表格 4">
            <a:extLst>
              <a:ext uri="{FF2B5EF4-FFF2-40B4-BE49-F238E27FC236}">
                <a16:creationId xmlns:a16="http://schemas.microsoft.com/office/drawing/2014/main" id="{0725305C-227D-7F13-91B8-02CDA08427DD}"/>
              </a:ext>
            </a:extLst>
          </p:cNvPr>
          <p:cNvGraphicFramePr>
            <a:graphicFrameLocks noGrp="1"/>
          </p:cNvGraphicFramePr>
          <p:nvPr/>
        </p:nvGraphicFramePr>
        <p:xfrm>
          <a:off x="838200" y="1388962"/>
          <a:ext cx="10515600" cy="10467758"/>
        </p:xfrm>
        <a:graphic>
          <a:graphicData uri="http://schemas.openxmlformats.org/drawingml/2006/table">
            <a:tbl>
              <a:tblPr firstRow="1" bandRow="1">
                <a:tableStyleId>{5C22544A-7EE6-4342-B048-85BDC9FD1C3A}</a:tableStyleId>
              </a:tblPr>
              <a:tblGrid>
                <a:gridCol w="2311400">
                  <a:extLst>
                    <a:ext uri="{9D8B030D-6E8A-4147-A177-3AD203B41FA5}">
                      <a16:colId xmlns:a16="http://schemas.microsoft.com/office/drawing/2014/main" val="4277563044"/>
                    </a:ext>
                  </a:extLst>
                </a:gridCol>
                <a:gridCol w="1640840">
                  <a:extLst>
                    <a:ext uri="{9D8B030D-6E8A-4147-A177-3AD203B41FA5}">
                      <a16:colId xmlns:a16="http://schemas.microsoft.com/office/drawing/2014/main" val="1516845795"/>
                    </a:ext>
                  </a:extLst>
                </a:gridCol>
                <a:gridCol w="1640840">
                  <a:extLst>
                    <a:ext uri="{9D8B030D-6E8A-4147-A177-3AD203B41FA5}">
                      <a16:colId xmlns:a16="http://schemas.microsoft.com/office/drawing/2014/main" val="2739826373"/>
                    </a:ext>
                  </a:extLst>
                </a:gridCol>
                <a:gridCol w="1640840">
                  <a:extLst>
                    <a:ext uri="{9D8B030D-6E8A-4147-A177-3AD203B41FA5}">
                      <a16:colId xmlns:a16="http://schemas.microsoft.com/office/drawing/2014/main" val="2603163863"/>
                    </a:ext>
                  </a:extLst>
                </a:gridCol>
                <a:gridCol w="1640840">
                  <a:extLst>
                    <a:ext uri="{9D8B030D-6E8A-4147-A177-3AD203B41FA5}">
                      <a16:colId xmlns:a16="http://schemas.microsoft.com/office/drawing/2014/main" val="1663410592"/>
                    </a:ext>
                  </a:extLst>
                </a:gridCol>
                <a:gridCol w="1640840">
                  <a:extLst>
                    <a:ext uri="{9D8B030D-6E8A-4147-A177-3AD203B41FA5}">
                      <a16:colId xmlns:a16="http://schemas.microsoft.com/office/drawing/2014/main" val="1339186955"/>
                    </a:ext>
                  </a:extLst>
                </a:gridCol>
              </a:tblGrid>
              <a:tr h="307758">
                <a:tc rowSpan="2">
                  <a:txBody>
                    <a:bodyPr/>
                    <a:lstStyle/>
                    <a:p>
                      <a:r>
                        <a:rPr lang="zh-TW" altLang="en-US" sz="1400"/>
                        <a:t>績效評估項目</a:t>
                      </a:r>
                    </a:p>
                  </a:txBody>
                  <a:tcPr/>
                </a:tc>
                <a:tc gridSpan="5">
                  <a:txBody>
                    <a:bodyPr/>
                    <a:lstStyle/>
                    <a:p>
                      <a:pPr algn="ctr"/>
                      <a:r>
                        <a:rPr lang="zh-TW" altLang="en-US" sz="1400"/>
                        <a:t>感測需求</a:t>
                      </a:r>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36618055"/>
                  </a:ext>
                </a:extLst>
              </a:tr>
              <a:tr h="185420">
                <a:tc vMerge="1">
                  <a:txBody>
                    <a:bodyPr/>
                    <a:lstStyle/>
                    <a:p>
                      <a:endParaRPr lang="zh-TW" altLang="en-US"/>
                    </a:p>
                  </a:txBody>
                  <a:tcPr/>
                </a:tc>
                <a:tc>
                  <a:txBody>
                    <a:bodyPr/>
                    <a:lstStyle/>
                    <a:p>
                      <a:pPr algn="ctr"/>
                      <a:r>
                        <a:rPr lang="en-US" altLang="zh-TW" sz="1400"/>
                        <a:t>Unmapped</a:t>
                      </a:r>
                      <a:endParaRPr lang="zh-TW" altLang="en-US" sz="1400"/>
                    </a:p>
                  </a:txBody>
                  <a:tcPr/>
                </a:tc>
                <a:tc>
                  <a:txBody>
                    <a:bodyPr/>
                    <a:lstStyle/>
                    <a:p>
                      <a:pPr algn="ctr"/>
                      <a:r>
                        <a:rPr lang="en-US" altLang="zh-TW" sz="1400"/>
                        <a:t>Stop bar presence</a:t>
                      </a:r>
                      <a:r>
                        <a:rPr lang="zh-TW" altLang="en-US" sz="1400"/>
                        <a:t> </a:t>
                      </a:r>
                      <a:r>
                        <a:rPr lang="en-US" altLang="zh-TW" sz="1400"/>
                        <a:t>(</a:t>
                      </a:r>
                      <a:r>
                        <a:rPr lang="zh-TW" altLang="en-US" sz="1400"/>
                        <a:t>停止線往後</a:t>
                      </a:r>
                      <a:r>
                        <a:rPr lang="en-US" altLang="zh-TW" sz="1400"/>
                        <a:t>65ft)</a:t>
                      </a:r>
                      <a:endParaRPr lang="zh-TW" altLang="en-US" sz="1400"/>
                    </a:p>
                  </a:txBody>
                  <a:tcPr/>
                </a:tc>
                <a:tc>
                  <a:txBody>
                    <a:bodyPr/>
                    <a:lstStyle/>
                    <a:p>
                      <a:pPr algn="ctr"/>
                      <a:r>
                        <a:rPr lang="en-US" altLang="zh-TW" sz="1400"/>
                        <a:t>Stop bar count</a:t>
                      </a:r>
                      <a:endParaRPr lang="zh-TW" altLang="en-US" sz="1400"/>
                    </a:p>
                  </a:txBody>
                  <a:tcPr/>
                </a:tc>
                <a:tc>
                  <a:txBody>
                    <a:bodyPr/>
                    <a:lstStyle/>
                    <a:p>
                      <a:pPr algn="ctr"/>
                      <a:r>
                        <a:rPr lang="en-US" altLang="zh-TW" sz="1400"/>
                        <a:t>Advance detection</a:t>
                      </a:r>
                      <a:r>
                        <a:rPr lang="zh-TW" altLang="en-US" sz="1400"/>
                        <a:t> </a:t>
                      </a:r>
                      <a:r>
                        <a:rPr lang="en-US" altLang="zh-TW" sz="1400"/>
                        <a:t>(400ft)</a:t>
                      </a:r>
                      <a:endParaRPr lang="zh-TW" altLang="en-US" sz="1400"/>
                    </a:p>
                  </a:txBody>
                  <a:tcPr/>
                </a:tc>
                <a:tc>
                  <a:txBody>
                    <a:bodyPr/>
                    <a:lstStyle/>
                    <a:p>
                      <a:pPr algn="ctr"/>
                      <a:r>
                        <a:rPr lang="en-US" altLang="zh-TW" sz="1400"/>
                        <a:t>Radar speed</a:t>
                      </a:r>
                      <a:endParaRPr lang="zh-TW" altLang="en-US" sz="1400"/>
                    </a:p>
                  </a:txBody>
                  <a:tcPr/>
                </a:tc>
                <a:extLst>
                  <a:ext uri="{0D108BD9-81ED-4DB2-BD59-A6C34878D82A}">
                    <a16:rowId xmlns:a16="http://schemas.microsoft.com/office/drawing/2014/main" val="177891619"/>
                  </a:ext>
                </a:extLst>
              </a:tr>
              <a:tr h="370840">
                <a:tc>
                  <a:txBody>
                    <a:bodyPr/>
                    <a:lstStyle/>
                    <a:p>
                      <a:pPr lvl="0"/>
                      <a:r>
                        <a:rPr lang="zh-TW" altLang="en-US" sz="1400">
                          <a:solidFill>
                            <a:schemeClr val="tx1"/>
                          </a:solidFill>
                        </a:rPr>
                        <a:t>控制器狀況</a:t>
                      </a:r>
                      <a:endParaRPr lang="en-US" altLang="zh-TW" sz="1400">
                        <a:solidFill>
                          <a:schemeClr val="tx1"/>
                        </a:solidFill>
                      </a:endParaRP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1544523275"/>
                  </a:ext>
                </a:extLst>
              </a:tr>
              <a:tr h="370840">
                <a:tc>
                  <a:txBody>
                    <a:bodyPr/>
                    <a:lstStyle/>
                    <a:p>
                      <a:pPr lvl="0"/>
                      <a:r>
                        <a:rPr lang="en-US" altLang="zh-TW" sz="1400">
                          <a:solidFill>
                            <a:schemeClr val="tx1"/>
                          </a:solidFill>
                        </a:rPr>
                        <a:t>Flash Status</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1412052190"/>
                  </a:ext>
                </a:extLst>
              </a:tr>
              <a:tr h="370840">
                <a:tc>
                  <a:txBody>
                    <a:bodyPr/>
                    <a:lstStyle/>
                    <a:p>
                      <a:pPr lvl="0"/>
                      <a:r>
                        <a:rPr lang="zh-TW" altLang="en-US" sz="1400">
                          <a:solidFill>
                            <a:schemeClr val="tx1"/>
                          </a:solidFill>
                        </a:rPr>
                        <a:t>電源失效</a:t>
                      </a:r>
                      <a:endParaRPr lang="en-US" altLang="zh-TW" sz="1400">
                        <a:solidFill>
                          <a:schemeClr val="tx1"/>
                        </a:solidFill>
                      </a:endParaRP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2637621334"/>
                  </a:ext>
                </a:extLst>
              </a:tr>
              <a:tr h="370840">
                <a:tc>
                  <a:txBody>
                    <a:bodyPr/>
                    <a:lstStyle/>
                    <a:p>
                      <a:pPr lvl="0"/>
                      <a:r>
                        <a:rPr lang="zh-TW" altLang="en-US" sz="1400">
                          <a:solidFill>
                            <a:schemeClr val="tx1"/>
                          </a:solidFill>
                        </a:rPr>
                        <a:t>感測器狀態</a:t>
                      </a:r>
                      <a:endParaRPr lang="en-US" altLang="zh-TW" sz="1400">
                        <a:solidFill>
                          <a:schemeClr val="tx1"/>
                        </a:solidFill>
                      </a:endParaRPr>
                    </a:p>
                  </a:txBody>
                  <a:tcPr/>
                </a:tc>
                <a:tc>
                  <a:txBody>
                    <a:bodyPr/>
                    <a:lstStyle/>
                    <a:p>
                      <a:pPr algn="ctr"/>
                      <a:r>
                        <a:rPr lang="zh-TW" altLang="en-US" sz="1400"/>
                        <a:t>○</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2863310693"/>
                  </a:ext>
                </a:extLst>
              </a:tr>
              <a:tr h="370840">
                <a:tc>
                  <a:txBody>
                    <a:bodyPr/>
                    <a:lstStyle/>
                    <a:p>
                      <a:pPr lvl="0"/>
                      <a:r>
                        <a:rPr lang="zh-TW" altLang="en-US" sz="1400">
                          <a:solidFill>
                            <a:schemeClr val="tx1"/>
                          </a:solidFill>
                        </a:rPr>
                        <a:t>交通量</a:t>
                      </a:r>
                      <a:r>
                        <a:rPr lang="en-US" altLang="zh-TW" sz="1400">
                          <a:solidFill>
                            <a:schemeClr val="tx1"/>
                          </a:solidFill>
                        </a:rPr>
                        <a:t>(</a:t>
                      </a:r>
                      <a:r>
                        <a:rPr lang="zh-TW" altLang="en-US" sz="1400">
                          <a:solidFill>
                            <a:schemeClr val="tx1"/>
                          </a:solidFill>
                        </a:rPr>
                        <a:t>尖峰、特別事件</a:t>
                      </a:r>
                      <a:r>
                        <a:rPr lang="en-US" altLang="zh-TW" sz="1400">
                          <a:solidFill>
                            <a:schemeClr val="tx1"/>
                          </a:solidFill>
                        </a:rPr>
                        <a:t>)</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lang="zh-TW" altLang="en-US" sz="1400"/>
                        <a:t>○</a:t>
                      </a:r>
                    </a:p>
                  </a:txBody>
                  <a:tcPr/>
                </a:tc>
                <a:tc>
                  <a:txBody>
                    <a:bodyPr/>
                    <a:lstStyle/>
                    <a:p>
                      <a:pPr algn="ctr"/>
                      <a:r>
                        <a:rPr lang="zh-TW" altLang="en-US" sz="1400"/>
                        <a:t>○</a:t>
                      </a:r>
                    </a:p>
                  </a:txBody>
                  <a:tcPr/>
                </a:tc>
                <a:tc>
                  <a:txBody>
                    <a:bodyPr/>
                    <a:lstStyle/>
                    <a:p>
                      <a:pPr algn="ctr"/>
                      <a:endParaRPr lang="zh-TW" altLang="en-US" sz="1400"/>
                    </a:p>
                  </a:txBody>
                  <a:tcPr/>
                </a:tc>
                <a:extLst>
                  <a:ext uri="{0D108BD9-81ED-4DB2-BD59-A6C34878D82A}">
                    <a16:rowId xmlns:a16="http://schemas.microsoft.com/office/drawing/2014/main" val="2745948970"/>
                  </a:ext>
                </a:extLst>
              </a:tr>
              <a:tr h="370840">
                <a:tc>
                  <a:txBody>
                    <a:bodyPr/>
                    <a:lstStyle/>
                    <a:p>
                      <a:pPr lvl="0"/>
                      <a:r>
                        <a:rPr lang="en-US" altLang="zh-TW" sz="1400">
                          <a:solidFill>
                            <a:schemeClr val="tx1"/>
                          </a:solidFill>
                        </a:rPr>
                        <a:t>Phase termination?</a:t>
                      </a:r>
                    </a:p>
                  </a:txBody>
                  <a:tcPr/>
                </a:tc>
                <a:tc>
                  <a:txBody>
                    <a:bodyPr/>
                    <a:lstStyle/>
                    <a:p>
                      <a:pPr algn="ctr"/>
                      <a:r>
                        <a:rPr lang="zh-TW" altLang="en-US" sz="1400"/>
                        <a:t>○</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25858392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Split Monitor</a:t>
                      </a:r>
                      <a:endParaRPr lang="zh-TW" altLang="en-US" sz="1400">
                        <a:solidFill>
                          <a:schemeClr val="tx1"/>
                        </a:solidFill>
                      </a:endParaRPr>
                    </a:p>
                  </a:txBody>
                  <a:tcPr/>
                </a:tc>
                <a:tc>
                  <a:txBody>
                    <a:bodyPr/>
                    <a:lstStyle/>
                    <a:p>
                      <a:pPr algn="ctr"/>
                      <a:r>
                        <a:rPr lang="zh-TW" altLang="en-US" sz="1400"/>
                        <a:t>○</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12672723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Split Failure</a:t>
                      </a:r>
                      <a:endParaRPr lang="zh-TW" altLang="en-US" sz="1400">
                        <a:solidFill>
                          <a:schemeClr val="tx1"/>
                        </a:solidFill>
                      </a:endParaRPr>
                    </a:p>
                  </a:txBody>
                  <a:tcPr/>
                </a:tc>
                <a:tc>
                  <a:txBody>
                    <a:bodyPr/>
                    <a:lstStyle/>
                    <a:p>
                      <a:pPr algn="ct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19060263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預估</a:t>
                      </a:r>
                      <a:r>
                        <a:rPr lang="en-US" altLang="zh-TW" sz="1400">
                          <a:solidFill>
                            <a:schemeClr val="tx1"/>
                          </a:solidFill>
                        </a:rPr>
                        <a:t>vehicle Delay</a:t>
                      </a:r>
                      <a:endParaRPr lang="zh-TW" altLang="en-US" sz="1400">
                        <a:solidFill>
                          <a:schemeClr val="tx1"/>
                        </a:solidFill>
                      </a:endParaRPr>
                    </a:p>
                  </a:txBody>
                  <a:tcPr/>
                </a:tc>
                <a:tc>
                  <a:txBody>
                    <a:bodyPr/>
                    <a:lstStyle/>
                    <a:p>
                      <a:pPr algn="ct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extLst>
                  <a:ext uri="{0D108BD9-81ED-4DB2-BD59-A6C34878D82A}">
                    <a16:rowId xmlns:a16="http://schemas.microsoft.com/office/drawing/2014/main" val="23237126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估算車隊長度</a:t>
                      </a:r>
                    </a:p>
                  </a:txBody>
                  <a:tcPr/>
                </a:tc>
                <a:tc>
                  <a:txBody>
                    <a:bodyPr/>
                    <a:lstStyle/>
                    <a:p>
                      <a:pPr algn="ctr"/>
                      <a:endParaRPr lang="zh-TW" altLang="en-US" sz="1400"/>
                    </a:p>
                  </a:txBody>
                  <a:tcPr/>
                </a:tc>
                <a:tc>
                  <a:txBody>
                    <a:bodyPr/>
                    <a:lstStyle/>
                    <a:p>
                      <a:pPr algn="ctr"/>
                      <a:r>
                        <a:rPr lang="zh-TW" altLang="en-US" sz="1400"/>
                        <a:t>○</a:t>
                      </a:r>
                    </a:p>
                  </a:txBody>
                  <a:tcPr/>
                </a:tc>
                <a:tc>
                  <a:txBody>
                    <a:bodyPr/>
                    <a:lstStyle/>
                    <a:p>
                      <a:pPr algn="ct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extLst>
                  <a:ext uri="{0D108BD9-81ED-4DB2-BD59-A6C34878D82A}">
                    <a16:rowId xmlns:a16="http://schemas.microsoft.com/office/drawing/2014/main" val="22217539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過飽和嚴重度指標</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lang="zh-TW" altLang="en-US" sz="1400"/>
                        <a:t>○</a:t>
                      </a:r>
                    </a:p>
                  </a:txBody>
                  <a:tcPr/>
                </a:tc>
                <a:tc>
                  <a:txBody>
                    <a:bodyPr/>
                    <a:lstStyle/>
                    <a:p>
                      <a:pPr algn="ctr"/>
                      <a:endParaRPr lang="zh-TW" altLang="en-US" sz="1400"/>
                    </a:p>
                  </a:txBody>
                  <a:tcPr/>
                </a:tc>
                <a:extLst>
                  <a:ext uri="{0D108BD9-81ED-4DB2-BD59-A6C34878D82A}">
                    <a16:rowId xmlns:a16="http://schemas.microsoft.com/office/drawing/2014/main" val="3207517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行人量</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lang="zh-TW" altLang="en-US" sz="1400"/>
                        <a:t>○</a:t>
                      </a:r>
                    </a:p>
                  </a:txBody>
                  <a:tcPr/>
                </a:tc>
                <a:extLst>
                  <a:ext uri="{0D108BD9-81ED-4DB2-BD59-A6C34878D82A}">
                    <a16:rowId xmlns:a16="http://schemas.microsoft.com/office/drawing/2014/main" val="4210267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行人時相觸動及服務</a:t>
                      </a:r>
                    </a:p>
                  </a:txBody>
                  <a:tcPr/>
                </a:tc>
                <a:tc>
                  <a:txBody>
                    <a:bodyPr/>
                    <a:lstStyle/>
                    <a:p>
                      <a:pPr algn="ctr"/>
                      <a:r>
                        <a:rPr lang="zh-TW" altLang="en-US" sz="1400"/>
                        <a:t>○</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30499287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估算行人延滯</a:t>
                      </a:r>
                    </a:p>
                  </a:txBody>
                  <a:tcPr/>
                </a:tc>
                <a:tc>
                  <a:txBody>
                    <a:bodyPr/>
                    <a:lstStyle/>
                    <a:p>
                      <a:pPr algn="ctr"/>
                      <a:r>
                        <a:rPr lang="zh-TW" altLang="en-US" sz="1400"/>
                        <a:t>○</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5266216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估算行人衝突</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lang="zh-TW" altLang="en-US" sz="1400"/>
                        <a:t>○</a:t>
                      </a:r>
                    </a:p>
                  </a:txBody>
                  <a:tcPr/>
                </a:tc>
                <a:tc>
                  <a:txBody>
                    <a:bodyPr/>
                    <a:lstStyle/>
                    <a:p>
                      <a:pPr algn="ctr"/>
                      <a:endParaRPr lang="zh-TW" altLang="en-US" sz="1400"/>
                    </a:p>
                  </a:txBody>
                  <a:tcPr/>
                </a:tc>
                <a:tc>
                  <a:txBody>
                    <a:bodyPr/>
                    <a:lstStyle/>
                    <a:p>
                      <a:pPr algn="ctr"/>
                      <a:r>
                        <a:rPr lang="zh-TW" altLang="en-US" sz="1400"/>
                        <a:t>○</a:t>
                      </a:r>
                    </a:p>
                  </a:txBody>
                  <a:tcPr/>
                </a:tc>
                <a:extLst>
                  <a:ext uri="{0D108BD9-81ED-4DB2-BD59-A6C34878D82A}">
                    <a16:rowId xmlns:a16="http://schemas.microsoft.com/office/drawing/2014/main" val="1718676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黃</a:t>
                      </a:r>
                      <a:r>
                        <a:rPr lang="en-US" altLang="zh-TW" sz="1400">
                          <a:solidFill>
                            <a:schemeClr val="tx1"/>
                          </a:solidFill>
                        </a:rPr>
                        <a:t>/</a:t>
                      </a:r>
                      <a:r>
                        <a:rPr lang="zh-TW" altLang="en-US" sz="1400">
                          <a:solidFill>
                            <a:schemeClr val="tx1"/>
                          </a:solidFill>
                        </a:rPr>
                        <a:t>紅燈觸動</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lang="zh-TW" altLang="en-US" sz="1400"/>
                        <a:t>○</a:t>
                      </a:r>
                    </a:p>
                  </a:txBody>
                  <a:tcPr/>
                </a:tc>
                <a:tc>
                  <a:txBody>
                    <a:bodyPr/>
                    <a:lstStyle/>
                    <a:p>
                      <a:pPr algn="ctr"/>
                      <a:endParaRPr lang="zh-TW" altLang="en-US" sz="1400"/>
                    </a:p>
                  </a:txBody>
                  <a:tcPr/>
                </a:tc>
                <a:tc>
                  <a:txBody>
                    <a:bodyPr/>
                    <a:lstStyle/>
                    <a:p>
                      <a:pPr algn="ctr"/>
                      <a:r>
                        <a:rPr lang="zh-TW" altLang="en-US" sz="1400"/>
                        <a:t>○</a:t>
                      </a:r>
                    </a:p>
                  </a:txBody>
                  <a:tcPr/>
                </a:tc>
                <a:extLst>
                  <a:ext uri="{0D108BD9-81ED-4DB2-BD59-A6C34878D82A}">
                    <a16:rowId xmlns:a16="http://schemas.microsoft.com/office/drawing/2014/main" val="7217624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闖紅燈出現</a:t>
                      </a:r>
                    </a:p>
                  </a:txBody>
                  <a:tcPr/>
                </a:tc>
                <a:tc>
                  <a:txBody>
                    <a:bodyPr/>
                    <a:lstStyle/>
                    <a:p>
                      <a:pPr algn="ctr"/>
                      <a:endParaRPr lang="zh-TW" altLang="en-US" sz="1400"/>
                    </a:p>
                  </a:txBody>
                  <a:tcPr/>
                </a:tc>
                <a:tc>
                  <a:txBody>
                    <a:bodyPr/>
                    <a:lstStyle/>
                    <a:p>
                      <a:pPr algn="ctr"/>
                      <a:r>
                        <a:rPr lang="zh-TW" altLang="en-US" sz="1400"/>
                        <a:t>○</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1785898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有效週期長度</a:t>
                      </a: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27125244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Progression Quality</a:t>
                      </a:r>
                      <a:endParaRPr lang="zh-TW" altLang="en-US" sz="1400">
                        <a:solidFill>
                          <a:schemeClr val="tx1"/>
                        </a:solidFill>
                      </a:endParaRP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18125517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Purdue Progression Diagram</a:t>
                      </a:r>
                      <a:endParaRPr lang="zh-TW" altLang="en-US" sz="1400">
                        <a:solidFill>
                          <a:schemeClr val="tx1"/>
                        </a:solidFill>
                      </a:endParaRP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9333979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Cycle</a:t>
                      </a:r>
                      <a:r>
                        <a:rPr lang="zh-TW" altLang="en-US" sz="1400">
                          <a:solidFill>
                            <a:schemeClr val="tx1"/>
                          </a:solidFill>
                        </a:rPr>
                        <a:t> </a:t>
                      </a:r>
                      <a:r>
                        <a:rPr lang="en-US" altLang="zh-TW" sz="1400">
                          <a:solidFill>
                            <a:schemeClr val="tx1"/>
                          </a:solidFill>
                        </a:rPr>
                        <a:t>flow</a:t>
                      </a:r>
                      <a:r>
                        <a:rPr lang="zh-TW" altLang="en-US" sz="1400">
                          <a:solidFill>
                            <a:schemeClr val="tx1"/>
                          </a:solidFill>
                        </a:rPr>
                        <a:t> </a:t>
                      </a:r>
                      <a:r>
                        <a:rPr lang="en-US" altLang="zh-TW" sz="1400">
                          <a:solidFill>
                            <a:schemeClr val="tx1"/>
                          </a:solidFill>
                        </a:rPr>
                        <a:t>file</a:t>
                      </a:r>
                      <a:endParaRPr lang="zh-TW" altLang="en-US" sz="1400">
                        <a:solidFill>
                          <a:schemeClr val="tx1"/>
                        </a:solidFill>
                      </a:endParaRP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24992027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Offset adjustment diagram</a:t>
                      </a:r>
                      <a:endParaRPr lang="zh-TW" altLang="en-US" sz="1400">
                        <a:solidFill>
                          <a:schemeClr val="tx1"/>
                        </a:solidFill>
                      </a:endParaRP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4042600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rPr>
                        <a:t>旅行時間及平均速度</a:t>
                      </a:r>
                    </a:p>
                  </a:txBody>
                  <a:tcPr/>
                </a:tc>
                <a:tc>
                  <a:txBody>
                    <a:bodyPr/>
                    <a:lstStyle/>
                    <a:p>
                      <a:pPr algn="ct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extLst>
                  <a:ext uri="{0D108BD9-81ED-4DB2-BD59-A6C34878D82A}">
                    <a16:rowId xmlns:a16="http://schemas.microsoft.com/office/drawing/2014/main" val="32115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Time-space diagram</a:t>
                      </a:r>
                      <a:endParaRPr lang="zh-TW" altLang="en-US" sz="1400">
                        <a:solidFill>
                          <a:schemeClr val="tx1"/>
                        </a:solidFill>
                      </a:endParaRPr>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r>
                        <a:rPr lang="zh-TW" altLang="en-US" sz="1400"/>
                        <a:t>○</a:t>
                      </a:r>
                    </a:p>
                  </a:txBody>
                  <a:tcPr/>
                </a:tc>
                <a:extLst>
                  <a:ext uri="{0D108BD9-81ED-4DB2-BD59-A6C34878D82A}">
                    <a16:rowId xmlns:a16="http://schemas.microsoft.com/office/drawing/2014/main" val="16070627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Preemption detail</a:t>
                      </a:r>
                      <a:endParaRPr lang="zh-TW" altLang="en-US" sz="1400">
                        <a:solidFill>
                          <a:schemeClr val="tx1"/>
                        </a:solidFill>
                      </a:endParaRPr>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8800783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rPr>
                        <a:t>Priority detail</a:t>
                      </a:r>
                      <a:endParaRPr lang="zh-TW" altLang="en-US" sz="1400">
                        <a:solidFill>
                          <a:schemeClr val="tx1"/>
                        </a:solidFill>
                      </a:endParaRPr>
                    </a:p>
                  </a:txBody>
                  <a:tcPr/>
                </a:tc>
                <a:tc>
                  <a:txBody>
                    <a:bodyPr/>
                    <a:lstStyle/>
                    <a:p>
                      <a:pPr algn="ct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a:t>
                      </a: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tc>
                  <a:txBody>
                    <a:bodyPr/>
                    <a:lstStyle/>
                    <a:p>
                      <a:pPr algn="ctr"/>
                      <a:endParaRPr lang="zh-TW" altLang="en-US" sz="1400"/>
                    </a:p>
                  </a:txBody>
                  <a:tcPr/>
                </a:tc>
                <a:extLst>
                  <a:ext uri="{0D108BD9-81ED-4DB2-BD59-A6C34878D82A}">
                    <a16:rowId xmlns:a16="http://schemas.microsoft.com/office/drawing/2014/main" val="4145550557"/>
                  </a:ext>
                </a:extLst>
              </a:tr>
            </a:tbl>
          </a:graphicData>
        </a:graphic>
      </p:graphicFrame>
    </p:spTree>
    <p:extLst>
      <p:ext uri="{BB962C8B-B14F-4D97-AF65-F5344CB8AC3E}">
        <p14:creationId xmlns:p14="http://schemas.microsoft.com/office/powerpoint/2010/main" val="149992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604F29-6A5A-AC30-8E50-F7A189EECE10}"/>
              </a:ext>
            </a:extLst>
          </p:cNvPr>
          <p:cNvSpPr>
            <a:spLocks noGrp="1"/>
          </p:cNvSpPr>
          <p:nvPr>
            <p:ph type="title"/>
          </p:nvPr>
        </p:nvSpPr>
        <p:spPr/>
        <p:txBody>
          <a:bodyPr/>
          <a:lstStyle/>
          <a:p>
            <a:r>
              <a:rPr lang="zh-TW" altLang="en-US"/>
              <a:t>感測位置示意圖</a:t>
            </a:r>
          </a:p>
        </p:txBody>
      </p:sp>
      <p:sp>
        <p:nvSpPr>
          <p:cNvPr id="3" name="投影片編號版面配置區 2">
            <a:extLst>
              <a:ext uri="{FF2B5EF4-FFF2-40B4-BE49-F238E27FC236}">
                <a16:creationId xmlns:a16="http://schemas.microsoft.com/office/drawing/2014/main" id="{3C461AB4-61F3-37F7-6A21-28601ABA6ADC}"/>
              </a:ext>
            </a:extLst>
          </p:cNvPr>
          <p:cNvSpPr>
            <a:spLocks noGrp="1"/>
          </p:cNvSpPr>
          <p:nvPr>
            <p:ph type="sldNum" sz="quarter" idx="12"/>
          </p:nvPr>
        </p:nvSpPr>
        <p:spPr/>
        <p:txBody>
          <a:bodyPr/>
          <a:lstStyle/>
          <a:p>
            <a:pPr algn="ctr"/>
            <a:fld id="{6E290225-7458-4E5F-AFE5-E142CAAEBF37}" type="slidenum">
              <a:rPr lang="en-US" smtClean="0"/>
              <a:pPr algn="ctr"/>
              <a:t>126</a:t>
            </a:fld>
            <a:endParaRPr lang="en-US"/>
          </a:p>
        </p:txBody>
      </p:sp>
      <p:pic>
        <p:nvPicPr>
          <p:cNvPr id="6" name="圖片 5">
            <a:extLst>
              <a:ext uri="{FF2B5EF4-FFF2-40B4-BE49-F238E27FC236}">
                <a16:creationId xmlns:a16="http://schemas.microsoft.com/office/drawing/2014/main" id="{6393FC1C-39C7-118A-A469-241913E064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6135" y="1144588"/>
            <a:ext cx="7675686" cy="5713412"/>
          </a:xfrm>
          <a:prstGeom prst="rect">
            <a:avLst/>
          </a:prstGeom>
        </p:spPr>
      </p:pic>
    </p:spTree>
    <p:extLst>
      <p:ext uri="{BB962C8B-B14F-4D97-AF65-F5344CB8AC3E}">
        <p14:creationId xmlns:p14="http://schemas.microsoft.com/office/powerpoint/2010/main" val="9437254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A811CF-3FF2-E618-8924-8851A3CC7FD2}"/>
              </a:ext>
            </a:extLst>
          </p:cNvPr>
          <p:cNvSpPr>
            <a:spLocks noGrp="1"/>
          </p:cNvSpPr>
          <p:nvPr>
            <p:ph type="title"/>
          </p:nvPr>
        </p:nvSpPr>
        <p:spPr/>
        <p:txBody>
          <a:bodyPr/>
          <a:lstStyle/>
          <a:p>
            <a:r>
              <a:rPr lang="en-US" altLang="zh-TW"/>
              <a:t>ATSPM</a:t>
            </a:r>
            <a:r>
              <a:rPr lang="zh-TW" altLang="en-US"/>
              <a:t>案例</a:t>
            </a:r>
            <a:r>
              <a:rPr lang="en-US" altLang="zh-TW"/>
              <a:t>:</a:t>
            </a:r>
            <a:r>
              <a:rPr lang="zh-TW" altLang="en-US"/>
              <a:t> </a:t>
            </a:r>
            <a:r>
              <a:rPr lang="en-US" altLang="zh-TW" err="1"/>
              <a:t>Econolite</a:t>
            </a:r>
            <a:endParaRPr lang="zh-TW" altLang="en-US"/>
          </a:p>
        </p:txBody>
      </p:sp>
      <p:sp>
        <p:nvSpPr>
          <p:cNvPr id="3" name="投影片編號版面配置區 2">
            <a:extLst>
              <a:ext uri="{FF2B5EF4-FFF2-40B4-BE49-F238E27FC236}">
                <a16:creationId xmlns:a16="http://schemas.microsoft.com/office/drawing/2014/main" id="{A4A1436F-390B-FE60-8A3C-9CA7A1867342}"/>
              </a:ext>
            </a:extLst>
          </p:cNvPr>
          <p:cNvSpPr>
            <a:spLocks noGrp="1"/>
          </p:cNvSpPr>
          <p:nvPr>
            <p:ph type="sldNum" sz="quarter" idx="12"/>
          </p:nvPr>
        </p:nvSpPr>
        <p:spPr/>
        <p:txBody>
          <a:bodyPr/>
          <a:lstStyle/>
          <a:p>
            <a:pPr algn="ctr"/>
            <a:fld id="{6E290225-7458-4E5F-AFE5-E142CAAEBF37}" type="slidenum">
              <a:rPr lang="en-US" smtClean="0"/>
              <a:pPr algn="ctr"/>
              <a:t>127</a:t>
            </a:fld>
            <a:endParaRPr lang="en-US"/>
          </a:p>
        </p:txBody>
      </p:sp>
      <p:sp>
        <p:nvSpPr>
          <p:cNvPr id="4" name="內容版面配置區 3">
            <a:extLst>
              <a:ext uri="{FF2B5EF4-FFF2-40B4-BE49-F238E27FC236}">
                <a16:creationId xmlns:a16="http://schemas.microsoft.com/office/drawing/2014/main" id="{AD37A518-CA96-3C70-8839-71CA28558B9E}"/>
              </a:ext>
            </a:extLst>
          </p:cNvPr>
          <p:cNvSpPr>
            <a:spLocks noGrp="1"/>
          </p:cNvSpPr>
          <p:nvPr>
            <p:ph idx="1"/>
          </p:nvPr>
        </p:nvSpPr>
        <p:spPr>
          <a:xfrm>
            <a:off x="838200" y="1388962"/>
            <a:ext cx="4848225" cy="4788001"/>
          </a:xfrm>
        </p:spPr>
        <p:txBody>
          <a:bodyPr/>
          <a:lstStyle/>
          <a:p>
            <a:r>
              <a:rPr lang="en-US" altLang="zh-TW">
                <a:solidFill>
                  <a:sysClr val="windowText" lastClr="000000"/>
                </a:solidFill>
              </a:rPr>
              <a:t>2023.06.28 </a:t>
            </a:r>
            <a:r>
              <a:rPr lang="zh-TW" altLang="en-US">
                <a:solidFill>
                  <a:sysClr val="windowText" lastClr="000000"/>
                </a:solidFill>
              </a:rPr>
              <a:t>新聞稿</a:t>
            </a:r>
            <a:r>
              <a:rPr lang="en-US" altLang="zh-TW">
                <a:solidFill>
                  <a:sysClr val="windowText" lastClr="000000"/>
                </a:solidFill>
              </a:rPr>
              <a:t>release</a:t>
            </a:r>
          </a:p>
          <a:p>
            <a:r>
              <a:rPr lang="zh-TW" altLang="en-US">
                <a:solidFill>
                  <a:sysClr val="windowText" lastClr="000000"/>
                </a:solidFill>
              </a:rPr>
              <a:t>業主：</a:t>
            </a:r>
            <a:r>
              <a:rPr lang="en-US" altLang="zh-TW">
                <a:solidFill>
                  <a:sysClr val="windowText" lastClr="000000"/>
                </a:solidFill>
              </a:rPr>
              <a:t>City of San Jose, CA</a:t>
            </a:r>
          </a:p>
          <a:p>
            <a:r>
              <a:rPr lang="zh-TW" altLang="en-US">
                <a:solidFill>
                  <a:sysClr val="windowText" lastClr="000000"/>
                </a:solidFill>
              </a:rPr>
              <a:t>規模：</a:t>
            </a:r>
            <a:r>
              <a:rPr lang="en-US" altLang="zh-TW">
                <a:solidFill>
                  <a:sysClr val="windowText" lastClr="000000"/>
                </a:solidFill>
              </a:rPr>
              <a:t>100</a:t>
            </a:r>
            <a:r>
              <a:rPr lang="zh-TW" altLang="en-US">
                <a:solidFill>
                  <a:sysClr val="windowText" lastClr="000000"/>
                </a:solidFill>
              </a:rPr>
              <a:t>個路口</a:t>
            </a:r>
            <a:endParaRPr lang="en-US" altLang="zh-TW">
              <a:solidFill>
                <a:sysClr val="windowText" lastClr="000000"/>
              </a:solidFill>
            </a:endParaRPr>
          </a:p>
          <a:p>
            <a:r>
              <a:rPr lang="zh-TW" altLang="en-US">
                <a:solidFill>
                  <a:sysClr val="windowText" lastClr="000000"/>
                </a:solidFill>
              </a:rPr>
              <a:t>硬體：</a:t>
            </a:r>
            <a:r>
              <a:rPr lang="en-US" altLang="zh-TW">
                <a:solidFill>
                  <a:sysClr val="windowText" lastClr="000000"/>
                </a:solidFill>
              </a:rPr>
              <a:t>2070 ATC Controller</a:t>
            </a:r>
          </a:p>
          <a:p>
            <a:r>
              <a:rPr lang="zh-TW" altLang="en-US">
                <a:solidFill>
                  <a:sysClr val="windowText" lastClr="000000"/>
                </a:solidFill>
              </a:rPr>
              <a:t>軟體：</a:t>
            </a:r>
            <a:r>
              <a:rPr lang="en-US" altLang="zh-TW" err="1">
                <a:solidFill>
                  <a:sysClr val="windowText" lastClr="000000"/>
                </a:solidFill>
              </a:rPr>
              <a:t>Centrac</a:t>
            </a:r>
            <a:r>
              <a:rPr lang="en-US" altLang="zh-TW">
                <a:solidFill>
                  <a:sysClr val="windowText" lastClr="000000"/>
                </a:solidFill>
              </a:rPr>
              <a:t> SPM</a:t>
            </a:r>
            <a:r>
              <a:rPr lang="zh-TW" altLang="en-US">
                <a:solidFill>
                  <a:sysClr val="windowText" lastClr="000000"/>
                </a:solidFill>
              </a:rPr>
              <a:t>，用以計算執行號誌績效評估</a:t>
            </a:r>
            <a:endParaRPr lang="en-US" altLang="zh-TW">
              <a:solidFill>
                <a:sysClr val="windowText" lastClr="000000"/>
              </a:solidFill>
            </a:endParaRPr>
          </a:p>
          <a:p>
            <a:pPr marL="0" indent="0">
              <a:buNone/>
            </a:pPr>
            <a:r>
              <a:rPr lang="en-US" altLang="zh-TW">
                <a:solidFill>
                  <a:sysClr val="windowText" lastClr="000000"/>
                </a:solidFill>
                <a:sym typeface="Wingdings" panose="05000000000000000000" pitchFamily="2" charset="2"/>
              </a:rPr>
              <a:t></a:t>
            </a:r>
            <a:r>
              <a:rPr lang="zh-TW" altLang="en-US">
                <a:solidFill>
                  <a:sysClr val="windowText" lastClr="000000"/>
                </a:solidFill>
                <a:sym typeface="Wingdings" panose="05000000000000000000" pitchFamily="2" charset="2"/>
              </a:rPr>
              <a:t>尚未整合感測器，但</a:t>
            </a:r>
            <a:r>
              <a:rPr lang="en-US" altLang="zh-TW">
                <a:solidFill>
                  <a:sysClr val="windowText" lastClr="000000"/>
                </a:solidFill>
                <a:sym typeface="Wingdings" panose="05000000000000000000" pitchFamily="2" charset="2"/>
              </a:rPr>
              <a:t>enable</a:t>
            </a:r>
            <a:r>
              <a:rPr lang="zh-TW" altLang="en-US">
                <a:solidFill>
                  <a:sysClr val="windowText" lastClr="000000"/>
                </a:solidFill>
                <a:sym typeface="Wingdings" panose="05000000000000000000" pitchFamily="2" charset="2"/>
              </a:rPr>
              <a:t>未來感測器整合</a:t>
            </a:r>
            <a:endParaRPr lang="en-US" altLang="zh-TW">
              <a:solidFill>
                <a:sysClr val="windowText" lastClr="000000"/>
              </a:solidFill>
            </a:endParaRPr>
          </a:p>
        </p:txBody>
      </p:sp>
      <p:pic>
        <p:nvPicPr>
          <p:cNvPr id="5" name="圖片 4">
            <a:extLst>
              <a:ext uri="{FF2B5EF4-FFF2-40B4-BE49-F238E27FC236}">
                <a16:creationId xmlns:a16="http://schemas.microsoft.com/office/drawing/2014/main" id="{F9560C2F-A8E9-2797-2D74-7A8AF6AA4419}"/>
              </a:ext>
            </a:extLst>
          </p:cNvPr>
          <p:cNvPicPr>
            <a:picLocks noChangeAspect="1"/>
          </p:cNvPicPr>
          <p:nvPr/>
        </p:nvPicPr>
        <p:blipFill>
          <a:blip r:embed="rId2"/>
          <a:stretch>
            <a:fillRect/>
          </a:stretch>
        </p:blipFill>
        <p:spPr>
          <a:xfrm>
            <a:off x="5686425" y="1516163"/>
            <a:ext cx="6505575" cy="3952875"/>
          </a:xfrm>
          <a:prstGeom prst="rect">
            <a:avLst/>
          </a:prstGeom>
        </p:spPr>
      </p:pic>
      <p:pic>
        <p:nvPicPr>
          <p:cNvPr id="7" name="圖片 6">
            <a:extLst>
              <a:ext uri="{FF2B5EF4-FFF2-40B4-BE49-F238E27FC236}">
                <a16:creationId xmlns:a16="http://schemas.microsoft.com/office/drawing/2014/main" id="{0BBFBFD1-72F8-862C-5ECE-F69517858B15}"/>
              </a:ext>
            </a:extLst>
          </p:cNvPr>
          <p:cNvPicPr>
            <a:picLocks noChangeAspect="1"/>
          </p:cNvPicPr>
          <p:nvPr/>
        </p:nvPicPr>
        <p:blipFill>
          <a:blip r:embed="rId3"/>
          <a:stretch>
            <a:fillRect/>
          </a:stretch>
        </p:blipFill>
        <p:spPr>
          <a:xfrm>
            <a:off x="838200" y="5458517"/>
            <a:ext cx="9392961" cy="1095528"/>
          </a:xfrm>
          <a:prstGeom prst="rect">
            <a:avLst/>
          </a:prstGeom>
        </p:spPr>
      </p:pic>
      <p:sp>
        <p:nvSpPr>
          <p:cNvPr id="8" name="矩形 7">
            <a:extLst>
              <a:ext uri="{FF2B5EF4-FFF2-40B4-BE49-F238E27FC236}">
                <a16:creationId xmlns:a16="http://schemas.microsoft.com/office/drawing/2014/main" id="{E331B55C-CD4B-E277-FF84-BFAA6A8E745D}"/>
              </a:ext>
            </a:extLst>
          </p:cNvPr>
          <p:cNvSpPr/>
          <p:nvPr/>
        </p:nvSpPr>
        <p:spPr>
          <a:xfrm>
            <a:off x="1803400" y="5840614"/>
            <a:ext cx="8369300" cy="336350"/>
          </a:xfrm>
          <a:prstGeom prst="rect">
            <a:avLst/>
          </a:prstGeom>
          <a:solidFill>
            <a:srgbClr val="FFF36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79C1373-CDB5-DF47-D602-913FC12846CD}"/>
              </a:ext>
            </a:extLst>
          </p:cNvPr>
          <p:cNvSpPr/>
          <p:nvPr/>
        </p:nvSpPr>
        <p:spPr>
          <a:xfrm>
            <a:off x="927100" y="6212188"/>
            <a:ext cx="5626100" cy="346872"/>
          </a:xfrm>
          <a:prstGeom prst="rect">
            <a:avLst/>
          </a:prstGeom>
          <a:solidFill>
            <a:srgbClr val="FFF36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9C2EA56D-8178-B956-CF2C-4CE4D7E7376F}"/>
              </a:ext>
            </a:extLst>
          </p:cNvPr>
          <p:cNvSpPr txBox="1"/>
          <p:nvPr/>
        </p:nvSpPr>
        <p:spPr>
          <a:xfrm>
            <a:off x="6642100" y="6176963"/>
            <a:ext cx="6096000" cy="646331"/>
          </a:xfrm>
          <a:prstGeom prst="rect">
            <a:avLst/>
          </a:prstGeom>
          <a:noFill/>
        </p:spPr>
        <p:txBody>
          <a:bodyPr wrap="square">
            <a:spAutoFit/>
          </a:bodyPr>
          <a:lstStyle/>
          <a:p>
            <a:r>
              <a:rPr lang="en-US" altLang="zh-TW">
                <a:hlinkClick r:id="rId4"/>
              </a:rPr>
              <a:t>Automated Traffic Signal Performance Measures (ATSPM) Project - </a:t>
            </a:r>
            <a:r>
              <a:rPr lang="en-US" altLang="zh-TW" err="1">
                <a:hlinkClick r:id="rId4"/>
              </a:rPr>
              <a:t>Econolite</a:t>
            </a:r>
            <a:endParaRPr lang="zh-TW" altLang="en-US"/>
          </a:p>
        </p:txBody>
      </p:sp>
    </p:spTree>
    <p:extLst>
      <p:ext uri="{BB962C8B-B14F-4D97-AF65-F5344CB8AC3E}">
        <p14:creationId xmlns:p14="http://schemas.microsoft.com/office/powerpoint/2010/main" val="33933887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D6417C-C623-488B-F470-744CEDC95BC8}"/>
              </a:ext>
            </a:extLst>
          </p:cNvPr>
          <p:cNvSpPr>
            <a:spLocks noGrp="1"/>
          </p:cNvSpPr>
          <p:nvPr>
            <p:ph type="title"/>
          </p:nvPr>
        </p:nvSpPr>
        <p:spPr/>
        <p:txBody>
          <a:bodyPr/>
          <a:lstStyle/>
          <a:p>
            <a:r>
              <a:rPr lang="zh-TW" altLang="en-US"/>
              <a:t>新應用</a:t>
            </a:r>
            <a:r>
              <a:rPr lang="en-US" altLang="zh-TW"/>
              <a:t>:</a:t>
            </a:r>
            <a:r>
              <a:rPr lang="zh-TW" altLang="en-US"/>
              <a:t> </a:t>
            </a:r>
            <a:r>
              <a:rPr lang="en-US" altLang="zh-TW"/>
              <a:t>Trajectory Data</a:t>
            </a:r>
            <a:endParaRPr lang="zh-TW" altLang="en-US"/>
          </a:p>
        </p:txBody>
      </p:sp>
      <p:sp>
        <p:nvSpPr>
          <p:cNvPr id="3" name="投影片編號版面配置區 2">
            <a:extLst>
              <a:ext uri="{FF2B5EF4-FFF2-40B4-BE49-F238E27FC236}">
                <a16:creationId xmlns:a16="http://schemas.microsoft.com/office/drawing/2014/main" id="{F974EFBB-03A5-CCEA-5A64-DCFB072AAF16}"/>
              </a:ext>
            </a:extLst>
          </p:cNvPr>
          <p:cNvSpPr>
            <a:spLocks noGrp="1"/>
          </p:cNvSpPr>
          <p:nvPr>
            <p:ph type="sldNum" sz="quarter" idx="12"/>
          </p:nvPr>
        </p:nvSpPr>
        <p:spPr/>
        <p:txBody>
          <a:bodyPr/>
          <a:lstStyle/>
          <a:p>
            <a:pPr algn="ctr"/>
            <a:fld id="{6E290225-7458-4E5F-AFE5-E142CAAEBF37}" type="slidenum">
              <a:rPr lang="en-US" smtClean="0"/>
              <a:pPr algn="ctr"/>
              <a:t>128</a:t>
            </a:fld>
            <a:endParaRPr lang="en-US"/>
          </a:p>
        </p:txBody>
      </p:sp>
      <p:sp>
        <p:nvSpPr>
          <p:cNvPr id="6" name="文字方塊 5">
            <a:extLst>
              <a:ext uri="{FF2B5EF4-FFF2-40B4-BE49-F238E27FC236}">
                <a16:creationId xmlns:a16="http://schemas.microsoft.com/office/drawing/2014/main" id="{30E4CA55-F9E4-8D43-E545-BBEB4643E9C8}"/>
              </a:ext>
            </a:extLst>
          </p:cNvPr>
          <p:cNvSpPr txBox="1"/>
          <p:nvPr/>
        </p:nvSpPr>
        <p:spPr>
          <a:xfrm>
            <a:off x="431800" y="6169709"/>
            <a:ext cx="6096000" cy="646331"/>
          </a:xfrm>
          <a:prstGeom prst="rect">
            <a:avLst/>
          </a:prstGeom>
          <a:noFill/>
        </p:spPr>
        <p:txBody>
          <a:bodyPr wrap="square">
            <a:spAutoFit/>
          </a:bodyPr>
          <a:lstStyle/>
          <a:p>
            <a:r>
              <a:rPr lang="en-US" altLang="zh-TW">
                <a:hlinkClick r:id="rId2"/>
              </a:rPr>
              <a:t>Traffic light optimization with low penetration rate vehicle trajectory data - PMC (nih.gov)</a:t>
            </a:r>
            <a:endParaRPr lang="zh-TW" altLang="en-US"/>
          </a:p>
        </p:txBody>
      </p:sp>
    </p:spTree>
    <p:extLst>
      <p:ext uri="{BB962C8B-B14F-4D97-AF65-F5344CB8AC3E}">
        <p14:creationId xmlns:p14="http://schemas.microsoft.com/office/powerpoint/2010/main" val="23566158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738EC5C-0BE1-3D73-C341-0374FEF1B9B5}"/>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8A3107B9-9942-D4C0-860C-0C41FD42DEF2}"/>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70A6262E-EAEE-D3C1-13C2-BE008A7D8B24}"/>
              </a:ext>
            </a:extLst>
          </p:cNvPr>
          <p:cNvSpPr>
            <a:spLocks noGrp="1"/>
          </p:cNvSpPr>
          <p:nvPr>
            <p:ph idx="1"/>
          </p:nvPr>
        </p:nvSpPr>
        <p:spPr>
          <a:xfrm>
            <a:off x="900000" y="1897167"/>
            <a:ext cx="6872400" cy="1744920"/>
          </a:xfrm>
        </p:spPr>
        <p:txBody>
          <a:bodyPr/>
          <a:lstStyle/>
          <a:p>
            <a:r>
              <a:rPr lang="zh-TW" altLang="en-US"/>
              <a:t>應用：</a:t>
            </a:r>
            <a:r>
              <a:rPr lang="en-US" altLang="zh-TW"/>
              <a:t>Sensor Sharing (V2X)</a:t>
            </a:r>
            <a:endParaRPr lang="zh-TW" altLang="en-US"/>
          </a:p>
        </p:txBody>
      </p:sp>
    </p:spTree>
    <p:extLst>
      <p:ext uri="{BB962C8B-B14F-4D97-AF65-F5344CB8AC3E}">
        <p14:creationId xmlns:p14="http://schemas.microsoft.com/office/powerpoint/2010/main" val="4097815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EF9A383E-6733-C36C-ECD5-08E1B2338DA9}"/>
              </a:ext>
            </a:extLst>
          </p:cNvPr>
          <p:cNvSpPr txBox="1"/>
          <p:nvPr/>
        </p:nvSpPr>
        <p:spPr>
          <a:xfrm>
            <a:off x="2464968" y="1485728"/>
            <a:ext cx="1293752" cy="461665"/>
          </a:xfrm>
          <a:prstGeom prst="rect">
            <a:avLst/>
          </a:prstGeom>
          <a:noFill/>
        </p:spPr>
        <p:txBody>
          <a:bodyPr wrap="square" rtlCol="0">
            <a:spAutoFit/>
          </a:bodyPr>
          <a:lstStyle/>
          <a:p>
            <a:pPr algn="ctr"/>
            <a:r>
              <a:rPr lang="en-US" altLang="zh-TW" sz="2400">
                <a:solidFill>
                  <a:schemeClr val="bg1"/>
                </a:solidFill>
              </a:rPr>
              <a:t>TAM</a:t>
            </a:r>
            <a:endParaRPr lang="zh-TW" altLang="en-US" sz="2400">
              <a:solidFill>
                <a:schemeClr val="bg1"/>
              </a:solidFill>
            </a:endParaRPr>
          </a:p>
        </p:txBody>
      </p:sp>
      <p:sp>
        <p:nvSpPr>
          <p:cNvPr id="2" name="標題 1">
            <a:extLst>
              <a:ext uri="{FF2B5EF4-FFF2-40B4-BE49-F238E27FC236}">
                <a16:creationId xmlns:a16="http://schemas.microsoft.com/office/drawing/2014/main" id="{56C96835-C1EA-8615-6441-2A3ECC582CE4}"/>
              </a:ext>
            </a:extLst>
          </p:cNvPr>
          <p:cNvSpPr>
            <a:spLocks noGrp="1"/>
          </p:cNvSpPr>
          <p:nvPr>
            <p:ph type="title"/>
          </p:nvPr>
        </p:nvSpPr>
        <p:spPr/>
        <p:txBody>
          <a:bodyPr>
            <a:normAutofit/>
          </a:bodyPr>
          <a:lstStyle/>
          <a:p>
            <a:r>
              <a:rPr lang="zh-TW" altLang="en-US"/>
              <a:t>光林智慧化道路市場機會預估 </a:t>
            </a:r>
            <a:r>
              <a:rPr lang="en-US" altLang="zh-TW"/>
              <a:t>Level 1-3</a:t>
            </a:r>
            <a:endParaRPr lang="zh-TW" altLang="en-US"/>
          </a:p>
        </p:txBody>
      </p:sp>
      <p:sp>
        <p:nvSpPr>
          <p:cNvPr id="3" name="投影片編號版面配置區 2">
            <a:extLst>
              <a:ext uri="{FF2B5EF4-FFF2-40B4-BE49-F238E27FC236}">
                <a16:creationId xmlns:a16="http://schemas.microsoft.com/office/drawing/2014/main" id="{5FAE791F-9763-5359-541E-88DB10E40406}"/>
              </a:ext>
            </a:extLst>
          </p:cNvPr>
          <p:cNvSpPr>
            <a:spLocks noGrp="1"/>
          </p:cNvSpPr>
          <p:nvPr>
            <p:ph type="sldNum" sz="quarter" idx="12"/>
          </p:nvPr>
        </p:nvSpPr>
        <p:spPr/>
        <p:txBody>
          <a:bodyPr/>
          <a:lstStyle/>
          <a:p>
            <a:pPr algn="ctr"/>
            <a:fld id="{6E290225-7458-4E5F-AFE5-E142CAAEBF37}" type="slidenum">
              <a:rPr lang="en-US" smtClean="0"/>
              <a:pPr algn="ctr"/>
              <a:t>13</a:t>
            </a:fld>
            <a:endParaRPr lang="en-US"/>
          </a:p>
        </p:txBody>
      </p:sp>
      <p:sp>
        <p:nvSpPr>
          <p:cNvPr id="6" name="文字方塊 5">
            <a:extLst>
              <a:ext uri="{FF2B5EF4-FFF2-40B4-BE49-F238E27FC236}">
                <a16:creationId xmlns:a16="http://schemas.microsoft.com/office/drawing/2014/main" id="{5A62D236-402F-FD57-9B9D-93B111BBB5AB}"/>
              </a:ext>
            </a:extLst>
          </p:cNvPr>
          <p:cNvSpPr txBox="1"/>
          <p:nvPr/>
        </p:nvSpPr>
        <p:spPr>
          <a:xfrm>
            <a:off x="12357100" y="2926834"/>
            <a:ext cx="6096000"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stStyle>
          <a:p>
            <a:r>
              <a:rPr lang="en-US" altLang="zh-TW"/>
              <a:t>SAM – </a:t>
            </a:r>
            <a:r>
              <a:rPr lang="zh-TW" altLang="en-US"/>
              <a:t>我們的目標市場 </a:t>
            </a:r>
            <a:r>
              <a:rPr lang="en-US" altLang="zh-TW"/>
              <a:t>(</a:t>
            </a:r>
            <a:r>
              <a:rPr lang="zh-TW" altLang="en-US"/>
              <a:t>我們一年出多少紅綠燈</a:t>
            </a:r>
            <a:r>
              <a:rPr lang="en-US" altLang="zh-TW"/>
              <a:t>)</a:t>
            </a:r>
          </a:p>
        </p:txBody>
      </p:sp>
      <p:sp>
        <p:nvSpPr>
          <p:cNvPr id="7" name="文字方塊 6">
            <a:extLst>
              <a:ext uri="{FF2B5EF4-FFF2-40B4-BE49-F238E27FC236}">
                <a16:creationId xmlns:a16="http://schemas.microsoft.com/office/drawing/2014/main" id="{B196CAC5-9F7D-090C-D4EA-04E2B26F3AC1}"/>
              </a:ext>
            </a:extLst>
          </p:cNvPr>
          <p:cNvSpPr txBox="1"/>
          <p:nvPr/>
        </p:nvSpPr>
        <p:spPr>
          <a:xfrm>
            <a:off x="12357100" y="1713124"/>
            <a:ext cx="9224318" cy="923330"/>
          </a:xfrm>
          <a:prstGeom prst="rect">
            <a:avLst/>
          </a:prstGeom>
          <a:noFill/>
        </p:spPr>
        <p:txBody>
          <a:bodyPr wrap="square">
            <a:spAutoFit/>
          </a:bodyPr>
          <a:lstStyle/>
          <a:p>
            <a:r>
              <a:rPr lang="zh-TW" altLang="en-US"/>
              <a:t>我們一年初多少 </a:t>
            </a:r>
            <a:r>
              <a:rPr lang="en-US" altLang="zh-TW"/>
              <a:t>Traffic Signal</a:t>
            </a:r>
          </a:p>
          <a:p>
            <a:r>
              <a:rPr lang="zh-TW" altLang="en-US"/>
              <a:t>假設每年 </a:t>
            </a:r>
            <a:r>
              <a:rPr lang="en-US" altLang="zh-TW"/>
              <a:t>5% </a:t>
            </a:r>
            <a:r>
              <a:rPr lang="zh-TW" altLang="en-US"/>
              <a:t>滲透率</a:t>
            </a:r>
            <a:r>
              <a:rPr lang="en-US" altLang="zh-TW"/>
              <a:t>, </a:t>
            </a:r>
            <a:r>
              <a:rPr lang="zh-TW" altLang="en-US"/>
              <a:t>一直到 </a:t>
            </a:r>
            <a:r>
              <a:rPr lang="en-US" altLang="zh-TW"/>
              <a:t>2026 </a:t>
            </a:r>
            <a:r>
              <a:rPr lang="zh-TW" altLang="en-US"/>
              <a:t>平均維持 </a:t>
            </a:r>
            <a:r>
              <a:rPr lang="en-US" altLang="zh-TW"/>
              <a:t>10% </a:t>
            </a:r>
            <a:r>
              <a:rPr lang="zh-TW" altLang="en-US"/>
              <a:t>滲透率 </a:t>
            </a:r>
            <a:r>
              <a:rPr lang="en-US" altLang="zh-TW"/>
              <a:t>(</a:t>
            </a:r>
            <a:r>
              <a:rPr lang="zh-TW" altLang="en-US"/>
              <a:t>出貨的 </a:t>
            </a:r>
            <a:r>
              <a:rPr lang="en-US" altLang="zh-TW"/>
              <a:t>10%)</a:t>
            </a:r>
          </a:p>
          <a:p>
            <a:r>
              <a:rPr lang="zh-TW" altLang="en-US"/>
              <a:t>會是多少個交通燈需要被“數位化”</a:t>
            </a:r>
            <a:endParaRPr lang="en-US" altLang="zh-TW"/>
          </a:p>
        </p:txBody>
      </p:sp>
      <p:sp>
        <p:nvSpPr>
          <p:cNvPr id="11" name="文字方塊 10">
            <a:extLst>
              <a:ext uri="{FF2B5EF4-FFF2-40B4-BE49-F238E27FC236}">
                <a16:creationId xmlns:a16="http://schemas.microsoft.com/office/drawing/2014/main" id="{9DE53B23-9ACD-A908-E002-144765C13855}"/>
              </a:ext>
            </a:extLst>
          </p:cNvPr>
          <p:cNvSpPr txBox="1"/>
          <p:nvPr/>
        </p:nvSpPr>
        <p:spPr>
          <a:xfrm>
            <a:off x="2464968" y="2825342"/>
            <a:ext cx="1293752" cy="461665"/>
          </a:xfrm>
          <a:prstGeom prst="rect">
            <a:avLst/>
          </a:prstGeom>
          <a:noFill/>
        </p:spPr>
        <p:txBody>
          <a:bodyPr wrap="square" rtlCol="0">
            <a:spAutoFit/>
          </a:bodyPr>
          <a:lstStyle/>
          <a:p>
            <a:pPr algn="ctr"/>
            <a:r>
              <a:rPr lang="en-US" altLang="zh-TW" sz="2400">
                <a:solidFill>
                  <a:schemeClr val="bg1"/>
                </a:solidFill>
              </a:rPr>
              <a:t>SAM</a:t>
            </a:r>
            <a:endParaRPr lang="zh-TW" altLang="en-US" sz="2400">
              <a:solidFill>
                <a:schemeClr val="bg1"/>
              </a:solidFill>
            </a:endParaRPr>
          </a:p>
        </p:txBody>
      </p:sp>
      <p:sp>
        <p:nvSpPr>
          <p:cNvPr id="15" name="文字方塊 14">
            <a:extLst>
              <a:ext uri="{FF2B5EF4-FFF2-40B4-BE49-F238E27FC236}">
                <a16:creationId xmlns:a16="http://schemas.microsoft.com/office/drawing/2014/main" id="{C78DAE04-6ED0-AA91-8F63-FC33C9E3EB0A}"/>
              </a:ext>
            </a:extLst>
          </p:cNvPr>
          <p:cNvSpPr txBox="1"/>
          <p:nvPr/>
        </p:nvSpPr>
        <p:spPr>
          <a:xfrm>
            <a:off x="12192000" y="3775066"/>
            <a:ext cx="9144000" cy="1477328"/>
          </a:xfrm>
          <a:prstGeom prst="rect">
            <a:avLst/>
          </a:prstGeom>
          <a:noFill/>
        </p:spPr>
        <p:txBody>
          <a:bodyPr wrap="square">
            <a:spAutoFit/>
          </a:bodyPr>
          <a:lstStyle/>
          <a:p>
            <a:pPr rtl="0"/>
            <a:r>
              <a:rPr lang="en-US" altLang="zh-TW" err="1"/>
              <a:t>Wabin</a:t>
            </a:r>
            <a:r>
              <a:rPr lang="en-US" altLang="zh-TW"/>
              <a:t>:</a:t>
            </a:r>
          </a:p>
          <a:p>
            <a:pPr rtl="0"/>
            <a:r>
              <a:rPr lang="en-US" altLang="zh-TW"/>
              <a:t>2. </a:t>
            </a:r>
            <a:r>
              <a:rPr lang="zh-TW" altLang="en-US"/>
              <a:t>我們一年出多少紅綠燈</a:t>
            </a:r>
            <a:r>
              <a:rPr lang="en-US" altLang="zh-TW"/>
              <a:t>?</a:t>
            </a:r>
            <a:r>
              <a:rPr lang="zh-TW" altLang="en-US" b="1">
                <a:solidFill>
                  <a:srgbClr val="1E53A3"/>
                </a:solidFill>
                <a:effectLst/>
              </a:rPr>
              <a:t> </a:t>
            </a:r>
            <a:r>
              <a:rPr lang="en-US" altLang="zh-TW" b="1">
                <a:solidFill>
                  <a:srgbClr val="A5397A"/>
                </a:solidFill>
                <a:effectLst/>
              </a:rPr>
              <a:t>~30</a:t>
            </a:r>
            <a:r>
              <a:rPr lang="zh-TW" altLang="en-US" b="1">
                <a:solidFill>
                  <a:srgbClr val="A5397A"/>
                </a:solidFill>
                <a:effectLst/>
              </a:rPr>
              <a:t>萬 </a:t>
            </a:r>
            <a:r>
              <a:rPr lang="en-US" altLang="zh-TW" b="1">
                <a:solidFill>
                  <a:srgbClr val="A5397A"/>
                </a:solidFill>
                <a:effectLst/>
              </a:rPr>
              <a:t>pcs </a:t>
            </a:r>
            <a:r>
              <a:rPr lang="zh-TW" altLang="en-US" b="1">
                <a:solidFill>
                  <a:srgbClr val="A5397A"/>
                </a:solidFill>
                <a:effectLst/>
              </a:rPr>
              <a:t>紅綠燈 </a:t>
            </a:r>
            <a:r>
              <a:rPr lang="en-US" altLang="zh-TW" b="1">
                <a:solidFill>
                  <a:srgbClr val="A5397A"/>
                </a:solidFill>
                <a:effectLst/>
              </a:rPr>
              <a:t>(</a:t>
            </a:r>
            <a:r>
              <a:rPr lang="zh-TW" altLang="en-US" b="1">
                <a:solidFill>
                  <a:srgbClr val="A5397A"/>
                </a:solidFill>
                <a:effectLst/>
              </a:rPr>
              <a:t>不含行人燈</a:t>
            </a:r>
            <a:r>
              <a:rPr lang="en-US" altLang="zh-TW" b="1">
                <a:solidFill>
                  <a:srgbClr val="A5397A"/>
                </a:solidFill>
                <a:effectLst/>
              </a:rPr>
              <a:t>)</a:t>
            </a:r>
            <a:endParaRPr lang="zh-TW" altLang="en-US"/>
          </a:p>
          <a:p>
            <a:pPr rtl="0"/>
            <a:r>
              <a:rPr lang="en-US" altLang="zh-TW"/>
              <a:t>1-2 . </a:t>
            </a:r>
            <a:r>
              <a:rPr lang="zh-TW" altLang="en-US"/>
              <a:t>即將面臨轉換的量又有多少</a:t>
            </a:r>
            <a:r>
              <a:rPr lang="en-US" altLang="zh-TW"/>
              <a:t>?  </a:t>
            </a:r>
            <a:r>
              <a:rPr lang="zh-TW" altLang="en-US" b="1">
                <a:solidFill>
                  <a:srgbClr val="A5397A"/>
                </a:solidFill>
                <a:effectLst/>
              </a:rPr>
              <a:t>我們市佔預估落在</a:t>
            </a:r>
            <a:r>
              <a:rPr lang="en-US" altLang="zh-TW" b="1">
                <a:solidFill>
                  <a:srgbClr val="A5397A"/>
                </a:solidFill>
                <a:effectLst/>
              </a:rPr>
              <a:t>25%~35%</a:t>
            </a:r>
            <a:r>
              <a:rPr lang="zh-TW" altLang="en-US" b="1">
                <a:solidFill>
                  <a:srgbClr val="A5397A"/>
                </a:solidFill>
                <a:effectLst/>
              </a:rPr>
              <a:t>，推測每年即將面臨轉換的量約 </a:t>
            </a:r>
            <a:r>
              <a:rPr lang="en-US" altLang="zh-TW" b="1">
                <a:solidFill>
                  <a:srgbClr val="A5397A"/>
                </a:solidFill>
                <a:effectLst/>
              </a:rPr>
              <a:t>100</a:t>
            </a:r>
            <a:r>
              <a:rPr lang="zh-TW" altLang="en-US" b="1">
                <a:solidFill>
                  <a:srgbClr val="A5397A"/>
                </a:solidFill>
                <a:effectLst/>
              </a:rPr>
              <a:t>萬顆</a:t>
            </a:r>
            <a:r>
              <a:rPr lang="en-US" altLang="zh-TW" b="1">
                <a:solidFill>
                  <a:srgbClr val="A5397A"/>
                </a:solidFill>
                <a:effectLst/>
              </a:rPr>
              <a:t>~120</a:t>
            </a:r>
            <a:r>
              <a:rPr lang="zh-TW" altLang="en-US" b="1">
                <a:solidFill>
                  <a:srgbClr val="A5397A"/>
                </a:solidFill>
                <a:effectLst/>
              </a:rPr>
              <a:t>萬顆</a:t>
            </a:r>
            <a:endParaRPr lang="zh-TW" altLang="en-US"/>
          </a:p>
          <a:p>
            <a:pPr rtl="0"/>
            <a:r>
              <a:rPr lang="en-US" altLang="zh-TW">
                <a:effectLst/>
              </a:rPr>
              <a:t>1-1   </a:t>
            </a:r>
            <a:r>
              <a:rPr lang="zh-TW" altLang="en-US">
                <a:effectLst/>
              </a:rPr>
              <a:t>全美有多少紅綠燈</a:t>
            </a:r>
            <a:r>
              <a:rPr lang="en-US" altLang="zh-TW">
                <a:effectLst/>
              </a:rPr>
              <a:t>? </a:t>
            </a:r>
            <a:r>
              <a:rPr lang="zh-TW" altLang="en-US" b="1">
                <a:solidFill>
                  <a:srgbClr val="A5397A"/>
                </a:solidFill>
                <a:effectLst/>
              </a:rPr>
              <a:t>以燈具更換頻率</a:t>
            </a:r>
            <a:r>
              <a:rPr lang="en-US" altLang="zh-TW" b="1">
                <a:solidFill>
                  <a:srgbClr val="A5397A"/>
                </a:solidFill>
                <a:effectLst/>
              </a:rPr>
              <a:t>6~10</a:t>
            </a:r>
            <a:r>
              <a:rPr lang="zh-TW" altLang="en-US" b="1">
                <a:solidFill>
                  <a:srgbClr val="A5397A"/>
                </a:solidFill>
                <a:effectLst/>
              </a:rPr>
              <a:t>年估算，預估全美紅綠燈約</a:t>
            </a:r>
            <a:r>
              <a:rPr lang="en-US" altLang="zh-TW" b="1">
                <a:solidFill>
                  <a:srgbClr val="A5397A"/>
                </a:solidFill>
                <a:effectLst/>
              </a:rPr>
              <a:t>600</a:t>
            </a:r>
            <a:r>
              <a:rPr lang="zh-TW" altLang="en-US" b="1">
                <a:solidFill>
                  <a:srgbClr val="A5397A"/>
                </a:solidFill>
                <a:effectLst/>
              </a:rPr>
              <a:t>萬</a:t>
            </a:r>
            <a:r>
              <a:rPr lang="en-US" altLang="zh-TW" b="1">
                <a:solidFill>
                  <a:srgbClr val="A5397A"/>
                </a:solidFill>
                <a:effectLst/>
              </a:rPr>
              <a:t>~1200</a:t>
            </a:r>
            <a:r>
              <a:rPr lang="zh-TW" altLang="en-US" b="1">
                <a:solidFill>
                  <a:srgbClr val="A5397A"/>
                </a:solidFill>
                <a:effectLst/>
              </a:rPr>
              <a:t>萬顆</a:t>
            </a:r>
            <a:endParaRPr lang="zh-TW" altLang="en-US"/>
          </a:p>
        </p:txBody>
      </p:sp>
      <p:graphicFrame>
        <p:nvGraphicFramePr>
          <p:cNvPr id="16" name="表格 15">
            <a:extLst>
              <a:ext uri="{FF2B5EF4-FFF2-40B4-BE49-F238E27FC236}">
                <a16:creationId xmlns:a16="http://schemas.microsoft.com/office/drawing/2014/main" id="{D7AA7F28-57E3-CD4E-D508-5C124683319F}"/>
              </a:ext>
            </a:extLst>
          </p:cNvPr>
          <p:cNvGraphicFramePr>
            <a:graphicFrameLocks noGrp="1"/>
          </p:cNvGraphicFramePr>
          <p:nvPr>
            <p:extLst>
              <p:ext uri="{D42A27DB-BD31-4B8C-83A1-F6EECF244321}">
                <p14:modId xmlns:p14="http://schemas.microsoft.com/office/powerpoint/2010/main" val="3072058986"/>
              </p:ext>
            </p:extLst>
          </p:nvPr>
        </p:nvGraphicFramePr>
        <p:xfrm>
          <a:off x="838200" y="1179204"/>
          <a:ext cx="10384831" cy="4563285"/>
        </p:xfrm>
        <a:graphic>
          <a:graphicData uri="http://schemas.openxmlformats.org/drawingml/2006/table">
            <a:tbl>
              <a:tblPr firstRow="1" bandRow="1">
                <a:tableStyleId>{7DF18680-E054-41AD-8BC1-D1AEF772440D}</a:tableStyleId>
              </a:tblPr>
              <a:tblGrid>
                <a:gridCol w="4752968">
                  <a:extLst>
                    <a:ext uri="{9D8B030D-6E8A-4147-A177-3AD203B41FA5}">
                      <a16:colId xmlns:a16="http://schemas.microsoft.com/office/drawing/2014/main" val="3584662797"/>
                    </a:ext>
                  </a:extLst>
                </a:gridCol>
                <a:gridCol w="1915961">
                  <a:extLst>
                    <a:ext uri="{9D8B030D-6E8A-4147-A177-3AD203B41FA5}">
                      <a16:colId xmlns:a16="http://schemas.microsoft.com/office/drawing/2014/main" val="409433815"/>
                    </a:ext>
                  </a:extLst>
                </a:gridCol>
                <a:gridCol w="1857951">
                  <a:extLst>
                    <a:ext uri="{9D8B030D-6E8A-4147-A177-3AD203B41FA5}">
                      <a16:colId xmlns:a16="http://schemas.microsoft.com/office/drawing/2014/main" val="516200808"/>
                    </a:ext>
                  </a:extLst>
                </a:gridCol>
                <a:gridCol w="1857951">
                  <a:extLst>
                    <a:ext uri="{9D8B030D-6E8A-4147-A177-3AD203B41FA5}">
                      <a16:colId xmlns:a16="http://schemas.microsoft.com/office/drawing/2014/main" val="2705481818"/>
                    </a:ext>
                  </a:extLst>
                </a:gridCol>
              </a:tblGrid>
              <a:tr h="350674">
                <a:tc>
                  <a:txBody>
                    <a:bodyPr/>
                    <a:lstStyle/>
                    <a:p>
                      <a:pPr algn="l" fontAlgn="b"/>
                      <a:endParaRPr lang="zh-TW" altLang="en-US"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b="0" u="none" strike="noStrike">
                          <a:solidFill>
                            <a:srgbClr val="000000"/>
                          </a:solidFill>
                          <a:effectLst/>
                          <a:latin typeface="+mn-lt"/>
                        </a:rPr>
                        <a:t>2025</a:t>
                      </a:r>
                      <a:endParaRPr lang="en-US" altLang="zh-TW" sz="1800" b="0" i="0" u="none" strike="noStrike">
                        <a:solidFill>
                          <a:srgbClr val="000000"/>
                        </a:solidFill>
                        <a:effectLst/>
                        <a:latin typeface="+mn-lt"/>
                        <a:ea typeface="+mj-ea"/>
                      </a:endParaRPr>
                    </a:p>
                  </a:txBody>
                  <a:tcPr marL="6350" marR="6350" marT="6350" marB="0" anchor="ctr"/>
                </a:tc>
                <a:tc>
                  <a:txBody>
                    <a:bodyPr/>
                    <a:lstStyle/>
                    <a:p>
                      <a:pPr algn="r" fontAlgn="b"/>
                      <a:r>
                        <a:rPr lang="en-US" altLang="zh-TW" sz="1800" b="0" u="none" strike="noStrike">
                          <a:solidFill>
                            <a:srgbClr val="000000"/>
                          </a:solidFill>
                          <a:effectLst/>
                          <a:latin typeface="+mn-lt"/>
                        </a:rPr>
                        <a:t>2026</a:t>
                      </a:r>
                      <a:endParaRPr lang="en-US" altLang="zh-TW" sz="1800" b="0" i="0" u="none" strike="noStrike">
                        <a:solidFill>
                          <a:srgbClr val="000000"/>
                        </a:solidFill>
                        <a:effectLst/>
                        <a:latin typeface="+mn-lt"/>
                        <a:ea typeface="+mj-ea"/>
                      </a:endParaRPr>
                    </a:p>
                  </a:txBody>
                  <a:tcPr marL="6350" marR="6350" marT="6350" marB="0" anchor="ctr"/>
                </a:tc>
                <a:tc>
                  <a:txBody>
                    <a:bodyPr/>
                    <a:lstStyle/>
                    <a:p>
                      <a:pPr algn="r" fontAlgn="b"/>
                      <a:r>
                        <a:rPr lang="en-US" altLang="zh-TW" sz="1800" b="0" i="0" u="none" strike="noStrike">
                          <a:solidFill>
                            <a:srgbClr val="000000"/>
                          </a:solidFill>
                          <a:effectLst/>
                          <a:latin typeface="+mn-lt"/>
                          <a:ea typeface="+mj-ea"/>
                        </a:rPr>
                        <a:t>2027</a:t>
                      </a:r>
                    </a:p>
                  </a:txBody>
                  <a:tcPr marL="6350" marR="6350" marT="6350" marB="0" anchor="ctr"/>
                </a:tc>
                <a:extLst>
                  <a:ext uri="{0D108BD9-81ED-4DB2-BD59-A6C34878D82A}">
                    <a16:rowId xmlns:a16="http://schemas.microsoft.com/office/drawing/2014/main" val="1180906900"/>
                  </a:ext>
                </a:extLst>
              </a:tr>
              <a:tr h="350674">
                <a:tc>
                  <a:txBody>
                    <a:bodyPr/>
                    <a:lstStyle/>
                    <a:p>
                      <a:pPr algn="l" fontAlgn="b"/>
                      <a:r>
                        <a:rPr lang="en-US" altLang="zh-TW" sz="1600" b="0" i="0" u="none" strike="noStrike">
                          <a:solidFill>
                            <a:srgbClr val="000000"/>
                          </a:solidFill>
                          <a:effectLst/>
                          <a:latin typeface="+mj-ea"/>
                          <a:ea typeface="+mj-ea"/>
                        </a:rPr>
                        <a:t>Leotek </a:t>
                      </a:r>
                      <a:r>
                        <a:rPr lang="zh-TW" altLang="en-US" sz="1600" b="0" i="0" u="none" strike="noStrike">
                          <a:solidFill>
                            <a:srgbClr val="000000"/>
                          </a:solidFill>
                          <a:effectLst/>
                          <a:latin typeface="+mj-ea"/>
                          <a:ea typeface="+mj-ea"/>
                        </a:rPr>
                        <a:t>交通燈年出貨量 </a:t>
                      </a:r>
                      <a:r>
                        <a:rPr lang="en-US" altLang="zh-TW" sz="1600" b="0" i="0" u="none" strike="noStrike">
                          <a:solidFill>
                            <a:srgbClr val="000000"/>
                          </a:solidFill>
                          <a:effectLst/>
                          <a:latin typeface="+mj-ea"/>
                          <a:ea typeface="+mj-ea"/>
                        </a:rPr>
                        <a:t>(</a:t>
                      </a:r>
                      <a:r>
                        <a:rPr lang="zh-TW" altLang="en-US" sz="1600" b="0" i="0" u="none" strike="noStrike">
                          <a:solidFill>
                            <a:srgbClr val="000000"/>
                          </a:solidFill>
                          <a:effectLst/>
                          <a:latin typeface="+mj-ea"/>
                          <a:ea typeface="+mj-ea"/>
                        </a:rPr>
                        <a:t>組</a:t>
                      </a:r>
                      <a:r>
                        <a:rPr lang="en-US" altLang="zh-TW" sz="1600" b="0" i="0" u="none" strike="noStrike">
                          <a:solidFill>
                            <a:srgbClr val="000000"/>
                          </a:solidFill>
                          <a:effectLst/>
                          <a:latin typeface="+mj-ea"/>
                          <a:ea typeface="+mj-ea"/>
                        </a:rPr>
                        <a:t>)</a:t>
                      </a:r>
                      <a:endParaRPr lang="zh-TW" altLang="en-US"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a:solidFill>
                            <a:srgbClr val="000000"/>
                          </a:solidFill>
                          <a:effectLst/>
                          <a:latin typeface="+mj-ea"/>
                          <a:ea typeface="+mj-ea"/>
                        </a:rPr>
                        <a:t>200,000</a:t>
                      </a:r>
                      <a:r>
                        <a:rPr lang="zh-TW" altLang="en-US" sz="1600" b="0" i="0" u="none" strike="noStrike">
                          <a:solidFill>
                            <a:srgbClr val="000000"/>
                          </a:solidFill>
                          <a:effectLst/>
                          <a:latin typeface="+mj-ea"/>
                          <a:ea typeface="+mj-ea"/>
                        </a:rPr>
                        <a:t>組</a:t>
                      </a:r>
                      <a:endParaRPr lang="en-US" altLang="zh-TW"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a:solidFill>
                            <a:srgbClr val="000000"/>
                          </a:solidFill>
                          <a:effectLst/>
                          <a:latin typeface="+mj-ea"/>
                          <a:ea typeface="+mj-ea"/>
                        </a:rPr>
                        <a:t>200,000</a:t>
                      </a:r>
                      <a:r>
                        <a:rPr lang="zh-TW" altLang="en-US" sz="1600" b="0" i="0" u="none" strike="noStrike">
                          <a:solidFill>
                            <a:srgbClr val="000000"/>
                          </a:solidFill>
                          <a:effectLst/>
                          <a:latin typeface="+mj-ea"/>
                          <a:ea typeface="+mj-ea"/>
                        </a:rPr>
                        <a:t>組</a:t>
                      </a:r>
                      <a:endParaRPr lang="en-US" altLang="zh-TW"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a:solidFill>
                            <a:srgbClr val="000000"/>
                          </a:solidFill>
                          <a:effectLst/>
                          <a:latin typeface="+mj-ea"/>
                          <a:ea typeface="+mj-ea"/>
                        </a:rPr>
                        <a:t>200,000</a:t>
                      </a:r>
                      <a:r>
                        <a:rPr lang="zh-TW" altLang="en-US" sz="1600" b="0" i="0" u="none" strike="noStrike">
                          <a:solidFill>
                            <a:srgbClr val="000000"/>
                          </a:solidFill>
                          <a:effectLst/>
                          <a:latin typeface="+mj-ea"/>
                          <a:ea typeface="+mj-ea"/>
                        </a:rPr>
                        <a:t>組</a:t>
                      </a:r>
                      <a:endParaRPr lang="en-US" altLang="zh-TW" sz="16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1400711971"/>
                  </a:ext>
                </a:extLst>
              </a:tr>
              <a:tr h="469073">
                <a:tc>
                  <a:txBody>
                    <a:bodyPr/>
                    <a:lstStyle/>
                    <a:p>
                      <a:pPr algn="l" fontAlgn="b"/>
                      <a:r>
                        <a:rPr lang="zh-TW" altLang="en-US" sz="1600" b="0" i="0" u="none" strike="noStrike">
                          <a:solidFill>
                            <a:srgbClr val="000000"/>
                          </a:solidFill>
                          <a:effectLst/>
                          <a:latin typeface="+mj-ea"/>
                          <a:ea typeface="+mj-ea"/>
                        </a:rPr>
                        <a:t>智慧交通燈滲透率 故障偵測 </a:t>
                      </a:r>
                      <a:r>
                        <a:rPr lang="en-US" altLang="zh-TW" sz="1600" b="0" i="0" u="none" strike="noStrike">
                          <a:solidFill>
                            <a:srgbClr val="000000"/>
                          </a:solidFill>
                          <a:effectLst/>
                          <a:latin typeface="+mj-ea"/>
                          <a:ea typeface="+mj-ea"/>
                        </a:rPr>
                        <a:t>– RW-1000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5%</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30%</a:t>
                      </a:r>
                    </a:p>
                  </a:txBody>
                  <a:tcPr marL="6350" marR="6350" marT="6350" marB="0" anchor="ctr"/>
                </a:tc>
                <a:extLst>
                  <a:ext uri="{0D108BD9-81ED-4DB2-BD59-A6C34878D82A}">
                    <a16:rowId xmlns:a16="http://schemas.microsoft.com/office/drawing/2014/main" val="2599269864"/>
                  </a:ext>
                </a:extLst>
              </a:tr>
              <a:tr h="469073">
                <a:tc>
                  <a:txBody>
                    <a:bodyPr/>
                    <a:lstStyle/>
                    <a:p>
                      <a:pPr lvl="1" algn="l" fontAlgn="b"/>
                      <a:r>
                        <a:rPr lang="zh-TW" altLang="en-US" sz="1600" b="0" i="0" u="none" strike="noStrike">
                          <a:solidFill>
                            <a:srgbClr val="000000"/>
                          </a:solidFill>
                          <a:effectLst/>
                          <a:latin typeface="+mj-ea"/>
                          <a:ea typeface="+mj-ea"/>
                        </a:rPr>
                        <a:t>數量</a:t>
                      </a:r>
                      <a:endParaRPr lang="en-US" altLang="zh-TW"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10,000</a:t>
                      </a:r>
                    </a:p>
                  </a:txBody>
                  <a:tcPr marL="6350" marR="6350" marT="6350"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altLang="zh-TW" sz="1600" b="0" i="0" u="none" strike="noStrike" kern="1200">
                          <a:solidFill>
                            <a:schemeClr val="tx1"/>
                          </a:solidFill>
                          <a:effectLst/>
                          <a:latin typeface="+mj-ea"/>
                          <a:ea typeface="+mn-ea"/>
                          <a:cs typeface="+mn-cs"/>
                        </a:rPr>
                        <a:t>20,000</a:t>
                      </a:r>
                    </a:p>
                  </a:txBody>
                  <a:tcPr marL="6350" marR="6350" marT="6350"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altLang="zh-TW" sz="1600" b="0" i="0" u="none" strike="noStrike" kern="1200">
                          <a:solidFill>
                            <a:schemeClr val="tx1"/>
                          </a:solidFill>
                          <a:effectLst/>
                          <a:latin typeface="+mj-ea"/>
                          <a:ea typeface="+mn-ea"/>
                          <a:cs typeface="+mn-cs"/>
                        </a:rPr>
                        <a:t>60,000</a:t>
                      </a:r>
                    </a:p>
                  </a:txBody>
                  <a:tcPr marL="6350" marR="6350" marT="6350" marB="0" anchor="ctr"/>
                </a:tc>
                <a:extLst>
                  <a:ext uri="{0D108BD9-81ED-4DB2-BD59-A6C34878D82A}">
                    <a16:rowId xmlns:a16="http://schemas.microsoft.com/office/drawing/2014/main" val="2191629101"/>
                  </a:ext>
                </a:extLst>
              </a:tr>
              <a:tr h="350674">
                <a:tc>
                  <a:txBody>
                    <a:bodyPr/>
                    <a:lstStyle/>
                    <a:p>
                      <a:pPr lvl="1" algn="l" fontAlgn="b"/>
                      <a:r>
                        <a:rPr lang="en-US" altLang="zh-TW" sz="1600" b="0" i="0" u="none" strike="noStrike">
                          <a:solidFill>
                            <a:srgbClr val="000000"/>
                          </a:solidFill>
                          <a:effectLst/>
                          <a:latin typeface="+mj-ea"/>
                          <a:ea typeface="+mj-ea"/>
                        </a:rPr>
                        <a:t>Sales (</a:t>
                      </a:r>
                      <a:r>
                        <a:rPr lang="zh-TW" altLang="en-US" sz="1600" b="0" i="0" u="none" strike="noStrike">
                          <a:solidFill>
                            <a:srgbClr val="000000"/>
                          </a:solidFill>
                          <a:effectLst/>
                          <a:latin typeface="+mj-ea"/>
                          <a:ea typeface="+mj-ea"/>
                        </a:rPr>
                        <a:t>單價 </a:t>
                      </a:r>
                      <a:r>
                        <a:rPr lang="en-US" altLang="zh-TW" sz="1600" b="0" i="0" u="none" strike="noStrike">
                          <a:solidFill>
                            <a:srgbClr val="000000"/>
                          </a:solidFill>
                          <a:effectLst/>
                          <a:latin typeface="+mj-ea"/>
                          <a:ea typeface="+mj-ea"/>
                        </a:rPr>
                        <a:t>$70/</a:t>
                      </a:r>
                      <a:r>
                        <a:rPr lang="zh-TW" altLang="en-US" sz="1600" b="0" i="0" u="none" strike="noStrike">
                          <a:solidFill>
                            <a:srgbClr val="000000"/>
                          </a:solidFill>
                          <a:effectLst/>
                          <a:latin typeface="+mj-ea"/>
                          <a:ea typeface="+mj-ea"/>
                        </a:rPr>
                        <a:t>組</a:t>
                      </a:r>
                      <a:r>
                        <a:rPr lang="en-US" altLang="zh-TW" sz="1600" b="0" i="0" u="none" strike="noStrike">
                          <a:solidFill>
                            <a:srgbClr val="000000"/>
                          </a:solidFill>
                          <a:effectLst/>
                          <a:latin typeface="+mj-ea"/>
                          <a:ea typeface="+mj-ea"/>
                        </a:rPr>
                        <a:t>) USD</a:t>
                      </a:r>
                      <a:endParaRPr lang="en-US" altLang="zh-TW" sz="1600" b="0" i="0" u="none" strike="noStrike">
                        <a:solidFill>
                          <a:srgbClr val="000000"/>
                        </a:solidFill>
                        <a:effectLst/>
                        <a:highlight>
                          <a:srgbClr val="FFFF00"/>
                        </a:highlight>
                        <a:latin typeface="+mj-ea"/>
                        <a:ea typeface="+mj-ea"/>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$700,000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$1,400,000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$4,200,000</a:t>
                      </a:r>
                    </a:p>
                  </a:txBody>
                  <a:tcPr marL="6350" marR="6350" marT="6350" marB="0" anchor="ctr"/>
                </a:tc>
                <a:extLst>
                  <a:ext uri="{0D108BD9-81ED-4DB2-BD59-A6C34878D82A}">
                    <a16:rowId xmlns:a16="http://schemas.microsoft.com/office/drawing/2014/main" val="3342778788"/>
                  </a:ext>
                </a:extLst>
              </a:tr>
              <a:tr h="3506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TW" altLang="en-US" sz="1600" b="0" i="0" u="none" strike="noStrike" kern="1200">
                          <a:solidFill>
                            <a:srgbClr val="000000"/>
                          </a:solidFill>
                          <a:effectLst/>
                          <a:latin typeface="+mj-ea"/>
                          <a:ea typeface="+mn-ea"/>
                          <a:cs typeface="+mn-cs"/>
                        </a:rPr>
                        <a:t>智慧交通燈滲透率 資料分析 </a:t>
                      </a:r>
                      <a:r>
                        <a:rPr lang="en-US" altLang="zh-TW" sz="1600" b="0" i="0" u="none" strike="noStrike" kern="1200">
                          <a:solidFill>
                            <a:srgbClr val="000000"/>
                          </a:solidFill>
                          <a:effectLst/>
                          <a:latin typeface="+mj-ea"/>
                          <a:ea typeface="+mn-ea"/>
                          <a:cs typeface="+mn-cs"/>
                        </a:rPr>
                        <a:t>– RW-3000</a:t>
                      </a:r>
                      <a:r>
                        <a:rPr lang="zh-TW" altLang="en-US" sz="1600" b="0" i="0" u="none" strike="noStrike" kern="1200">
                          <a:solidFill>
                            <a:srgbClr val="000000"/>
                          </a:solidFill>
                          <a:effectLst/>
                          <a:latin typeface="+mj-ea"/>
                          <a:ea typeface="+mn-ea"/>
                          <a:cs typeface="+mn-cs"/>
                        </a:rPr>
                        <a:t> </a:t>
                      </a:r>
                      <a:endParaRPr lang="en-US" altLang="zh-TW" sz="1600" b="0" i="0" u="none" strike="noStrike" kern="1200">
                        <a:solidFill>
                          <a:srgbClr val="000000"/>
                        </a:solidFill>
                        <a:effectLst/>
                        <a:latin typeface="+mj-ea"/>
                        <a:ea typeface="+mn-ea"/>
                        <a:cs typeface="+mn-cs"/>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5%</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a:t>
                      </a:r>
                    </a:p>
                  </a:txBody>
                  <a:tcPr marL="6350" marR="6350" marT="6350" marB="0" anchor="ctr"/>
                </a:tc>
                <a:extLst>
                  <a:ext uri="{0D108BD9-81ED-4DB2-BD59-A6C34878D82A}">
                    <a16:rowId xmlns:a16="http://schemas.microsoft.com/office/drawing/2014/main" val="3687973066"/>
                  </a:ext>
                </a:extLst>
              </a:tr>
              <a:tr h="350674">
                <a:tc>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r>
                        <a:rPr lang="zh-TW" altLang="en-US" sz="1600" b="0" i="0" u="none" strike="noStrike" kern="1200">
                          <a:solidFill>
                            <a:srgbClr val="000000"/>
                          </a:solidFill>
                          <a:effectLst/>
                          <a:latin typeface="+mj-ea"/>
                          <a:ea typeface="+mn-ea"/>
                          <a:cs typeface="+mn-cs"/>
                        </a:rPr>
                        <a:t>數量</a:t>
                      </a:r>
                      <a:endParaRPr lang="en-US" altLang="zh-TW" sz="1600" b="0" i="0" u="none" strike="noStrike" kern="1200">
                        <a:solidFill>
                          <a:srgbClr val="000000"/>
                        </a:solidFill>
                        <a:effectLst/>
                        <a:latin typeface="+mj-ea"/>
                        <a:ea typeface="+mn-ea"/>
                        <a:cs typeface="+mn-cs"/>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2,000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20,000</a:t>
                      </a:r>
                    </a:p>
                  </a:txBody>
                  <a:tcPr marL="6350" marR="6350" marT="6350" marB="0" anchor="ctr"/>
                </a:tc>
                <a:extLst>
                  <a:ext uri="{0D108BD9-81ED-4DB2-BD59-A6C34878D82A}">
                    <a16:rowId xmlns:a16="http://schemas.microsoft.com/office/drawing/2014/main" val="680121647"/>
                  </a:ext>
                </a:extLst>
              </a:tr>
              <a:tr h="469073">
                <a:tc>
                  <a:txBody>
                    <a:bodyPr/>
                    <a:lstStyle/>
                    <a:p>
                      <a:pPr lvl="1" algn="l" fontAlgn="b"/>
                      <a:r>
                        <a:rPr lang="en-US" altLang="zh-TW" sz="1600" b="0" i="0" u="none" strike="noStrike" kern="1200">
                          <a:solidFill>
                            <a:srgbClr val="000000"/>
                          </a:solidFill>
                          <a:effectLst/>
                          <a:latin typeface="+mj-ea"/>
                          <a:ea typeface="+mn-ea"/>
                          <a:cs typeface="+mn-cs"/>
                        </a:rPr>
                        <a:t>Sales</a:t>
                      </a:r>
                      <a:r>
                        <a:rPr lang="zh-TW" altLang="en-US" sz="1600" b="0" i="0" u="none" strike="noStrike" kern="1200">
                          <a:solidFill>
                            <a:srgbClr val="000000"/>
                          </a:solidFill>
                          <a:effectLst/>
                          <a:latin typeface="+mj-ea"/>
                          <a:ea typeface="+mn-ea"/>
                          <a:cs typeface="+mn-cs"/>
                        </a:rPr>
                        <a:t> </a:t>
                      </a:r>
                      <a:r>
                        <a:rPr lang="en-US" altLang="zh-TW" sz="1600" b="0" i="0" u="none" strike="noStrike" kern="1200">
                          <a:solidFill>
                            <a:srgbClr val="000000"/>
                          </a:solidFill>
                          <a:effectLst/>
                          <a:latin typeface="+mj-ea"/>
                          <a:ea typeface="+mn-ea"/>
                          <a:cs typeface="+mn-cs"/>
                        </a:rPr>
                        <a:t>(</a:t>
                      </a:r>
                      <a:r>
                        <a:rPr lang="zh-TW" altLang="en-US" sz="1600" b="0" i="0" u="none" strike="noStrike" kern="1200">
                          <a:solidFill>
                            <a:srgbClr val="000000"/>
                          </a:solidFill>
                          <a:effectLst/>
                          <a:latin typeface="+mj-ea"/>
                          <a:ea typeface="+mn-ea"/>
                          <a:cs typeface="+mn-cs"/>
                        </a:rPr>
                        <a:t>雙鏡頭 </a:t>
                      </a:r>
                      <a:r>
                        <a:rPr lang="en-US" altLang="zh-TW" sz="1600" b="0" i="0" u="none" strike="noStrike" kern="1200">
                          <a:solidFill>
                            <a:srgbClr val="000000"/>
                          </a:solidFill>
                          <a:effectLst/>
                          <a:latin typeface="+mj-ea"/>
                          <a:ea typeface="+mn-ea"/>
                          <a:cs typeface="+mn-cs"/>
                        </a:rPr>
                        <a:t>$1,500/</a:t>
                      </a:r>
                      <a:r>
                        <a:rPr lang="zh-TW" altLang="en-US" sz="1600" b="0" i="0" u="none" strike="noStrike" kern="1200">
                          <a:solidFill>
                            <a:srgbClr val="000000"/>
                          </a:solidFill>
                          <a:effectLst/>
                          <a:latin typeface="+mj-ea"/>
                          <a:ea typeface="+mn-ea"/>
                          <a:cs typeface="+mn-cs"/>
                        </a:rPr>
                        <a:t>組</a:t>
                      </a:r>
                      <a:r>
                        <a:rPr lang="en-US" altLang="zh-TW" sz="1600" b="0" i="0" u="none" strike="noStrike" kern="1200">
                          <a:solidFill>
                            <a:srgbClr val="000000"/>
                          </a:solidFill>
                          <a:effectLst/>
                          <a:latin typeface="+mj-ea"/>
                          <a:ea typeface="+mn-ea"/>
                          <a:cs typeface="+mn-cs"/>
                        </a:rPr>
                        <a:t>) USD</a:t>
                      </a:r>
                    </a:p>
                  </a:txBody>
                  <a:tcPr marL="6350" marR="6350" marT="6350" marB="0" anchor="ctr"/>
                </a:tc>
                <a:tc>
                  <a:txBody>
                    <a:bodyPr/>
                    <a:lstStyle/>
                    <a:p>
                      <a:pPr algn="r" fontAlgn="b"/>
                      <a:r>
                        <a:rPr lang="en-US" altLang="zh-TW" sz="1600" b="0" i="0" u="none" strike="noStrike" kern="1200">
                          <a:solidFill>
                            <a:srgbClr val="000000"/>
                          </a:solidFill>
                          <a:effectLst/>
                          <a:latin typeface="+mj-ea"/>
                          <a:ea typeface="+mj-ea"/>
                          <a:cs typeface="+mn-cs"/>
                        </a:rPr>
                        <a:t>$3,000,000</a:t>
                      </a:r>
                    </a:p>
                  </a:txBody>
                  <a:tcPr marL="6350" marR="6350" marT="6350" marB="0" anchor="ctr"/>
                </a:tc>
                <a:tc>
                  <a:txBody>
                    <a:bodyPr/>
                    <a:lstStyle/>
                    <a:p>
                      <a:pPr algn="r" fontAlgn="b"/>
                      <a:r>
                        <a:rPr lang="en-US" altLang="zh-TW" sz="1600" b="0" i="0" u="none" strike="noStrike" kern="1200">
                          <a:solidFill>
                            <a:srgbClr val="000000"/>
                          </a:solidFill>
                          <a:effectLst/>
                          <a:latin typeface="+mj-ea"/>
                          <a:ea typeface="+mj-ea"/>
                          <a:cs typeface="+mn-cs"/>
                        </a:rPr>
                        <a:t>$15,000,000</a:t>
                      </a:r>
                    </a:p>
                  </a:txBody>
                  <a:tcPr marL="6350" marR="6350" marT="6350" marB="0" anchor="ctr"/>
                </a:tc>
                <a:tc>
                  <a:txBody>
                    <a:bodyPr/>
                    <a:lstStyle/>
                    <a:p>
                      <a:pPr algn="r" fontAlgn="b"/>
                      <a:r>
                        <a:rPr lang="en-US" altLang="zh-TW" sz="1600" b="0" i="0" u="none" strike="noStrike" kern="1200">
                          <a:solidFill>
                            <a:srgbClr val="000000"/>
                          </a:solidFill>
                          <a:effectLst/>
                          <a:latin typeface="+mj-ea"/>
                          <a:ea typeface="+mj-ea"/>
                          <a:cs typeface="+mn-cs"/>
                        </a:rPr>
                        <a:t>$30,000,000</a:t>
                      </a:r>
                    </a:p>
                  </a:txBody>
                  <a:tcPr marL="6350" marR="6350" marT="6350" marB="0" anchor="ctr"/>
                </a:tc>
                <a:extLst>
                  <a:ext uri="{0D108BD9-81ED-4DB2-BD59-A6C34878D82A}">
                    <a16:rowId xmlns:a16="http://schemas.microsoft.com/office/drawing/2014/main" val="802886289"/>
                  </a:ext>
                </a:extLst>
              </a:tr>
              <a:tr h="3506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TW" altLang="en-US" sz="1600" b="0" i="0" u="none" strike="noStrike" kern="1200">
                          <a:solidFill>
                            <a:srgbClr val="000000"/>
                          </a:solidFill>
                          <a:effectLst/>
                          <a:latin typeface="+mj-ea"/>
                          <a:ea typeface="+mn-ea"/>
                          <a:cs typeface="+mn-cs"/>
                        </a:rPr>
                        <a:t>小型路口 </a:t>
                      </a:r>
                      <a:r>
                        <a:rPr lang="en-US" altLang="zh-TW" sz="1600" b="0" i="0" u="none" strike="noStrike" kern="1200">
                          <a:solidFill>
                            <a:srgbClr val="000000"/>
                          </a:solidFill>
                          <a:effectLst/>
                          <a:latin typeface="+mj-ea"/>
                          <a:ea typeface="+mn-ea"/>
                          <a:cs typeface="+mn-cs"/>
                        </a:rPr>
                        <a:t>AI</a:t>
                      </a:r>
                      <a:r>
                        <a:rPr lang="zh-TW" altLang="en-US" sz="1600" b="0" i="0" u="none" strike="noStrike" kern="1200">
                          <a:solidFill>
                            <a:srgbClr val="000000"/>
                          </a:solidFill>
                          <a:effectLst/>
                          <a:latin typeface="+mj-ea"/>
                          <a:ea typeface="+mn-ea"/>
                          <a:cs typeface="+mn-cs"/>
                        </a:rPr>
                        <a:t> 號誌系統 </a:t>
                      </a:r>
                      <a:r>
                        <a:rPr lang="en-US" altLang="zh-TW" sz="1600" b="0" i="0" u="none" strike="noStrike" kern="1200">
                          <a:solidFill>
                            <a:srgbClr val="000000"/>
                          </a:solidFill>
                          <a:effectLst/>
                          <a:latin typeface="+mj-ea"/>
                          <a:ea typeface="+mn-ea"/>
                          <a:cs typeface="+mn-cs"/>
                        </a:rPr>
                        <a:t>– PED-3000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a:t>
                      </a:r>
                    </a:p>
                  </a:txBody>
                  <a:tcPr marL="6350" marR="6350" marT="6350" marB="0" anchor="ctr"/>
                </a:tc>
                <a:extLst>
                  <a:ext uri="{0D108BD9-81ED-4DB2-BD59-A6C34878D82A}">
                    <a16:rowId xmlns:a16="http://schemas.microsoft.com/office/drawing/2014/main" val="2827307790"/>
                  </a:ext>
                </a:extLst>
              </a:tr>
              <a:tr h="350674">
                <a:tc>
                  <a:txBody>
                    <a:bodyPr/>
                    <a:lstStyle/>
                    <a:p>
                      <a:pPr lvl="1" algn="l" fontAlgn="b"/>
                      <a:r>
                        <a:rPr lang="zh-TW" altLang="en-US" sz="1600" b="0" i="0" u="none" strike="noStrike">
                          <a:solidFill>
                            <a:srgbClr val="000000"/>
                          </a:solidFill>
                          <a:effectLst/>
                          <a:latin typeface="+mj-ea"/>
                          <a:ea typeface="+mj-ea"/>
                        </a:rPr>
                        <a:t>數量</a:t>
                      </a:r>
                      <a:endParaRPr lang="en-US" altLang="zh-TW"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1000</a:t>
                      </a:r>
                    </a:p>
                  </a:txBody>
                  <a:tcPr marL="6350" marR="6350" marT="6350"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altLang="zh-TW" sz="1600" b="0" i="0" u="none" strike="noStrike" kern="1200">
                          <a:solidFill>
                            <a:schemeClr val="tx1"/>
                          </a:solidFill>
                          <a:effectLst/>
                          <a:latin typeface="+mj-ea"/>
                          <a:ea typeface="+mn-ea"/>
                          <a:cs typeface="+mn-cs"/>
                        </a:rPr>
                        <a:t>5,000</a:t>
                      </a:r>
                    </a:p>
                  </a:txBody>
                  <a:tcPr marL="6350" marR="6350" marT="6350"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altLang="zh-TW" sz="1600" b="0" i="0" u="none" strike="noStrike" kern="1200">
                          <a:solidFill>
                            <a:schemeClr val="tx1"/>
                          </a:solidFill>
                          <a:effectLst/>
                          <a:latin typeface="+mj-ea"/>
                          <a:ea typeface="+mn-ea"/>
                          <a:cs typeface="+mn-cs"/>
                        </a:rPr>
                        <a:t>10,000</a:t>
                      </a:r>
                    </a:p>
                  </a:txBody>
                  <a:tcPr marL="6350" marR="6350" marT="6350" marB="0" anchor="ctr"/>
                </a:tc>
                <a:extLst>
                  <a:ext uri="{0D108BD9-81ED-4DB2-BD59-A6C34878D82A}">
                    <a16:rowId xmlns:a16="http://schemas.microsoft.com/office/drawing/2014/main" val="2518635023"/>
                  </a:ext>
                </a:extLst>
              </a:tr>
              <a:tr h="350674">
                <a:tc>
                  <a:txBody>
                    <a:bodyPr/>
                    <a:lstStyle/>
                    <a:p>
                      <a:pPr lvl="1" algn="l" fontAlgn="b"/>
                      <a:r>
                        <a:rPr lang="en-US" altLang="zh-TW" sz="1600" b="0" i="0" u="none" strike="noStrike">
                          <a:solidFill>
                            <a:srgbClr val="000000"/>
                          </a:solidFill>
                          <a:effectLst/>
                          <a:latin typeface="+mj-ea"/>
                          <a:ea typeface="+mj-ea"/>
                        </a:rPr>
                        <a:t>Sales (</a:t>
                      </a:r>
                      <a:r>
                        <a:rPr lang="zh-TW" altLang="en-US" sz="1600" b="0" i="0" u="none" strike="noStrike">
                          <a:solidFill>
                            <a:srgbClr val="000000"/>
                          </a:solidFill>
                          <a:effectLst/>
                          <a:latin typeface="+mj-ea"/>
                          <a:ea typeface="+mj-ea"/>
                        </a:rPr>
                        <a:t>單價 </a:t>
                      </a:r>
                      <a:r>
                        <a:rPr lang="en-US" altLang="zh-TW" sz="1600" b="0" i="0" u="none" strike="noStrike">
                          <a:solidFill>
                            <a:srgbClr val="000000"/>
                          </a:solidFill>
                          <a:effectLst/>
                          <a:latin typeface="+mj-ea"/>
                          <a:ea typeface="+mj-ea"/>
                        </a:rPr>
                        <a:t>$1800/</a:t>
                      </a:r>
                      <a:r>
                        <a:rPr lang="zh-TW" altLang="en-US" sz="1600" b="0" i="0" u="none" strike="noStrike">
                          <a:solidFill>
                            <a:srgbClr val="000000"/>
                          </a:solidFill>
                          <a:effectLst/>
                          <a:latin typeface="+mj-ea"/>
                          <a:ea typeface="+mj-ea"/>
                        </a:rPr>
                        <a:t>組</a:t>
                      </a:r>
                      <a:r>
                        <a:rPr lang="en-US" altLang="zh-TW" sz="1600" b="0" i="0" u="none" strike="noStrike">
                          <a:solidFill>
                            <a:srgbClr val="000000"/>
                          </a:solidFill>
                          <a:effectLst/>
                          <a:latin typeface="+mj-ea"/>
                          <a:ea typeface="+mj-ea"/>
                        </a:rPr>
                        <a:t>) USD</a:t>
                      </a:r>
                      <a:endParaRPr lang="en-US" altLang="zh-TW" sz="1600" b="0" i="0" u="none" strike="noStrike">
                        <a:solidFill>
                          <a:srgbClr val="000000"/>
                        </a:solidFill>
                        <a:effectLst/>
                        <a:highlight>
                          <a:srgbClr val="FFFF00"/>
                        </a:highlight>
                        <a:latin typeface="+mj-ea"/>
                        <a:ea typeface="+mj-ea"/>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$1,800,000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$9,000,000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$18,000,000</a:t>
                      </a:r>
                    </a:p>
                  </a:txBody>
                  <a:tcPr marL="6350" marR="6350" marT="6350" marB="0" anchor="ctr"/>
                </a:tc>
                <a:extLst>
                  <a:ext uri="{0D108BD9-81ED-4DB2-BD59-A6C34878D82A}">
                    <a16:rowId xmlns:a16="http://schemas.microsoft.com/office/drawing/2014/main" val="3303489312"/>
                  </a:ext>
                </a:extLst>
              </a:tr>
              <a:tr h="350674">
                <a:tc>
                  <a:txBody>
                    <a:bodyPr/>
                    <a:lstStyle/>
                    <a:p>
                      <a:pPr lvl="0" algn="l" fontAlgn="b"/>
                      <a:r>
                        <a:rPr lang="en-US" altLang="zh-TW" sz="1600" b="0" i="0" u="none" strike="noStrike">
                          <a:solidFill>
                            <a:srgbClr val="000000"/>
                          </a:solidFill>
                          <a:effectLst/>
                          <a:latin typeface="+mj-ea"/>
                          <a:ea typeface="+mj-ea"/>
                        </a:rPr>
                        <a:t>Total Sales (USD)</a:t>
                      </a:r>
                    </a:p>
                  </a:txBody>
                  <a:tcPr marL="6350" marR="6350" marT="6350" marB="0" anchor="ctr"/>
                </a:tc>
                <a:tc>
                  <a:txBody>
                    <a:bodyPr/>
                    <a:lstStyle/>
                    <a:p>
                      <a:pPr algn="r" fontAlgn="b"/>
                      <a:r>
                        <a:rPr lang="en-US" altLang="zh-TW" sz="1600" b="0" i="0" u="none" strike="noStrike" kern="1200">
                          <a:solidFill>
                            <a:srgbClr val="FF0000"/>
                          </a:solidFill>
                          <a:effectLst/>
                          <a:latin typeface="+mj-ea"/>
                          <a:ea typeface="+mj-ea"/>
                          <a:cs typeface="+mn-cs"/>
                        </a:rPr>
                        <a:t>$5,500,000</a:t>
                      </a:r>
                    </a:p>
                  </a:txBody>
                  <a:tcPr marL="6350" marR="6350" marT="6350" marB="0" anchor="ctr"/>
                </a:tc>
                <a:tc>
                  <a:txBody>
                    <a:bodyPr/>
                    <a:lstStyle/>
                    <a:p>
                      <a:pPr algn="r" fontAlgn="b"/>
                      <a:r>
                        <a:rPr lang="en-US" altLang="zh-TW" sz="1600" b="0" i="0" u="none" strike="noStrike" kern="1200">
                          <a:solidFill>
                            <a:srgbClr val="FF0000"/>
                          </a:solidFill>
                          <a:effectLst/>
                          <a:latin typeface="+mj-ea"/>
                          <a:ea typeface="+mj-ea"/>
                          <a:cs typeface="+mn-cs"/>
                        </a:rPr>
                        <a:t>$25,400,000</a:t>
                      </a:r>
                    </a:p>
                  </a:txBody>
                  <a:tcPr marL="6350" marR="6350" marT="6350" marB="0" anchor="ctr"/>
                </a:tc>
                <a:tc>
                  <a:txBody>
                    <a:bodyPr/>
                    <a:lstStyle/>
                    <a:p>
                      <a:pPr algn="r" fontAlgn="b"/>
                      <a:r>
                        <a:rPr lang="en-US" altLang="zh-TW" sz="1600" b="0" i="0" u="none" strike="noStrike" kern="1200">
                          <a:solidFill>
                            <a:srgbClr val="FF0000"/>
                          </a:solidFill>
                          <a:effectLst/>
                          <a:latin typeface="+mj-ea"/>
                          <a:ea typeface="+mj-ea"/>
                          <a:cs typeface="+mn-cs"/>
                        </a:rPr>
                        <a:t>$52,200,000</a:t>
                      </a:r>
                    </a:p>
                  </a:txBody>
                  <a:tcPr marL="6350" marR="6350" marT="6350" marB="0" anchor="ctr"/>
                </a:tc>
                <a:extLst>
                  <a:ext uri="{0D108BD9-81ED-4DB2-BD59-A6C34878D82A}">
                    <a16:rowId xmlns:a16="http://schemas.microsoft.com/office/drawing/2014/main" val="3855590263"/>
                  </a:ext>
                </a:extLst>
              </a:tr>
            </a:tbl>
          </a:graphicData>
        </a:graphic>
      </p:graphicFrame>
      <p:sp>
        <p:nvSpPr>
          <p:cNvPr id="4" name="爆炸: 十四角 3">
            <a:extLst>
              <a:ext uri="{FF2B5EF4-FFF2-40B4-BE49-F238E27FC236}">
                <a16:creationId xmlns:a16="http://schemas.microsoft.com/office/drawing/2014/main" id="{2068DEA4-421F-825A-9DF5-8F7387DCC5E8}"/>
              </a:ext>
            </a:extLst>
          </p:cNvPr>
          <p:cNvSpPr/>
          <p:nvPr/>
        </p:nvSpPr>
        <p:spPr>
          <a:xfrm>
            <a:off x="14058378" y="103344"/>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a:t>
            </a:r>
            <a:r>
              <a:rPr lang="zh-TW" altLang="en-US"/>
              <a:t>多少道路為</a:t>
            </a:r>
            <a:r>
              <a:rPr lang="en-US" altLang="zh-TW"/>
              <a:t>Level 3</a:t>
            </a:r>
            <a:endParaRPr lang="zh-TW" altLang="en-US"/>
          </a:p>
        </p:txBody>
      </p:sp>
      <p:sp>
        <p:nvSpPr>
          <p:cNvPr id="5" name="爆炸: 十四角 4">
            <a:extLst>
              <a:ext uri="{FF2B5EF4-FFF2-40B4-BE49-F238E27FC236}">
                <a16:creationId xmlns:a16="http://schemas.microsoft.com/office/drawing/2014/main" id="{65FF2028-A6E2-481E-2B9E-967E552663A8}"/>
              </a:ext>
            </a:extLst>
          </p:cNvPr>
          <p:cNvSpPr/>
          <p:nvPr/>
        </p:nvSpPr>
        <p:spPr>
          <a:xfrm>
            <a:off x="14058378" y="1532050"/>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1000</a:t>
            </a:r>
            <a:r>
              <a:rPr lang="zh-TW" altLang="en-US"/>
              <a:t>的賣價為何</a:t>
            </a:r>
            <a:r>
              <a:rPr lang="en-US" altLang="zh-TW"/>
              <a:t>?</a:t>
            </a:r>
            <a:r>
              <a:rPr lang="zh-TW" altLang="en-US"/>
              <a:t> </a:t>
            </a:r>
            <a:r>
              <a:rPr lang="en-US" altLang="zh-TW"/>
              <a:t>$1350NTD(</a:t>
            </a:r>
            <a:r>
              <a:rPr lang="zh-TW" altLang="en-US"/>
              <a:t>成本</a:t>
            </a:r>
            <a:r>
              <a:rPr lang="en-US" altLang="zh-TW"/>
              <a:t>)</a:t>
            </a:r>
            <a:endParaRPr lang="zh-TW" altLang="en-US"/>
          </a:p>
        </p:txBody>
      </p:sp>
      <p:sp>
        <p:nvSpPr>
          <p:cNvPr id="8" name="爆炸: 十四角 7">
            <a:extLst>
              <a:ext uri="{FF2B5EF4-FFF2-40B4-BE49-F238E27FC236}">
                <a16:creationId xmlns:a16="http://schemas.microsoft.com/office/drawing/2014/main" id="{61601EB5-921B-DE04-73D6-BFD9A23F7D18}"/>
              </a:ext>
            </a:extLst>
          </p:cNvPr>
          <p:cNvSpPr/>
          <p:nvPr/>
        </p:nvSpPr>
        <p:spPr>
          <a:xfrm>
            <a:off x="14058378" y="3164204"/>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雙鏡頭售價為單一路口，需再換算</a:t>
            </a:r>
          </a:p>
        </p:txBody>
      </p:sp>
      <p:sp>
        <p:nvSpPr>
          <p:cNvPr id="14" name="爆炸: 十四角 13">
            <a:extLst>
              <a:ext uri="{FF2B5EF4-FFF2-40B4-BE49-F238E27FC236}">
                <a16:creationId xmlns:a16="http://schemas.microsoft.com/office/drawing/2014/main" id="{468B48A2-72A4-DB55-5AAA-3F577DA94913}"/>
              </a:ext>
            </a:extLst>
          </p:cNvPr>
          <p:cNvSpPr/>
          <p:nvPr/>
        </p:nvSpPr>
        <p:spPr>
          <a:xfrm>
            <a:off x="14058377" y="4961576"/>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滲透率占市場幾</a:t>
            </a:r>
            <a:r>
              <a:rPr lang="en-US" altLang="zh-TW"/>
              <a:t>%</a:t>
            </a:r>
            <a:r>
              <a:rPr lang="zh-TW" altLang="en-US"/>
              <a:t> </a:t>
            </a:r>
            <a:r>
              <a:rPr lang="en-US" altLang="zh-TW"/>
              <a:t>(</a:t>
            </a:r>
            <a:r>
              <a:rPr lang="zh-TW" altLang="en-US"/>
              <a:t>是否合理</a:t>
            </a:r>
            <a:r>
              <a:rPr lang="en-US" altLang="zh-TW"/>
              <a:t>?)</a:t>
            </a:r>
            <a:endParaRPr lang="zh-TW" altLang="en-US"/>
          </a:p>
        </p:txBody>
      </p:sp>
      <p:sp>
        <p:nvSpPr>
          <p:cNvPr id="18" name="爆炸: 十四角 17">
            <a:extLst>
              <a:ext uri="{FF2B5EF4-FFF2-40B4-BE49-F238E27FC236}">
                <a16:creationId xmlns:a16="http://schemas.microsoft.com/office/drawing/2014/main" id="{71FD3164-5746-3CCD-46B8-9415C28438F8}"/>
              </a:ext>
            </a:extLst>
          </p:cNvPr>
          <p:cNvSpPr/>
          <p:nvPr/>
        </p:nvSpPr>
        <p:spPr>
          <a:xfrm>
            <a:off x="16665390" y="2790855"/>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加入數量</a:t>
            </a:r>
          </a:p>
        </p:txBody>
      </p:sp>
      <p:sp>
        <p:nvSpPr>
          <p:cNvPr id="19" name="爆炸: 十四角 18">
            <a:extLst>
              <a:ext uri="{FF2B5EF4-FFF2-40B4-BE49-F238E27FC236}">
                <a16:creationId xmlns:a16="http://schemas.microsoft.com/office/drawing/2014/main" id="{67C7DDF1-C97A-AD6E-9559-159110680D28}"/>
              </a:ext>
            </a:extLst>
          </p:cNvPr>
          <p:cNvSpPr/>
          <p:nvPr/>
        </p:nvSpPr>
        <p:spPr>
          <a:xfrm>
            <a:off x="17220676" y="4961576"/>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附註此表為何合理</a:t>
            </a:r>
          </a:p>
        </p:txBody>
      </p:sp>
      <p:graphicFrame>
        <p:nvGraphicFramePr>
          <p:cNvPr id="20" name="表格 19">
            <a:extLst>
              <a:ext uri="{FF2B5EF4-FFF2-40B4-BE49-F238E27FC236}">
                <a16:creationId xmlns:a16="http://schemas.microsoft.com/office/drawing/2014/main" id="{A7FD0FE5-6564-3361-AAEB-EDD4190A6148}"/>
              </a:ext>
            </a:extLst>
          </p:cNvPr>
          <p:cNvGraphicFramePr>
            <a:graphicFrameLocks noGrp="1"/>
          </p:cNvGraphicFramePr>
          <p:nvPr>
            <p:extLst>
              <p:ext uri="{D42A27DB-BD31-4B8C-83A1-F6EECF244321}">
                <p14:modId xmlns:p14="http://schemas.microsoft.com/office/powerpoint/2010/main" val="342589393"/>
              </p:ext>
            </p:extLst>
          </p:nvPr>
        </p:nvGraphicFramePr>
        <p:xfrm>
          <a:off x="-101600" y="7447951"/>
          <a:ext cx="6263959" cy="25958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209530317"/>
                    </a:ext>
                  </a:extLst>
                </a:gridCol>
                <a:gridCol w="2484755">
                  <a:extLst>
                    <a:ext uri="{9D8B030D-6E8A-4147-A177-3AD203B41FA5}">
                      <a16:colId xmlns:a16="http://schemas.microsoft.com/office/drawing/2014/main" val="2533226154"/>
                    </a:ext>
                  </a:extLst>
                </a:gridCol>
                <a:gridCol w="921068">
                  <a:extLst>
                    <a:ext uri="{9D8B030D-6E8A-4147-A177-3AD203B41FA5}">
                      <a16:colId xmlns:a16="http://schemas.microsoft.com/office/drawing/2014/main" val="1461751371"/>
                    </a:ext>
                  </a:extLst>
                </a:gridCol>
                <a:gridCol w="921068">
                  <a:extLst>
                    <a:ext uri="{9D8B030D-6E8A-4147-A177-3AD203B41FA5}">
                      <a16:colId xmlns:a16="http://schemas.microsoft.com/office/drawing/2014/main" val="2192954544"/>
                    </a:ext>
                  </a:extLst>
                </a:gridCol>
                <a:gridCol w="921068">
                  <a:extLst>
                    <a:ext uri="{9D8B030D-6E8A-4147-A177-3AD203B41FA5}">
                      <a16:colId xmlns:a16="http://schemas.microsoft.com/office/drawing/2014/main" val="1752923323"/>
                    </a:ext>
                  </a:extLst>
                </a:gridCol>
              </a:tblGrid>
              <a:tr h="370840">
                <a:tc>
                  <a:txBody>
                    <a:bodyPr/>
                    <a:lstStyle/>
                    <a:p>
                      <a:endParaRPr lang="zh-TW" altLang="en-US"/>
                    </a:p>
                  </a:txBody>
                  <a:tcPr/>
                </a:tc>
                <a:tc>
                  <a:txBody>
                    <a:bodyPr/>
                    <a:lstStyle/>
                    <a:p>
                      <a:endParaRPr lang="zh-TW" altLang="en-US"/>
                    </a:p>
                  </a:txBody>
                  <a:tcPr/>
                </a:tc>
                <a:tc>
                  <a:txBody>
                    <a:bodyPr/>
                    <a:lstStyle/>
                    <a:p>
                      <a:r>
                        <a:rPr lang="zh-TW" altLang="en-US"/>
                        <a:t>單鏡頭</a:t>
                      </a:r>
                    </a:p>
                  </a:txBody>
                  <a:tcPr/>
                </a:tc>
                <a:tc>
                  <a:txBody>
                    <a:bodyPr/>
                    <a:lstStyle/>
                    <a:p>
                      <a:r>
                        <a:rPr lang="zh-TW" altLang="en-US"/>
                        <a:t>雙鏡頭</a:t>
                      </a:r>
                    </a:p>
                  </a:txBody>
                  <a:tcPr/>
                </a:tc>
                <a:tc>
                  <a:txBody>
                    <a:bodyPr/>
                    <a:lstStyle/>
                    <a:p>
                      <a:r>
                        <a:rPr lang="zh-TW" altLang="en-US"/>
                        <a:t>三鏡頭</a:t>
                      </a:r>
                    </a:p>
                  </a:txBody>
                  <a:tcPr/>
                </a:tc>
                <a:extLst>
                  <a:ext uri="{0D108BD9-81ED-4DB2-BD59-A6C34878D82A}">
                    <a16:rowId xmlns:a16="http://schemas.microsoft.com/office/drawing/2014/main" val="1710066306"/>
                  </a:ext>
                </a:extLst>
              </a:tr>
              <a:tr h="370840">
                <a:tc rowSpan="6">
                  <a:txBody>
                    <a:bodyPr/>
                    <a:lstStyle/>
                    <a:p>
                      <a:r>
                        <a:rPr lang="zh-TW" altLang="en-US"/>
                        <a:t>內嵌式</a:t>
                      </a:r>
                      <a:endParaRPr lang="en-US" altLang="zh-TW"/>
                    </a:p>
                  </a:txBody>
                  <a:tcPr/>
                </a:tc>
                <a:tc>
                  <a:txBody>
                    <a:bodyPr/>
                    <a:lstStyle/>
                    <a:p>
                      <a:r>
                        <a:rPr lang="zh-TW" altLang="en-US"/>
                        <a:t>成本 硬體</a:t>
                      </a:r>
                      <a:endParaRPr lang="en-US" altLang="zh-TW"/>
                    </a:p>
                  </a:txBody>
                  <a:tcPr/>
                </a:tc>
                <a:tc>
                  <a:txBody>
                    <a:bodyPr/>
                    <a:lstStyle/>
                    <a:p>
                      <a:pPr algn="r"/>
                      <a:r>
                        <a:rPr lang="en-US" altLang="zh-TW"/>
                        <a:t>$1,406</a:t>
                      </a:r>
                      <a:endParaRPr lang="zh-TW" altLang="en-US"/>
                    </a:p>
                  </a:txBody>
                  <a:tcPr/>
                </a:tc>
                <a:tc>
                  <a:txBody>
                    <a:bodyPr/>
                    <a:lstStyle/>
                    <a:p>
                      <a:pPr algn="r"/>
                      <a:r>
                        <a:rPr lang="en-US" altLang="zh-TW"/>
                        <a:t>$1,566</a:t>
                      </a:r>
                      <a:endParaRPr lang="zh-TW" altLang="en-US"/>
                    </a:p>
                  </a:txBody>
                  <a:tcPr/>
                </a:tc>
                <a:tc>
                  <a:txBody>
                    <a:bodyPr/>
                    <a:lstStyle/>
                    <a:p>
                      <a:pPr algn="r"/>
                      <a:r>
                        <a:rPr lang="en-US" altLang="zh-TW"/>
                        <a:t>$1,726</a:t>
                      </a:r>
                      <a:endParaRPr lang="zh-TW" altLang="en-US"/>
                    </a:p>
                  </a:txBody>
                  <a:tcPr/>
                </a:tc>
                <a:extLst>
                  <a:ext uri="{0D108BD9-81ED-4DB2-BD59-A6C34878D82A}">
                    <a16:rowId xmlns:a16="http://schemas.microsoft.com/office/drawing/2014/main" val="805421181"/>
                  </a:ext>
                </a:extLst>
              </a:tr>
              <a:tr h="370840">
                <a:tc vMerge="1">
                  <a:txBody>
                    <a:bodyPr/>
                    <a:lstStyle/>
                    <a:p>
                      <a:endParaRPr lang="en-US" altLang="zh-TW"/>
                    </a:p>
                  </a:txBody>
                  <a:tcPr/>
                </a:tc>
                <a:tc>
                  <a:txBody>
                    <a:bodyPr/>
                    <a:lstStyle/>
                    <a:p>
                      <a:r>
                        <a:rPr lang="zh-TW" altLang="en-US"/>
                        <a:t>成本 安裝</a:t>
                      </a:r>
                      <a:endParaRPr lang="en-US" altLang="zh-TW"/>
                    </a:p>
                  </a:txBody>
                  <a:tcPr/>
                </a:tc>
                <a:tc>
                  <a:txBody>
                    <a:bodyPr/>
                    <a:lstStyle/>
                    <a:p>
                      <a:pPr algn="r"/>
                      <a:r>
                        <a:rPr lang="en-US" altLang="zh-TW"/>
                        <a:t>$500</a:t>
                      </a:r>
                      <a:endParaRPr lang="zh-TW" alt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a:ea typeface="微軟正黑體"/>
                          <a:cs typeface="+mn-cs"/>
                        </a:rPr>
                        <a:t>$500</a:t>
                      </a:r>
                      <a:endParaRPr kumimoji="0" lang="zh-TW" altLang="en-US" sz="18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a:ea typeface="微軟正黑體"/>
                          <a:cs typeface="+mn-cs"/>
                        </a:rPr>
                        <a:t>$500</a:t>
                      </a:r>
                      <a:endParaRPr kumimoji="0" lang="zh-TW" altLang="en-US" sz="1800" b="0" i="0" u="none" strike="noStrike" kern="1200" cap="none" spc="0" normalizeH="0" baseline="0" noProof="0">
                        <a:ln>
                          <a:noFill/>
                        </a:ln>
                        <a:solidFill>
                          <a:prstClr val="black"/>
                        </a:solidFill>
                        <a:effectLst/>
                        <a:uLnTx/>
                        <a:uFillTx/>
                        <a:latin typeface="Calibri"/>
                        <a:ea typeface="微軟正黑體"/>
                        <a:cs typeface="+mn-cs"/>
                      </a:endParaRPr>
                    </a:p>
                  </a:txBody>
                  <a:tcPr/>
                </a:tc>
                <a:extLst>
                  <a:ext uri="{0D108BD9-81ED-4DB2-BD59-A6C34878D82A}">
                    <a16:rowId xmlns:a16="http://schemas.microsoft.com/office/drawing/2014/main" val="3826854153"/>
                  </a:ext>
                </a:extLst>
              </a:tr>
              <a:tr h="370840">
                <a:tc vMerge="1">
                  <a:txBody>
                    <a:bodyPr/>
                    <a:lstStyle/>
                    <a:p>
                      <a:endParaRPr lang="en-US" altLang="zh-TW"/>
                    </a:p>
                  </a:txBody>
                  <a:tcPr/>
                </a:tc>
                <a:tc>
                  <a:txBody>
                    <a:bodyPr/>
                    <a:lstStyle/>
                    <a:p>
                      <a:r>
                        <a:rPr lang="zh-TW" altLang="en-US"/>
                        <a:t>軟體</a:t>
                      </a:r>
                      <a:endParaRPr lang="en-US" altLang="zh-TW"/>
                    </a:p>
                  </a:txBody>
                  <a:tcPr/>
                </a:tc>
                <a:tc>
                  <a:txBody>
                    <a:bodyPr/>
                    <a:lstStyle/>
                    <a:p>
                      <a:pPr algn="r"/>
                      <a:r>
                        <a:rPr lang="en-US" altLang="zh-TW"/>
                        <a:t>$1,600</a:t>
                      </a:r>
                      <a:endParaRPr lang="zh-TW" altLang="en-US"/>
                    </a:p>
                  </a:txBody>
                  <a:tcPr/>
                </a:tc>
                <a:tc>
                  <a:txBody>
                    <a:bodyPr/>
                    <a:lstStyle/>
                    <a:p>
                      <a:pPr algn="r"/>
                      <a:r>
                        <a:rPr lang="en-US" altLang="zh-TW"/>
                        <a:t>$2,000</a:t>
                      </a:r>
                      <a:endParaRPr lang="zh-TW" altLang="en-US"/>
                    </a:p>
                  </a:txBody>
                  <a:tcPr/>
                </a:tc>
                <a:tc>
                  <a:txBody>
                    <a:bodyPr/>
                    <a:lstStyle/>
                    <a:p>
                      <a:pPr algn="r"/>
                      <a:r>
                        <a:rPr lang="en-US" altLang="zh-TW"/>
                        <a:t>$2,400</a:t>
                      </a:r>
                      <a:endParaRPr lang="zh-TW" altLang="en-US"/>
                    </a:p>
                  </a:txBody>
                  <a:tcPr/>
                </a:tc>
                <a:extLst>
                  <a:ext uri="{0D108BD9-81ED-4DB2-BD59-A6C34878D82A}">
                    <a16:rowId xmlns:a16="http://schemas.microsoft.com/office/drawing/2014/main" val="495080396"/>
                  </a:ext>
                </a:extLst>
              </a:tr>
              <a:tr h="370840">
                <a:tc vMerge="1">
                  <a:txBody>
                    <a:bodyPr/>
                    <a:lstStyle/>
                    <a:p>
                      <a:endParaRPr lang="en-US" altLang="zh-TW"/>
                    </a:p>
                  </a:txBody>
                  <a:tcPr/>
                </a:tc>
                <a:tc>
                  <a:txBody>
                    <a:bodyPr/>
                    <a:lstStyle/>
                    <a:p>
                      <a:r>
                        <a:rPr lang="zh-TW" altLang="en-US"/>
                        <a:t>毛利</a:t>
                      </a:r>
                      <a:r>
                        <a:rPr lang="en-US" altLang="zh-TW"/>
                        <a:t>:</a:t>
                      </a:r>
                      <a:r>
                        <a:rPr lang="zh-TW" altLang="en-US"/>
                        <a:t> </a:t>
                      </a:r>
                      <a:r>
                        <a:rPr lang="en-US" altLang="zh-TW"/>
                        <a:t>40%</a:t>
                      </a:r>
                    </a:p>
                  </a:txBody>
                  <a:tcPr/>
                </a:tc>
                <a:tc>
                  <a:txBody>
                    <a:bodyPr/>
                    <a:lstStyle/>
                    <a:p>
                      <a:pPr algn="r"/>
                      <a:endParaRPr lang="zh-TW" altLang="en-US"/>
                    </a:p>
                  </a:txBody>
                  <a:tcPr/>
                </a:tc>
                <a:tc>
                  <a:txBody>
                    <a:bodyPr/>
                    <a:lstStyle/>
                    <a:p>
                      <a:pPr algn="r"/>
                      <a:endParaRPr lang="zh-TW" altLang="en-US"/>
                    </a:p>
                  </a:txBody>
                  <a:tcPr/>
                </a:tc>
                <a:tc>
                  <a:txBody>
                    <a:bodyPr/>
                    <a:lstStyle/>
                    <a:p>
                      <a:pPr algn="r"/>
                      <a:endParaRPr lang="zh-TW" altLang="en-US"/>
                    </a:p>
                  </a:txBody>
                  <a:tcPr/>
                </a:tc>
                <a:extLst>
                  <a:ext uri="{0D108BD9-81ED-4DB2-BD59-A6C34878D82A}">
                    <a16:rowId xmlns:a16="http://schemas.microsoft.com/office/drawing/2014/main" val="2713227971"/>
                  </a:ext>
                </a:extLst>
              </a:tr>
              <a:tr h="370840">
                <a:tc vMerge="1">
                  <a:txBody>
                    <a:bodyPr/>
                    <a:lstStyle/>
                    <a:p>
                      <a:endParaRPr lang="en-US" altLang="zh-TW"/>
                    </a:p>
                  </a:txBody>
                  <a:tcPr/>
                </a:tc>
                <a:tc>
                  <a:txBody>
                    <a:bodyPr/>
                    <a:lstStyle/>
                    <a:p>
                      <a:r>
                        <a:rPr lang="zh-TW" altLang="en-US"/>
                        <a:t>售價 </a:t>
                      </a:r>
                      <a:r>
                        <a:rPr lang="en-US" altLang="zh-TW"/>
                        <a:t>(</a:t>
                      </a:r>
                      <a:r>
                        <a:rPr lang="zh-TW" altLang="en-US"/>
                        <a:t>硬體</a:t>
                      </a:r>
                      <a:r>
                        <a:rPr lang="en-US" altLang="zh-TW"/>
                        <a:t>+</a:t>
                      </a:r>
                      <a:r>
                        <a:rPr lang="zh-TW" altLang="en-US"/>
                        <a:t>毛利</a:t>
                      </a:r>
                      <a:r>
                        <a:rPr lang="en-US" altLang="zh-TW"/>
                        <a:t>)</a:t>
                      </a:r>
                    </a:p>
                  </a:txBody>
                  <a:tcPr/>
                </a:tc>
                <a:tc>
                  <a:txBody>
                    <a:bodyPr/>
                    <a:lstStyle/>
                    <a:p>
                      <a:pPr algn="r"/>
                      <a:r>
                        <a:rPr lang="en-US" altLang="zh-TW"/>
                        <a:t>$2,343</a:t>
                      </a:r>
                      <a:endParaRPr lang="zh-TW" altLang="en-US"/>
                    </a:p>
                  </a:txBody>
                  <a:tcPr/>
                </a:tc>
                <a:tc>
                  <a:txBody>
                    <a:bodyPr/>
                    <a:lstStyle/>
                    <a:p>
                      <a:pPr algn="r"/>
                      <a:r>
                        <a:rPr lang="en-US" altLang="zh-TW"/>
                        <a:t>$2610</a:t>
                      </a:r>
                      <a:endParaRPr lang="zh-TW" altLang="en-US"/>
                    </a:p>
                  </a:txBody>
                  <a:tcPr/>
                </a:tc>
                <a:tc>
                  <a:txBody>
                    <a:bodyPr/>
                    <a:lstStyle/>
                    <a:p>
                      <a:pPr algn="r"/>
                      <a:r>
                        <a:rPr lang="en-US" altLang="zh-TW"/>
                        <a:t>$2,877</a:t>
                      </a:r>
                      <a:endParaRPr lang="zh-TW" altLang="en-US"/>
                    </a:p>
                  </a:txBody>
                  <a:tcPr/>
                </a:tc>
                <a:extLst>
                  <a:ext uri="{0D108BD9-81ED-4DB2-BD59-A6C34878D82A}">
                    <a16:rowId xmlns:a16="http://schemas.microsoft.com/office/drawing/2014/main" val="2699574255"/>
                  </a:ext>
                </a:extLst>
              </a:tr>
              <a:tr h="370840">
                <a:tc vMerge="1">
                  <a:txBody>
                    <a:bodyPr/>
                    <a:lstStyle/>
                    <a:p>
                      <a:endParaRPr lang="en-US" altLang="zh-TW"/>
                    </a:p>
                  </a:txBody>
                  <a:tcPr/>
                </a:tc>
                <a:tc>
                  <a:txBody>
                    <a:bodyPr/>
                    <a:lstStyle/>
                    <a:p>
                      <a:r>
                        <a:rPr lang="zh-TW" altLang="en-US"/>
                        <a:t>售價 </a:t>
                      </a:r>
                      <a:r>
                        <a:rPr lang="en-US" altLang="zh-TW"/>
                        <a:t>(</a:t>
                      </a:r>
                      <a:r>
                        <a:rPr lang="zh-TW" altLang="en-US"/>
                        <a:t>硬體</a:t>
                      </a:r>
                      <a:r>
                        <a:rPr lang="en-US" altLang="zh-TW"/>
                        <a:t>+</a:t>
                      </a:r>
                      <a:r>
                        <a:rPr lang="zh-TW" altLang="en-US"/>
                        <a:t>軟體</a:t>
                      </a:r>
                      <a:r>
                        <a:rPr lang="en-US" altLang="zh-TW"/>
                        <a:t>+</a:t>
                      </a:r>
                      <a:r>
                        <a:rPr lang="zh-TW" altLang="en-US"/>
                        <a:t>毛利</a:t>
                      </a:r>
                      <a:r>
                        <a:rPr lang="en-US" altLang="zh-TW"/>
                        <a:t>)</a:t>
                      </a:r>
                    </a:p>
                  </a:txBody>
                  <a:tcPr/>
                </a:tc>
                <a:tc>
                  <a:txBody>
                    <a:bodyPr/>
                    <a:lstStyle/>
                    <a:p>
                      <a:pPr algn="r"/>
                      <a:r>
                        <a:rPr lang="en-US" altLang="zh-TW"/>
                        <a:t>$5,010</a:t>
                      </a:r>
                      <a:endParaRPr lang="zh-TW" altLang="en-US"/>
                    </a:p>
                  </a:txBody>
                  <a:tcPr/>
                </a:tc>
                <a:tc>
                  <a:txBody>
                    <a:bodyPr/>
                    <a:lstStyle/>
                    <a:p>
                      <a:pPr algn="r"/>
                      <a:r>
                        <a:rPr lang="en-US" altLang="zh-TW"/>
                        <a:t>$5,943</a:t>
                      </a:r>
                      <a:endParaRPr lang="zh-TW" altLang="en-US"/>
                    </a:p>
                  </a:txBody>
                  <a:tcPr/>
                </a:tc>
                <a:tc>
                  <a:txBody>
                    <a:bodyPr/>
                    <a:lstStyle/>
                    <a:p>
                      <a:pPr algn="r"/>
                      <a:r>
                        <a:rPr lang="en-US" altLang="zh-TW"/>
                        <a:t>$6,877</a:t>
                      </a:r>
                    </a:p>
                  </a:txBody>
                  <a:tcPr/>
                </a:tc>
                <a:extLst>
                  <a:ext uri="{0D108BD9-81ED-4DB2-BD59-A6C34878D82A}">
                    <a16:rowId xmlns:a16="http://schemas.microsoft.com/office/drawing/2014/main" val="1332214743"/>
                  </a:ext>
                </a:extLst>
              </a:tr>
            </a:tbl>
          </a:graphicData>
        </a:graphic>
      </p:graphicFrame>
      <p:sp>
        <p:nvSpPr>
          <p:cNvPr id="21" name="文字方塊 20">
            <a:extLst>
              <a:ext uri="{FF2B5EF4-FFF2-40B4-BE49-F238E27FC236}">
                <a16:creationId xmlns:a16="http://schemas.microsoft.com/office/drawing/2014/main" id="{51467405-518A-10AC-5E8A-C7503819FAEA}"/>
              </a:ext>
            </a:extLst>
          </p:cNvPr>
          <p:cNvSpPr txBox="1"/>
          <p:nvPr/>
        </p:nvSpPr>
        <p:spPr>
          <a:xfrm>
            <a:off x="-101600" y="7078619"/>
            <a:ext cx="1569660" cy="369332"/>
          </a:xfrm>
          <a:prstGeom prst="rect">
            <a:avLst/>
          </a:prstGeom>
          <a:noFill/>
        </p:spPr>
        <p:txBody>
          <a:bodyPr wrap="none" rtlCol="0">
            <a:spAutoFit/>
          </a:bodyPr>
          <a:lstStyle/>
          <a:p>
            <a:r>
              <a:rPr lang="zh-TW" altLang="en-US"/>
              <a:t>產品成本矩陣</a:t>
            </a:r>
          </a:p>
        </p:txBody>
      </p:sp>
      <p:graphicFrame>
        <p:nvGraphicFramePr>
          <p:cNvPr id="22" name="表格 21">
            <a:extLst>
              <a:ext uri="{FF2B5EF4-FFF2-40B4-BE49-F238E27FC236}">
                <a16:creationId xmlns:a16="http://schemas.microsoft.com/office/drawing/2014/main" id="{322EB912-4A5D-CC9F-3971-E51D155B122C}"/>
              </a:ext>
            </a:extLst>
          </p:cNvPr>
          <p:cNvGraphicFramePr>
            <a:graphicFrameLocks noGrp="1"/>
          </p:cNvGraphicFramePr>
          <p:nvPr>
            <p:extLst>
              <p:ext uri="{D42A27DB-BD31-4B8C-83A1-F6EECF244321}">
                <p14:modId xmlns:p14="http://schemas.microsoft.com/office/powerpoint/2010/main" val="1790030558"/>
              </p:ext>
            </p:extLst>
          </p:nvPr>
        </p:nvGraphicFramePr>
        <p:xfrm>
          <a:off x="6470650" y="7465753"/>
          <a:ext cx="4883150" cy="1112520"/>
        </p:xfrm>
        <a:graphic>
          <a:graphicData uri="http://schemas.openxmlformats.org/drawingml/2006/table">
            <a:tbl>
              <a:tblPr firstRow="1" bandRow="1">
                <a:tableStyleId>{5C22544A-7EE6-4342-B048-85BDC9FD1C3A}</a:tableStyleId>
              </a:tblPr>
              <a:tblGrid>
                <a:gridCol w="2441575">
                  <a:extLst>
                    <a:ext uri="{9D8B030D-6E8A-4147-A177-3AD203B41FA5}">
                      <a16:colId xmlns:a16="http://schemas.microsoft.com/office/drawing/2014/main" val="1970732323"/>
                    </a:ext>
                  </a:extLst>
                </a:gridCol>
                <a:gridCol w="2441575">
                  <a:extLst>
                    <a:ext uri="{9D8B030D-6E8A-4147-A177-3AD203B41FA5}">
                      <a16:colId xmlns:a16="http://schemas.microsoft.com/office/drawing/2014/main" val="2928431029"/>
                    </a:ext>
                  </a:extLst>
                </a:gridCol>
              </a:tblGrid>
              <a:tr h="370840">
                <a:tc>
                  <a:txBody>
                    <a:bodyPr/>
                    <a:lstStyle/>
                    <a:p>
                      <a:r>
                        <a:rPr lang="zh-TW" altLang="en-US"/>
                        <a:t>雙鏡頭</a:t>
                      </a:r>
                    </a:p>
                  </a:txBody>
                  <a:tcPr/>
                </a:tc>
                <a:tc>
                  <a:txBody>
                    <a:bodyPr/>
                    <a:lstStyle/>
                    <a:p>
                      <a:endParaRPr lang="zh-TW" altLang="en-US"/>
                    </a:p>
                  </a:txBody>
                  <a:tcPr/>
                </a:tc>
                <a:extLst>
                  <a:ext uri="{0D108BD9-81ED-4DB2-BD59-A6C34878D82A}">
                    <a16:rowId xmlns:a16="http://schemas.microsoft.com/office/drawing/2014/main" val="3951592472"/>
                  </a:ext>
                </a:extLst>
              </a:tr>
              <a:tr h="370840">
                <a:tc>
                  <a:txBody>
                    <a:bodyPr/>
                    <a:lstStyle/>
                    <a:p>
                      <a:r>
                        <a:rPr lang="zh-TW" altLang="en-US"/>
                        <a:t>售價 </a:t>
                      </a:r>
                      <a:r>
                        <a:rPr lang="en-US" altLang="zh-TW"/>
                        <a:t>(</a:t>
                      </a:r>
                      <a:r>
                        <a:rPr lang="zh-TW" altLang="en-US"/>
                        <a:t>單一路口</a:t>
                      </a:r>
                      <a:r>
                        <a:rPr lang="en-US" altLang="zh-TW"/>
                        <a:t>)</a:t>
                      </a:r>
                      <a:endParaRPr lang="zh-TW" altLang="en-US"/>
                    </a:p>
                  </a:txBody>
                  <a:tcPr/>
                </a:tc>
                <a:tc>
                  <a:txBody>
                    <a:bodyPr/>
                    <a:lstStyle/>
                    <a:p>
                      <a:r>
                        <a:rPr lang="en-US" altLang="zh-TW"/>
                        <a:t>$</a:t>
                      </a:r>
                      <a:r>
                        <a:rPr lang="zh-TW" altLang="en-US"/>
                        <a:t> </a:t>
                      </a:r>
                      <a:r>
                        <a:rPr lang="en-US" altLang="zh-TW"/>
                        <a:t>5,943</a:t>
                      </a:r>
                      <a:endParaRPr lang="zh-TW" altLang="en-US"/>
                    </a:p>
                  </a:txBody>
                  <a:tcPr/>
                </a:tc>
                <a:extLst>
                  <a:ext uri="{0D108BD9-81ED-4DB2-BD59-A6C34878D82A}">
                    <a16:rowId xmlns:a16="http://schemas.microsoft.com/office/drawing/2014/main" val="3933384512"/>
                  </a:ext>
                </a:extLst>
              </a:tr>
              <a:tr h="370840">
                <a:tc>
                  <a:txBody>
                    <a:bodyPr/>
                    <a:lstStyle/>
                    <a:p>
                      <a:r>
                        <a:rPr lang="zh-TW" altLang="en-US"/>
                        <a:t>售價 </a:t>
                      </a:r>
                      <a:r>
                        <a:rPr lang="en-US" altLang="zh-TW"/>
                        <a:t>(</a:t>
                      </a:r>
                      <a:r>
                        <a:rPr lang="zh-TW" altLang="en-US"/>
                        <a:t>單一號誌</a:t>
                      </a:r>
                      <a:r>
                        <a:rPr lang="en-US" altLang="zh-TW"/>
                        <a:t>)</a:t>
                      </a:r>
                      <a:endParaRPr lang="zh-TW" altLang="en-US"/>
                    </a:p>
                  </a:txBody>
                  <a:tcPr/>
                </a:tc>
                <a:tc>
                  <a:txBody>
                    <a:bodyPr/>
                    <a:lstStyle/>
                    <a:p>
                      <a:r>
                        <a:rPr lang="en-US" altLang="zh-TW"/>
                        <a:t>$</a:t>
                      </a:r>
                      <a:r>
                        <a:rPr lang="zh-TW" altLang="en-US"/>
                        <a:t> </a:t>
                      </a:r>
                      <a:r>
                        <a:rPr lang="en-US" altLang="zh-TW"/>
                        <a:t>1,486</a:t>
                      </a:r>
                      <a:endParaRPr lang="zh-TW" altLang="en-US"/>
                    </a:p>
                  </a:txBody>
                  <a:tcPr/>
                </a:tc>
                <a:extLst>
                  <a:ext uri="{0D108BD9-81ED-4DB2-BD59-A6C34878D82A}">
                    <a16:rowId xmlns:a16="http://schemas.microsoft.com/office/drawing/2014/main" val="2289579860"/>
                  </a:ext>
                </a:extLst>
              </a:tr>
            </a:tbl>
          </a:graphicData>
        </a:graphic>
      </p:graphicFrame>
      <p:graphicFrame>
        <p:nvGraphicFramePr>
          <p:cNvPr id="23" name="表格 22">
            <a:extLst>
              <a:ext uri="{FF2B5EF4-FFF2-40B4-BE49-F238E27FC236}">
                <a16:creationId xmlns:a16="http://schemas.microsoft.com/office/drawing/2014/main" id="{7E007EDD-DE1F-EB77-B089-A9A43D26FFE0}"/>
              </a:ext>
            </a:extLst>
          </p:cNvPr>
          <p:cNvGraphicFramePr>
            <a:graphicFrameLocks noGrp="1"/>
          </p:cNvGraphicFramePr>
          <p:nvPr>
            <p:extLst>
              <p:ext uri="{D42A27DB-BD31-4B8C-83A1-F6EECF244321}">
                <p14:modId xmlns:p14="http://schemas.microsoft.com/office/powerpoint/2010/main" val="3293163054"/>
              </p:ext>
            </p:extLst>
          </p:nvPr>
        </p:nvGraphicFramePr>
        <p:xfrm>
          <a:off x="11662091" y="7465753"/>
          <a:ext cx="4883150" cy="1112520"/>
        </p:xfrm>
        <a:graphic>
          <a:graphicData uri="http://schemas.openxmlformats.org/drawingml/2006/table">
            <a:tbl>
              <a:tblPr firstRow="1" bandRow="1">
                <a:tableStyleId>{5C22544A-7EE6-4342-B048-85BDC9FD1C3A}</a:tableStyleId>
              </a:tblPr>
              <a:tblGrid>
                <a:gridCol w="2441575">
                  <a:extLst>
                    <a:ext uri="{9D8B030D-6E8A-4147-A177-3AD203B41FA5}">
                      <a16:colId xmlns:a16="http://schemas.microsoft.com/office/drawing/2014/main" val="1970732323"/>
                    </a:ext>
                  </a:extLst>
                </a:gridCol>
                <a:gridCol w="2441575">
                  <a:extLst>
                    <a:ext uri="{9D8B030D-6E8A-4147-A177-3AD203B41FA5}">
                      <a16:colId xmlns:a16="http://schemas.microsoft.com/office/drawing/2014/main" val="2928431029"/>
                    </a:ext>
                  </a:extLst>
                </a:gridCol>
              </a:tblGrid>
              <a:tr h="370840">
                <a:tc>
                  <a:txBody>
                    <a:bodyPr/>
                    <a:lstStyle/>
                    <a:p>
                      <a:r>
                        <a:rPr lang="en-US" altLang="zh-TW"/>
                        <a:t>1000</a:t>
                      </a:r>
                      <a:endParaRPr lang="zh-TW" altLang="en-US"/>
                    </a:p>
                  </a:txBody>
                  <a:tcPr/>
                </a:tc>
                <a:tc>
                  <a:txBody>
                    <a:bodyPr/>
                    <a:lstStyle/>
                    <a:p>
                      <a:endParaRPr lang="zh-TW" altLang="en-US"/>
                    </a:p>
                  </a:txBody>
                  <a:tcPr/>
                </a:tc>
                <a:extLst>
                  <a:ext uri="{0D108BD9-81ED-4DB2-BD59-A6C34878D82A}">
                    <a16:rowId xmlns:a16="http://schemas.microsoft.com/office/drawing/2014/main" val="3951592472"/>
                  </a:ext>
                </a:extLst>
              </a:tr>
              <a:tr h="370840">
                <a:tc>
                  <a:txBody>
                    <a:bodyPr/>
                    <a:lstStyle/>
                    <a:p>
                      <a:r>
                        <a:rPr lang="zh-TW" altLang="en-US"/>
                        <a:t>售價</a:t>
                      </a:r>
                    </a:p>
                  </a:txBody>
                  <a:tcPr/>
                </a:tc>
                <a:tc>
                  <a:txBody>
                    <a:bodyPr/>
                    <a:lstStyle/>
                    <a:p>
                      <a:r>
                        <a:rPr lang="en-US" altLang="zh-TW"/>
                        <a:t>$ 41 (1,350NTD )</a:t>
                      </a:r>
                      <a:endParaRPr lang="zh-TW" altLang="en-US"/>
                    </a:p>
                  </a:txBody>
                  <a:tcPr/>
                </a:tc>
                <a:extLst>
                  <a:ext uri="{0D108BD9-81ED-4DB2-BD59-A6C34878D82A}">
                    <a16:rowId xmlns:a16="http://schemas.microsoft.com/office/drawing/2014/main" val="3933384512"/>
                  </a:ext>
                </a:extLst>
              </a:tr>
              <a:tr h="370840">
                <a:tc>
                  <a:txBody>
                    <a:bodyPr/>
                    <a:lstStyle/>
                    <a:p>
                      <a:r>
                        <a:rPr lang="zh-TW" altLang="en-US"/>
                        <a:t>售價 </a:t>
                      </a:r>
                      <a:r>
                        <a:rPr lang="en-US" altLang="zh-TW"/>
                        <a:t>(</a:t>
                      </a:r>
                      <a:r>
                        <a:rPr lang="zh-TW" altLang="en-US"/>
                        <a:t>成本</a:t>
                      </a:r>
                      <a:r>
                        <a:rPr lang="en-US" altLang="zh-TW"/>
                        <a:t>+40%</a:t>
                      </a:r>
                      <a:r>
                        <a:rPr lang="zh-TW" altLang="en-US"/>
                        <a:t>毛利</a:t>
                      </a:r>
                      <a:r>
                        <a:rPr lang="en-US" altLang="zh-TW"/>
                        <a:t>)</a:t>
                      </a:r>
                      <a:endParaRPr lang="zh-TW" altLang="en-US"/>
                    </a:p>
                  </a:txBody>
                  <a:tcPr/>
                </a:tc>
                <a:tc>
                  <a:txBody>
                    <a:bodyPr/>
                    <a:lstStyle/>
                    <a:p>
                      <a:r>
                        <a:rPr lang="en-US" altLang="zh-TW"/>
                        <a:t>$</a:t>
                      </a:r>
                      <a:r>
                        <a:rPr lang="zh-TW" altLang="en-US"/>
                        <a:t> </a:t>
                      </a:r>
                      <a:r>
                        <a:rPr lang="en-US" altLang="zh-TW"/>
                        <a:t>68</a:t>
                      </a:r>
                      <a:endParaRPr lang="zh-TW" altLang="en-US"/>
                    </a:p>
                  </a:txBody>
                  <a:tcPr/>
                </a:tc>
                <a:extLst>
                  <a:ext uri="{0D108BD9-81ED-4DB2-BD59-A6C34878D82A}">
                    <a16:rowId xmlns:a16="http://schemas.microsoft.com/office/drawing/2014/main" val="2289579860"/>
                  </a:ext>
                </a:extLst>
              </a:tr>
            </a:tbl>
          </a:graphicData>
        </a:graphic>
      </p:graphicFrame>
      <p:sp>
        <p:nvSpPr>
          <p:cNvPr id="9" name="爆炸: 十四角 8">
            <a:extLst>
              <a:ext uri="{FF2B5EF4-FFF2-40B4-BE49-F238E27FC236}">
                <a16:creationId xmlns:a16="http://schemas.microsoft.com/office/drawing/2014/main" id="{B4D46FE4-142A-261B-9F3D-AFF1FD1DF17F}"/>
              </a:ext>
            </a:extLst>
          </p:cNvPr>
          <p:cNvSpPr/>
          <p:nvPr/>
        </p:nvSpPr>
        <p:spPr>
          <a:xfrm>
            <a:off x="12329288" y="948918"/>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改滲透率</a:t>
            </a:r>
          </a:p>
        </p:txBody>
      </p:sp>
      <p:sp>
        <p:nvSpPr>
          <p:cNvPr id="13" name="爆炸: 十四角 12">
            <a:extLst>
              <a:ext uri="{FF2B5EF4-FFF2-40B4-BE49-F238E27FC236}">
                <a16:creationId xmlns:a16="http://schemas.microsoft.com/office/drawing/2014/main" id="{7D63BE29-C424-7A85-EF46-514322EFB8EA}"/>
              </a:ext>
            </a:extLst>
          </p:cNvPr>
          <p:cNvSpPr/>
          <p:nvPr/>
        </p:nvSpPr>
        <p:spPr>
          <a:xfrm>
            <a:off x="12329288" y="4830782"/>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僅算北美硬體 </a:t>
            </a:r>
            <a:r>
              <a:rPr lang="en-US" altLang="zh-TW"/>
              <a:t>(</a:t>
            </a:r>
            <a:r>
              <a:rPr lang="zh-TW" altLang="en-US"/>
              <a:t>寫</a:t>
            </a:r>
            <a:r>
              <a:rPr lang="en-US" altLang="zh-TW"/>
              <a:t>Note</a:t>
            </a:r>
            <a:r>
              <a:rPr lang="zh-TW" altLang="en-US"/>
              <a:t>備註即可</a:t>
            </a:r>
            <a:r>
              <a:rPr lang="en-US" altLang="zh-TW"/>
              <a:t>)</a:t>
            </a:r>
            <a:endParaRPr lang="zh-TW" altLang="en-US"/>
          </a:p>
        </p:txBody>
      </p:sp>
    </p:spTree>
    <p:extLst>
      <p:ext uri="{BB962C8B-B14F-4D97-AF65-F5344CB8AC3E}">
        <p14:creationId xmlns:p14="http://schemas.microsoft.com/office/powerpoint/2010/main" val="42455455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C2AB6E-C247-E345-0B73-5294AE39BBAB}"/>
              </a:ext>
            </a:extLst>
          </p:cNvPr>
          <p:cNvSpPr>
            <a:spLocks noGrp="1"/>
          </p:cNvSpPr>
          <p:nvPr>
            <p:ph type="title"/>
          </p:nvPr>
        </p:nvSpPr>
        <p:spPr/>
        <p:txBody>
          <a:bodyPr>
            <a:normAutofit/>
          </a:bodyPr>
          <a:lstStyle/>
          <a:p>
            <a:r>
              <a:rPr lang="en-US" altLang="zh-TW" err="1"/>
              <a:t>Commsignia</a:t>
            </a:r>
            <a:r>
              <a:rPr lang="zh-TW" altLang="en-US"/>
              <a:t>於歐洲執行感知共享應用，增加路口可視度</a:t>
            </a:r>
          </a:p>
        </p:txBody>
      </p:sp>
      <p:sp>
        <p:nvSpPr>
          <p:cNvPr id="3" name="投影片編號版面配置區 2">
            <a:extLst>
              <a:ext uri="{FF2B5EF4-FFF2-40B4-BE49-F238E27FC236}">
                <a16:creationId xmlns:a16="http://schemas.microsoft.com/office/drawing/2014/main" id="{56001E45-F701-3394-72A4-2895CCBE8B3F}"/>
              </a:ext>
            </a:extLst>
          </p:cNvPr>
          <p:cNvSpPr>
            <a:spLocks noGrp="1"/>
          </p:cNvSpPr>
          <p:nvPr>
            <p:ph type="sldNum" sz="quarter" idx="12"/>
          </p:nvPr>
        </p:nvSpPr>
        <p:spPr/>
        <p:txBody>
          <a:bodyPr/>
          <a:lstStyle/>
          <a:p>
            <a:pPr algn="ctr"/>
            <a:fld id="{6E290225-7458-4E5F-AFE5-E142CAAEBF37}" type="slidenum">
              <a:rPr lang="en-US" smtClean="0"/>
              <a:pPr algn="ctr"/>
              <a:t>130</a:t>
            </a:fld>
            <a:endParaRPr lang="en-US"/>
          </a:p>
        </p:txBody>
      </p:sp>
      <p:sp>
        <p:nvSpPr>
          <p:cNvPr id="4" name="內容版面配置區 3">
            <a:extLst>
              <a:ext uri="{FF2B5EF4-FFF2-40B4-BE49-F238E27FC236}">
                <a16:creationId xmlns:a16="http://schemas.microsoft.com/office/drawing/2014/main" id="{0530B6DC-5AB1-5703-021B-F1508823271F}"/>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B9128A1B-AE8F-3F8A-A1B0-C89024073DB2}"/>
              </a:ext>
            </a:extLst>
          </p:cNvPr>
          <p:cNvPicPr>
            <a:picLocks noChangeAspect="1"/>
          </p:cNvPicPr>
          <p:nvPr/>
        </p:nvPicPr>
        <p:blipFill>
          <a:blip r:embed="rId2"/>
          <a:stretch>
            <a:fillRect/>
          </a:stretch>
        </p:blipFill>
        <p:spPr>
          <a:xfrm>
            <a:off x="627887" y="1388962"/>
            <a:ext cx="10936226" cy="4648849"/>
          </a:xfrm>
          <a:prstGeom prst="rect">
            <a:avLst/>
          </a:prstGeom>
        </p:spPr>
      </p:pic>
      <p:pic>
        <p:nvPicPr>
          <p:cNvPr id="8" name="圖片 7">
            <a:extLst>
              <a:ext uri="{FF2B5EF4-FFF2-40B4-BE49-F238E27FC236}">
                <a16:creationId xmlns:a16="http://schemas.microsoft.com/office/drawing/2014/main" id="{FAFC962C-2A5E-8BB8-1D24-A904334E05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50406" y="4338758"/>
            <a:ext cx="4518863" cy="1943427"/>
          </a:xfrm>
          <a:prstGeom prst="rect">
            <a:avLst/>
          </a:prstGeom>
        </p:spPr>
      </p:pic>
    </p:spTree>
    <p:extLst>
      <p:ext uri="{BB962C8B-B14F-4D97-AF65-F5344CB8AC3E}">
        <p14:creationId xmlns:p14="http://schemas.microsoft.com/office/powerpoint/2010/main" val="17787288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738EC5C-0BE1-3D73-C341-0374FEF1B9B5}"/>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8A3107B9-9942-D4C0-860C-0C41FD42DEF2}"/>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70A6262E-EAEE-D3C1-13C2-BE008A7D8B24}"/>
              </a:ext>
            </a:extLst>
          </p:cNvPr>
          <p:cNvSpPr>
            <a:spLocks noGrp="1"/>
          </p:cNvSpPr>
          <p:nvPr>
            <p:ph idx="1"/>
          </p:nvPr>
        </p:nvSpPr>
        <p:spPr/>
        <p:txBody>
          <a:bodyPr/>
          <a:lstStyle/>
          <a:p>
            <a:r>
              <a:rPr lang="zh-TW" altLang="en-US"/>
              <a:t>路口布設示意圖</a:t>
            </a:r>
          </a:p>
        </p:txBody>
      </p:sp>
    </p:spTree>
    <p:extLst>
      <p:ext uri="{BB962C8B-B14F-4D97-AF65-F5344CB8AC3E}">
        <p14:creationId xmlns:p14="http://schemas.microsoft.com/office/powerpoint/2010/main" val="10089562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772598-9913-B1DF-C48E-F3C44B188D6B}"/>
              </a:ext>
            </a:extLst>
          </p:cNvPr>
          <p:cNvSpPr>
            <a:spLocks noGrp="1"/>
          </p:cNvSpPr>
          <p:nvPr>
            <p:ph type="title"/>
          </p:nvPr>
        </p:nvSpPr>
        <p:spPr/>
        <p:txBody>
          <a:bodyPr/>
          <a:lstStyle/>
          <a:p>
            <a:r>
              <a:rPr lang="zh-TW" altLang="en-US"/>
              <a:t>單一攝影機蒐集路口交通量、執行基本號誌績效評估</a:t>
            </a:r>
          </a:p>
        </p:txBody>
      </p:sp>
      <p:sp>
        <p:nvSpPr>
          <p:cNvPr id="3" name="投影片編號版面配置區 2">
            <a:extLst>
              <a:ext uri="{FF2B5EF4-FFF2-40B4-BE49-F238E27FC236}">
                <a16:creationId xmlns:a16="http://schemas.microsoft.com/office/drawing/2014/main" id="{910C0410-BC06-4F35-4BAA-963DA360B444}"/>
              </a:ext>
            </a:extLst>
          </p:cNvPr>
          <p:cNvSpPr>
            <a:spLocks noGrp="1"/>
          </p:cNvSpPr>
          <p:nvPr>
            <p:ph type="sldNum" sz="quarter" idx="12"/>
          </p:nvPr>
        </p:nvSpPr>
        <p:spPr/>
        <p:txBody>
          <a:bodyPr/>
          <a:lstStyle/>
          <a:p>
            <a:pPr algn="ctr"/>
            <a:fld id="{6E290225-7458-4E5F-AFE5-E142CAAEBF37}" type="slidenum">
              <a:rPr lang="en-US" smtClean="0"/>
              <a:pPr algn="ctr"/>
              <a:t>132</a:t>
            </a:fld>
            <a:endParaRPr lang="en-US"/>
          </a:p>
        </p:txBody>
      </p:sp>
      <p:pic>
        <p:nvPicPr>
          <p:cNvPr id="5" name="圖片 4">
            <a:extLst>
              <a:ext uri="{FF2B5EF4-FFF2-40B4-BE49-F238E27FC236}">
                <a16:creationId xmlns:a16="http://schemas.microsoft.com/office/drawing/2014/main" id="{B88EA9A1-C8E5-3256-98BF-B7D52FB42EC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98575" y="1144588"/>
            <a:ext cx="8934450" cy="4895850"/>
          </a:xfrm>
          <a:prstGeom prst="rect">
            <a:avLst/>
          </a:prstGeom>
        </p:spPr>
      </p:pic>
      <p:sp>
        <p:nvSpPr>
          <p:cNvPr id="8" name="等腰三角形 7">
            <a:extLst>
              <a:ext uri="{FF2B5EF4-FFF2-40B4-BE49-F238E27FC236}">
                <a16:creationId xmlns:a16="http://schemas.microsoft.com/office/drawing/2014/main" id="{14201AE9-7830-F7CD-3F41-3FB58D964C2B}"/>
              </a:ext>
            </a:extLst>
          </p:cNvPr>
          <p:cNvSpPr/>
          <p:nvPr/>
        </p:nvSpPr>
        <p:spPr>
          <a:xfrm rot="10800000">
            <a:off x="4711146" y="1144587"/>
            <a:ext cx="1581287" cy="1704538"/>
          </a:xfrm>
          <a:custGeom>
            <a:avLst/>
            <a:gdLst>
              <a:gd name="connsiteX0" fmla="*/ 0 w 2965587"/>
              <a:gd name="connsiteY0" fmla="*/ 1704538 h 1704538"/>
              <a:gd name="connsiteX1" fmla="*/ 1482794 w 2965587"/>
              <a:gd name="connsiteY1" fmla="*/ 0 h 1704538"/>
              <a:gd name="connsiteX2" fmla="*/ 2965587 w 2965587"/>
              <a:gd name="connsiteY2" fmla="*/ 1704538 h 1704538"/>
              <a:gd name="connsiteX3" fmla="*/ 0 w 2965587"/>
              <a:gd name="connsiteY3" fmla="*/ 1704538 h 1704538"/>
              <a:gd name="connsiteX0" fmla="*/ 0 w 2216287"/>
              <a:gd name="connsiteY0" fmla="*/ 1704538 h 1704538"/>
              <a:gd name="connsiteX1" fmla="*/ 1482794 w 2216287"/>
              <a:gd name="connsiteY1" fmla="*/ 0 h 1704538"/>
              <a:gd name="connsiteX2" fmla="*/ 2216287 w 2216287"/>
              <a:gd name="connsiteY2" fmla="*/ 1679138 h 1704538"/>
              <a:gd name="connsiteX3" fmla="*/ 0 w 2216287"/>
              <a:gd name="connsiteY3" fmla="*/ 1704538 h 1704538"/>
              <a:gd name="connsiteX0" fmla="*/ 0 w 2216287"/>
              <a:gd name="connsiteY0" fmla="*/ 1704538 h 1704538"/>
              <a:gd name="connsiteX1" fmla="*/ 1482794 w 2216287"/>
              <a:gd name="connsiteY1" fmla="*/ 0 h 1704538"/>
              <a:gd name="connsiteX2" fmla="*/ 1783933 w 2216287"/>
              <a:gd name="connsiteY2" fmla="*/ 690125 h 1704538"/>
              <a:gd name="connsiteX3" fmla="*/ 2216287 w 2216287"/>
              <a:gd name="connsiteY3" fmla="*/ 1679138 h 1704538"/>
              <a:gd name="connsiteX4" fmla="*/ 0 w 2216287"/>
              <a:gd name="connsiteY4" fmla="*/ 1704538 h 1704538"/>
              <a:gd name="connsiteX0" fmla="*/ 0 w 2216287"/>
              <a:gd name="connsiteY0" fmla="*/ 1704538 h 1704538"/>
              <a:gd name="connsiteX1" fmla="*/ 1482794 w 2216287"/>
              <a:gd name="connsiteY1" fmla="*/ 0 h 1704538"/>
              <a:gd name="connsiteX2" fmla="*/ 2177633 w 2216287"/>
              <a:gd name="connsiteY2" fmla="*/ 652025 h 1704538"/>
              <a:gd name="connsiteX3" fmla="*/ 2216287 w 2216287"/>
              <a:gd name="connsiteY3" fmla="*/ 1679138 h 1704538"/>
              <a:gd name="connsiteX4" fmla="*/ 0 w 2216287"/>
              <a:gd name="connsiteY4" fmla="*/ 1704538 h 1704538"/>
              <a:gd name="connsiteX0" fmla="*/ 0 w 2216287"/>
              <a:gd name="connsiteY0" fmla="*/ 1704538 h 1704538"/>
              <a:gd name="connsiteX1" fmla="*/ 856833 w 2216287"/>
              <a:gd name="connsiteY1" fmla="*/ 728225 h 1704538"/>
              <a:gd name="connsiteX2" fmla="*/ 1482794 w 2216287"/>
              <a:gd name="connsiteY2" fmla="*/ 0 h 1704538"/>
              <a:gd name="connsiteX3" fmla="*/ 2177633 w 2216287"/>
              <a:gd name="connsiteY3" fmla="*/ 652025 h 1704538"/>
              <a:gd name="connsiteX4" fmla="*/ 2216287 w 2216287"/>
              <a:gd name="connsiteY4" fmla="*/ 1679138 h 1704538"/>
              <a:gd name="connsiteX5" fmla="*/ 0 w 2216287"/>
              <a:gd name="connsiteY5" fmla="*/ 1704538 h 1704538"/>
              <a:gd name="connsiteX0" fmla="*/ 0 w 2216287"/>
              <a:gd name="connsiteY0" fmla="*/ 1704538 h 1704538"/>
              <a:gd name="connsiteX1" fmla="*/ 653633 w 2216287"/>
              <a:gd name="connsiteY1" fmla="*/ 639325 h 1704538"/>
              <a:gd name="connsiteX2" fmla="*/ 1482794 w 2216287"/>
              <a:gd name="connsiteY2" fmla="*/ 0 h 1704538"/>
              <a:gd name="connsiteX3" fmla="*/ 2177633 w 2216287"/>
              <a:gd name="connsiteY3" fmla="*/ 652025 h 1704538"/>
              <a:gd name="connsiteX4" fmla="*/ 2216287 w 2216287"/>
              <a:gd name="connsiteY4" fmla="*/ 1679138 h 1704538"/>
              <a:gd name="connsiteX5" fmla="*/ 0 w 2216287"/>
              <a:gd name="connsiteY5" fmla="*/ 1704538 h 1704538"/>
              <a:gd name="connsiteX0" fmla="*/ 0 w 1568587"/>
              <a:gd name="connsiteY0" fmla="*/ 1704538 h 1704538"/>
              <a:gd name="connsiteX1" fmla="*/ 5933 w 1568587"/>
              <a:gd name="connsiteY1" fmla="*/ 639325 h 1704538"/>
              <a:gd name="connsiteX2" fmla="*/ 835094 w 1568587"/>
              <a:gd name="connsiteY2" fmla="*/ 0 h 1704538"/>
              <a:gd name="connsiteX3" fmla="*/ 1529933 w 1568587"/>
              <a:gd name="connsiteY3" fmla="*/ 652025 h 1704538"/>
              <a:gd name="connsiteX4" fmla="*/ 1568587 w 1568587"/>
              <a:gd name="connsiteY4" fmla="*/ 1679138 h 1704538"/>
              <a:gd name="connsiteX5" fmla="*/ 0 w 1568587"/>
              <a:gd name="connsiteY5" fmla="*/ 1704538 h 1704538"/>
              <a:gd name="connsiteX0" fmla="*/ 0 w 1568587"/>
              <a:gd name="connsiteY0" fmla="*/ 1704538 h 1704538"/>
              <a:gd name="connsiteX1" fmla="*/ 120233 w 1568587"/>
              <a:gd name="connsiteY1" fmla="*/ 677425 h 1704538"/>
              <a:gd name="connsiteX2" fmla="*/ 835094 w 1568587"/>
              <a:gd name="connsiteY2" fmla="*/ 0 h 1704538"/>
              <a:gd name="connsiteX3" fmla="*/ 1529933 w 1568587"/>
              <a:gd name="connsiteY3" fmla="*/ 652025 h 1704538"/>
              <a:gd name="connsiteX4" fmla="*/ 1568587 w 1568587"/>
              <a:gd name="connsiteY4" fmla="*/ 1679138 h 1704538"/>
              <a:gd name="connsiteX5" fmla="*/ 0 w 1568587"/>
              <a:gd name="connsiteY5" fmla="*/ 1704538 h 1704538"/>
              <a:gd name="connsiteX0" fmla="*/ 0 w 1581287"/>
              <a:gd name="connsiteY0" fmla="*/ 1704538 h 1704538"/>
              <a:gd name="connsiteX1" fmla="*/ 120233 w 1581287"/>
              <a:gd name="connsiteY1" fmla="*/ 677425 h 1704538"/>
              <a:gd name="connsiteX2" fmla="*/ 835094 w 1581287"/>
              <a:gd name="connsiteY2" fmla="*/ 0 h 1704538"/>
              <a:gd name="connsiteX3" fmla="*/ 1529933 w 1581287"/>
              <a:gd name="connsiteY3" fmla="*/ 652025 h 1704538"/>
              <a:gd name="connsiteX4" fmla="*/ 1581287 w 1581287"/>
              <a:gd name="connsiteY4" fmla="*/ 1704538 h 1704538"/>
              <a:gd name="connsiteX5" fmla="*/ 0 w 1581287"/>
              <a:gd name="connsiteY5" fmla="*/ 1704538 h 1704538"/>
              <a:gd name="connsiteX0" fmla="*/ 0 w 1581287"/>
              <a:gd name="connsiteY0" fmla="*/ 1704538 h 1704538"/>
              <a:gd name="connsiteX1" fmla="*/ 120233 w 1581287"/>
              <a:gd name="connsiteY1" fmla="*/ 677425 h 1704538"/>
              <a:gd name="connsiteX2" fmla="*/ 835094 w 1581287"/>
              <a:gd name="connsiteY2" fmla="*/ 0 h 1704538"/>
              <a:gd name="connsiteX3" fmla="*/ 1504533 w 1581287"/>
              <a:gd name="connsiteY3" fmla="*/ 271025 h 1704538"/>
              <a:gd name="connsiteX4" fmla="*/ 1581287 w 1581287"/>
              <a:gd name="connsiteY4" fmla="*/ 1704538 h 1704538"/>
              <a:gd name="connsiteX5" fmla="*/ 0 w 1581287"/>
              <a:gd name="connsiteY5" fmla="*/ 1704538 h 1704538"/>
              <a:gd name="connsiteX0" fmla="*/ 0 w 1581287"/>
              <a:gd name="connsiteY0" fmla="*/ 1704538 h 1704538"/>
              <a:gd name="connsiteX1" fmla="*/ 82133 w 1581287"/>
              <a:gd name="connsiteY1" fmla="*/ 245625 h 1704538"/>
              <a:gd name="connsiteX2" fmla="*/ 835094 w 1581287"/>
              <a:gd name="connsiteY2" fmla="*/ 0 h 1704538"/>
              <a:gd name="connsiteX3" fmla="*/ 1504533 w 1581287"/>
              <a:gd name="connsiteY3" fmla="*/ 271025 h 1704538"/>
              <a:gd name="connsiteX4" fmla="*/ 1581287 w 1581287"/>
              <a:gd name="connsiteY4" fmla="*/ 1704538 h 1704538"/>
              <a:gd name="connsiteX5" fmla="*/ 0 w 1581287"/>
              <a:gd name="connsiteY5" fmla="*/ 1704538 h 1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287" h="1704538">
                <a:moveTo>
                  <a:pt x="0" y="1704538"/>
                </a:moveTo>
                <a:cubicBezTo>
                  <a:pt x="1978" y="1349467"/>
                  <a:pt x="80155" y="600696"/>
                  <a:pt x="82133" y="245625"/>
                </a:cubicBezTo>
                <a:lnTo>
                  <a:pt x="835094" y="0"/>
                </a:lnTo>
                <a:lnTo>
                  <a:pt x="1504533" y="271025"/>
                </a:lnTo>
                <a:lnTo>
                  <a:pt x="1581287" y="1704538"/>
                </a:lnTo>
                <a:lnTo>
                  <a:pt x="0" y="1704538"/>
                </a:lnTo>
                <a:close/>
              </a:path>
            </a:pathLst>
          </a:custGeom>
          <a:solidFill>
            <a:schemeClr val="accent6">
              <a:alpha val="50196"/>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0A8DF21-2921-56FC-4E8E-B5E2658355D4}"/>
              </a:ext>
            </a:extLst>
          </p:cNvPr>
          <p:cNvSpPr txBox="1"/>
          <p:nvPr/>
        </p:nvSpPr>
        <p:spPr>
          <a:xfrm>
            <a:off x="12292722" y="1559880"/>
            <a:ext cx="5032147" cy="923330"/>
          </a:xfrm>
          <a:prstGeom prst="rect">
            <a:avLst/>
          </a:prstGeom>
          <a:noFill/>
        </p:spPr>
        <p:txBody>
          <a:bodyPr wrap="none" rtlCol="0">
            <a:spAutoFit/>
          </a:bodyPr>
          <a:lstStyle/>
          <a:p>
            <a:r>
              <a:rPr lang="zh-TW" altLang="en-US"/>
              <a:t>透過號誌燈箱內建攝影機模組蒐集路口車流數據</a:t>
            </a:r>
            <a:endParaRPr lang="en-US" altLang="zh-TW"/>
          </a:p>
          <a:p>
            <a:pPr marL="285750" indent="-285750">
              <a:buFont typeface="Arial" panose="020B0604020202020204" pitchFamily="34" charset="0"/>
              <a:buChar char="•"/>
            </a:pPr>
            <a:r>
              <a:rPr lang="zh-TW" altLang="en-US"/>
              <a:t>單一攝影機：多元車種、行人、自行車計數</a:t>
            </a:r>
            <a:endParaRPr lang="en-US" altLang="zh-TW"/>
          </a:p>
          <a:p>
            <a:pPr marL="285750" indent="-285750">
              <a:buFont typeface="Arial" panose="020B0604020202020204" pitchFamily="34" charset="0"/>
              <a:buChar char="•"/>
            </a:pPr>
            <a:r>
              <a:rPr lang="zh-TW" altLang="en-US"/>
              <a:t>雙攝影機：科技執法</a:t>
            </a:r>
            <a:r>
              <a:rPr lang="en-US" altLang="zh-TW"/>
              <a:t>?</a:t>
            </a:r>
            <a:r>
              <a:rPr lang="zh-TW" altLang="en-US"/>
              <a:t>、行人停等數量統計</a:t>
            </a:r>
          </a:p>
        </p:txBody>
      </p:sp>
      <p:sp>
        <p:nvSpPr>
          <p:cNvPr id="4" name="等腰三角形 10">
            <a:extLst>
              <a:ext uri="{FF2B5EF4-FFF2-40B4-BE49-F238E27FC236}">
                <a16:creationId xmlns:a16="http://schemas.microsoft.com/office/drawing/2014/main" id="{B6A0E56F-7E04-9715-9AB2-AC61DB02EE1D}"/>
              </a:ext>
            </a:extLst>
          </p:cNvPr>
          <p:cNvSpPr/>
          <p:nvPr/>
        </p:nvSpPr>
        <p:spPr>
          <a:xfrm rot="16200000">
            <a:off x="6646928" y="-196271"/>
            <a:ext cx="1260038" cy="5962971"/>
          </a:xfrm>
          <a:custGeom>
            <a:avLst/>
            <a:gdLst>
              <a:gd name="connsiteX0" fmla="*/ 0 w 1704540"/>
              <a:gd name="connsiteY0" fmla="*/ 5947193 h 5947193"/>
              <a:gd name="connsiteX1" fmla="*/ 1704540 w 1704540"/>
              <a:gd name="connsiteY1" fmla="*/ 0 h 5947193"/>
              <a:gd name="connsiteX2" fmla="*/ 1704540 w 1704540"/>
              <a:gd name="connsiteY2" fmla="*/ 5947193 h 5947193"/>
              <a:gd name="connsiteX3" fmla="*/ 0 w 1704540"/>
              <a:gd name="connsiteY3" fmla="*/ 5947193 h 5947193"/>
              <a:gd name="connsiteX0" fmla="*/ 0 w 1704540"/>
              <a:gd name="connsiteY0" fmla="*/ 5947193 h 5947193"/>
              <a:gd name="connsiteX1" fmla="*/ 456136 w 1704540"/>
              <a:gd name="connsiteY1" fmla="*/ 4264340 h 5947193"/>
              <a:gd name="connsiteX2" fmla="*/ 1704540 w 1704540"/>
              <a:gd name="connsiteY2" fmla="*/ 0 h 5947193"/>
              <a:gd name="connsiteX3" fmla="*/ 1704540 w 1704540"/>
              <a:gd name="connsiteY3" fmla="*/ 5947193 h 5947193"/>
              <a:gd name="connsiteX4" fmla="*/ 0 w 1704540"/>
              <a:gd name="connsiteY4" fmla="*/ 5947193 h 5947193"/>
              <a:gd name="connsiteX0" fmla="*/ 0 w 1260038"/>
              <a:gd name="connsiteY0" fmla="*/ 5959896 h 5959896"/>
              <a:gd name="connsiteX1" fmla="*/ 11634 w 1260038"/>
              <a:gd name="connsiteY1" fmla="*/ 4264340 h 5959896"/>
              <a:gd name="connsiteX2" fmla="*/ 1260038 w 1260038"/>
              <a:gd name="connsiteY2" fmla="*/ 0 h 5959896"/>
              <a:gd name="connsiteX3" fmla="*/ 1260038 w 1260038"/>
              <a:gd name="connsiteY3" fmla="*/ 5947193 h 5959896"/>
              <a:gd name="connsiteX4" fmla="*/ 0 w 1260038"/>
              <a:gd name="connsiteY4" fmla="*/ 5959896 h 5959896"/>
              <a:gd name="connsiteX0" fmla="*/ 0 w 1260038"/>
              <a:gd name="connsiteY0" fmla="*/ 5959896 h 5959896"/>
              <a:gd name="connsiteX1" fmla="*/ 189434 w 1260038"/>
              <a:gd name="connsiteY1" fmla="*/ 3248340 h 5959896"/>
              <a:gd name="connsiteX2" fmla="*/ 1260038 w 1260038"/>
              <a:gd name="connsiteY2" fmla="*/ 0 h 5959896"/>
              <a:gd name="connsiteX3" fmla="*/ 1260038 w 1260038"/>
              <a:gd name="connsiteY3" fmla="*/ 5947193 h 5959896"/>
              <a:gd name="connsiteX4" fmla="*/ 0 w 1260038"/>
              <a:gd name="connsiteY4" fmla="*/ 5959896 h 5959896"/>
              <a:gd name="connsiteX0" fmla="*/ 0 w 1260038"/>
              <a:gd name="connsiteY0" fmla="*/ 5959896 h 5972593"/>
              <a:gd name="connsiteX1" fmla="*/ 189434 w 1260038"/>
              <a:gd name="connsiteY1" fmla="*/ 3248340 h 5972593"/>
              <a:gd name="connsiteX2" fmla="*/ 1260038 w 1260038"/>
              <a:gd name="connsiteY2" fmla="*/ 0 h 5972593"/>
              <a:gd name="connsiteX3" fmla="*/ 904438 w 1260038"/>
              <a:gd name="connsiteY3" fmla="*/ 5972593 h 5972593"/>
              <a:gd name="connsiteX4" fmla="*/ 0 w 1260038"/>
              <a:gd name="connsiteY4" fmla="*/ 5959896 h 5972593"/>
              <a:gd name="connsiteX0" fmla="*/ 0 w 1260038"/>
              <a:gd name="connsiteY0" fmla="*/ 5959896 h 5972593"/>
              <a:gd name="connsiteX1" fmla="*/ 430066 w 1260038"/>
              <a:gd name="connsiteY1" fmla="*/ 1660174 h 5972593"/>
              <a:gd name="connsiteX2" fmla="*/ 1260038 w 1260038"/>
              <a:gd name="connsiteY2" fmla="*/ 0 h 5972593"/>
              <a:gd name="connsiteX3" fmla="*/ 904438 w 1260038"/>
              <a:gd name="connsiteY3" fmla="*/ 5972593 h 5972593"/>
              <a:gd name="connsiteX4" fmla="*/ 0 w 1260038"/>
              <a:gd name="connsiteY4" fmla="*/ 5959896 h 5972593"/>
              <a:gd name="connsiteX0" fmla="*/ 0 w 1260038"/>
              <a:gd name="connsiteY0" fmla="*/ 5959896 h 5972593"/>
              <a:gd name="connsiteX1" fmla="*/ 430066 w 1260038"/>
              <a:gd name="connsiteY1" fmla="*/ 1660174 h 5972593"/>
              <a:gd name="connsiteX2" fmla="*/ 1260038 w 1260038"/>
              <a:gd name="connsiteY2" fmla="*/ 0 h 5972593"/>
              <a:gd name="connsiteX3" fmla="*/ 1124421 w 1260038"/>
              <a:gd name="connsiteY3" fmla="*/ 2163091 h 5972593"/>
              <a:gd name="connsiteX4" fmla="*/ 904438 w 1260038"/>
              <a:gd name="connsiteY4" fmla="*/ 5972593 h 5972593"/>
              <a:gd name="connsiteX5" fmla="*/ 0 w 1260038"/>
              <a:gd name="connsiteY5" fmla="*/ 5959896 h 5972593"/>
              <a:gd name="connsiteX0" fmla="*/ 0 w 1260038"/>
              <a:gd name="connsiteY0" fmla="*/ 5959896 h 5972593"/>
              <a:gd name="connsiteX1" fmla="*/ 430066 w 1260038"/>
              <a:gd name="connsiteY1" fmla="*/ 1660174 h 5972593"/>
              <a:gd name="connsiteX2" fmla="*/ 1260038 w 1260038"/>
              <a:gd name="connsiteY2" fmla="*/ 0 h 5972593"/>
              <a:gd name="connsiteX3" fmla="*/ 845289 w 1260038"/>
              <a:gd name="connsiteY3" fmla="*/ 1691456 h 5972593"/>
              <a:gd name="connsiteX4" fmla="*/ 904438 w 1260038"/>
              <a:gd name="connsiteY4" fmla="*/ 5972593 h 5972593"/>
              <a:gd name="connsiteX5" fmla="*/ 0 w 1260038"/>
              <a:gd name="connsiteY5" fmla="*/ 5959896 h 5972593"/>
              <a:gd name="connsiteX0" fmla="*/ 0 w 1260038"/>
              <a:gd name="connsiteY0" fmla="*/ 5959896 h 5962971"/>
              <a:gd name="connsiteX1" fmla="*/ 430066 w 1260038"/>
              <a:gd name="connsiteY1" fmla="*/ 1660174 h 5962971"/>
              <a:gd name="connsiteX2" fmla="*/ 1260038 w 1260038"/>
              <a:gd name="connsiteY2" fmla="*/ 0 h 5962971"/>
              <a:gd name="connsiteX3" fmla="*/ 845289 w 1260038"/>
              <a:gd name="connsiteY3" fmla="*/ 1691456 h 5962971"/>
              <a:gd name="connsiteX4" fmla="*/ 1106570 w 1260038"/>
              <a:gd name="connsiteY4" fmla="*/ 5962971 h 5962971"/>
              <a:gd name="connsiteX5" fmla="*/ 0 w 1260038"/>
              <a:gd name="connsiteY5" fmla="*/ 5959896 h 596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038" h="5962971">
                <a:moveTo>
                  <a:pt x="0" y="5959896"/>
                </a:moveTo>
                <a:lnTo>
                  <a:pt x="430066" y="1660174"/>
                </a:lnTo>
                <a:lnTo>
                  <a:pt x="1260038" y="0"/>
                </a:lnTo>
                <a:lnTo>
                  <a:pt x="845289" y="1691456"/>
                </a:lnTo>
                <a:lnTo>
                  <a:pt x="1106570" y="5962971"/>
                </a:lnTo>
                <a:lnTo>
                  <a:pt x="0" y="5959896"/>
                </a:lnTo>
                <a:close/>
              </a:path>
            </a:pathLst>
          </a:custGeom>
          <a:solidFill>
            <a:schemeClr val="accent6">
              <a:alpha val="50196"/>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等腰三角形 5">
            <a:extLst>
              <a:ext uri="{FF2B5EF4-FFF2-40B4-BE49-F238E27FC236}">
                <a16:creationId xmlns:a16="http://schemas.microsoft.com/office/drawing/2014/main" id="{B9C58A34-E160-9F7F-5DE7-8154D0DD4F0C}"/>
              </a:ext>
            </a:extLst>
          </p:cNvPr>
          <p:cNvSpPr/>
          <p:nvPr/>
        </p:nvSpPr>
        <p:spPr>
          <a:xfrm rot="20924032">
            <a:off x="4570882" y="1902730"/>
            <a:ext cx="4232745" cy="4649774"/>
          </a:xfrm>
          <a:custGeom>
            <a:avLst/>
            <a:gdLst>
              <a:gd name="connsiteX0" fmla="*/ 0 w 4596844"/>
              <a:gd name="connsiteY0" fmla="*/ 4964307 h 4964307"/>
              <a:gd name="connsiteX1" fmla="*/ 2298422 w 4596844"/>
              <a:gd name="connsiteY1" fmla="*/ 0 h 4964307"/>
              <a:gd name="connsiteX2" fmla="*/ 4596844 w 4596844"/>
              <a:gd name="connsiteY2" fmla="*/ 4964307 h 4964307"/>
              <a:gd name="connsiteX3" fmla="*/ 0 w 4596844"/>
              <a:gd name="connsiteY3" fmla="*/ 4964307 h 4964307"/>
              <a:gd name="connsiteX0" fmla="*/ 0 w 4338655"/>
              <a:gd name="connsiteY0" fmla="*/ 3863231 h 4964307"/>
              <a:gd name="connsiteX1" fmla="*/ 2040233 w 4338655"/>
              <a:gd name="connsiteY1" fmla="*/ 0 h 4964307"/>
              <a:gd name="connsiteX2" fmla="*/ 4338655 w 4338655"/>
              <a:gd name="connsiteY2" fmla="*/ 4964307 h 4964307"/>
              <a:gd name="connsiteX3" fmla="*/ 0 w 4338655"/>
              <a:gd name="connsiteY3" fmla="*/ 3863231 h 4964307"/>
              <a:gd name="connsiteX0" fmla="*/ 0 w 3872649"/>
              <a:gd name="connsiteY0" fmla="*/ 3863231 h 4638385"/>
              <a:gd name="connsiteX1" fmla="*/ 2040233 w 3872649"/>
              <a:gd name="connsiteY1" fmla="*/ 0 h 4638385"/>
              <a:gd name="connsiteX2" fmla="*/ 3872649 w 3872649"/>
              <a:gd name="connsiteY2" fmla="*/ 4638385 h 4638385"/>
              <a:gd name="connsiteX3" fmla="*/ 0 w 3872649"/>
              <a:gd name="connsiteY3" fmla="*/ 3863231 h 4638385"/>
              <a:gd name="connsiteX0" fmla="*/ 0 w 3862675"/>
              <a:gd name="connsiteY0" fmla="*/ 3863231 h 4623448"/>
              <a:gd name="connsiteX1" fmla="*/ 2040233 w 3862675"/>
              <a:gd name="connsiteY1" fmla="*/ 0 h 4623448"/>
              <a:gd name="connsiteX2" fmla="*/ 3862675 w 3862675"/>
              <a:gd name="connsiteY2" fmla="*/ 4623448 h 4623448"/>
              <a:gd name="connsiteX3" fmla="*/ 0 w 3862675"/>
              <a:gd name="connsiteY3" fmla="*/ 3863231 h 4623448"/>
              <a:gd name="connsiteX0" fmla="*/ 0 w 3862675"/>
              <a:gd name="connsiteY0" fmla="*/ 3863231 h 4623448"/>
              <a:gd name="connsiteX1" fmla="*/ 908874 w 3862675"/>
              <a:gd name="connsiteY1" fmla="*/ 2178644 h 4623448"/>
              <a:gd name="connsiteX2" fmla="*/ 2040233 w 3862675"/>
              <a:gd name="connsiteY2" fmla="*/ 0 h 4623448"/>
              <a:gd name="connsiteX3" fmla="*/ 3862675 w 3862675"/>
              <a:gd name="connsiteY3" fmla="*/ 4623448 h 4623448"/>
              <a:gd name="connsiteX4" fmla="*/ 0 w 3862675"/>
              <a:gd name="connsiteY4" fmla="*/ 3863231 h 4623448"/>
              <a:gd name="connsiteX0" fmla="*/ 0 w 3862675"/>
              <a:gd name="connsiteY0" fmla="*/ 3863231 h 4623448"/>
              <a:gd name="connsiteX1" fmla="*/ 938249 w 3862675"/>
              <a:gd name="connsiteY1" fmla="*/ 1095099 h 4623448"/>
              <a:gd name="connsiteX2" fmla="*/ 2040233 w 3862675"/>
              <a:gd name="connsiteY2" fmla="*/ 0 h 4623448"/>
              <a:gd name="connsiteX3" fmla="*/ 3862675 w 3862675"/>
              <a:gd name="connsiteY3" fmla="*/ 4623448 h 4623448"/>
              <a:gd name="connsiteX4" fmla="*/ 0 w 3862675"/>
              <a:gd name="connsiteY4" fmla="*/ 3863231 h 4623448"/>
              <a:gd name="connsiteX0" fmla="*/ 0 w 4100588"/>
              <a:gd name="connsiteY0" fmla="*/ 3776581 h 4623448"/>
              <a:gd name="connsiteX1" fmla="*/ 1176162 w 4100588"/>
              <a:gd name="connsiteY1" fmla="*/ 1095099 h 4623448"/>
              <a:gd name="connsiteX2" fmla="*/ 2278146 w 4100588"/>
              <a:gd name="connsiteY2" fmla="*/ 0 h 4623448"/>
              <a:gd name="connsiteX3" fmla="*/ 4100588 w 4100588"/>
              <a:gd name="connsiteY3" fmla="*/ 4623448 h 4623448"/>
              <a:gd name="connsiteX4" fmla="*/ 0 w 4100588"/>
              <a:gd name="connsiteY4" fmla="*/ 3776581 h 4623448"/>
              <a:gd name="connsiteX0" fmla="*/ 0 w 4100588"/>
              <a:gd name="connsiteY0" fmla="*/ 3776581 h 4623448"/>
              <a:gd name="connsiteX1" fmla="*/ 1176162 w 4100588"/>
              <a:gd name="connsiteY1" fmla="*/ 1095099 h 4623448"/>
              <a:gd name="connsiteX2" fmla="*/ 2278146 w 4100588"/>
              <a:gd name="connsiteY2" fmla="*/ 0 h 4623448"/>
              <a:gd name="connsiteX3" fmla="*/ 2813005 w 4100588"/>
              <a:gd name="connsiteY3" fmla="*/ 1401538 h 4623448"/>
              <a:gd name="connsiteX4" fmla="*/ 4100588 w 4100588"/>
              <a:gd name="connsiteY4" fmla="*/ 4623448 h 4623448"/>
              <a:gd name="connsiteX5" fmla="*/ 0 w 4100588"/>
              <a:gd name="connsiteY5" fmla="*/ 3776581 h 4623448"/>
              <a:gd name="connsiteX0" fmla="*/ 0 w 4100588"/>
              <a:gd name="connsiteY0" fmla="*/ 3776581 h 4623448"/>
              <a:gd name="connsiteX1" fmla="*/ 1176162 w 4100588"/>
              <a:gd name="connsiteY1" fmla="*/ 1095099 h 4623448"/>
              <a:gd name="connsiteX2" fmla="*/ 2278146 w 4100588"/>
              <a:gd name="connsiteY2" fmla="*/ 0 h 4623448"/>
              <a:gd name="connsiteX3" fmla="*/ 3137681 w 4100588"/>
              <a:gd name="connsiteY3" fmla="*/ 1397514 h 4623448"/>
              <a:gd name="connsiteX4" fmla="*/ 4100588 w 4100588"/>
              <a:gd name="connsiteY4" fmla="*/ 4623448 h 4623448"/>
              <a:gd name="connsiteX5" fmla="*/ 0 w 4100588"/>
              <a:gd name="connsiteY5" fmla="*/ 3776581 h 4623448"/>
              <a:gd name="connsiteX0" fmla="*/ 0 w 4232745"/>
              <a:gd name="connsiteY0" fmla="*/ 3776581 h 4649774"/>
              <a:gd name="connsiteX1" fmla="*/ 1176162 w 4232745"/>
              <a:gd name="connsiteY1" fmla="*/ 1095099 h 4649774"/>
              <a:gd name="connsiteX2" fmla="*/ 2278146 w 4232745"/>
              <a:gd name="connsiteY2" fmla="*/ 0 h 4649774"/>
              <a:gd name="connsiteX3" fmla="*/ 3137681 w 4232745"/>
              <a:gd name="connsiteY3" fmla="*/ 1397514 h 4649774"/>
              <a:gd name="connsiteX4" fmla="*/ 4232745 w 4232745"/>
              <a:gd name="connsiteY4" fmla="*/ 4649774 h 4649774"/>
              <a:gd name="connsiteX5" fmla="*/ 0 w 4232745"/>
              <a:gd name="connsiteY5" fmla="*/ 3776581 h 46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2745" h="4649774">
                <a:moveTo>
                  <a:pt x="0" y="3776581"/>
                </a:moveTo>
                <a:lnTo>
                  <a:pt x="1176162" y="1095099"/>
                </a:lnTo>
                <a:lnTo>
                  <a:pt x="2278146" y="0"/>
                </a:lnTo>
                <a:lnTo>
                  <a:pt x="3137681" y="1397514"/>
                </a:lnTo>
                <a:lnTo>
                  <a:pt x="4232745" y="4649774"/>
                </a:lnTo>
                <a:lnTo>
                  <a:pt x="0" y="3776581"/>
                </a:lnTo>
                <a:close/>
              </a:path>
            </a:pathLst>
          </a:custGeom>
          <a:solidFill>
            <a:schemeClr val="accent6">
              <a:alpha val="50196"/>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8">
            <a:extLst>
              <a:ext uri="{FF2B5EF4-FFF2-40B4-BE49-F238E27FC236}">
                <a16:creationId xmlns:a16="http://schemas.microsoft.com/office/drawing/2014/main" id="{BC195F2E-010E-B150-0A95-5E553197845A}"/>
              </a:ext>
            </a:extLst>
          </p:cNvPr>
          <p:cNvSpPr/>
          <p:nvPr/>
        </p:nvSpPr>
        <p:spPr>
          <a:xfrm rot="5400000">
            <a:off x="3827205" y="-199318"/>
            <a:ext cx="1508000" cy="6584516"/>
          </a:xfrm>
          <a:custGeom>
            <a:avLst/>
            <a:gdLst>
              <a:gd name="connsiteX0" fmla="*/ 0 w 1296242"/>
              <a:gd name="connsiteY0" fmla="*/ 6574891 h 6574891"/>
              <a:gd name="connsiteX1" fmla="*/ 0 w 1296242"/>
              <a:gd name="connsiteY1" fmla="*/ 0 h 6574891"/>
              <a:gd name="connsiteX2" fmla="*/ 1296242 w 1296242"/>
              <a:gd name="connsiteY2" fmla="*/ 6574891 h 6574891"/>
              <a:gd name="connsiteX3" fmla="*/ 0 w 1296242"/>
              <a:gd name="connsiteY3" fmla="*/ 6574891 h 6574891"/>
              <a:gd name="connsiteX0" fmla="*/ 0 w 1296242"/>
              <a:gd name="connsiteY0" fmla="*/ 6574891 h 6574891"/>
              <a:gd name="connsiteX1" fmla="*/ 0 w 1296242"/>
              <a:gd name="connsiteY1" fmla="*/ 0 h 6574891"/>
              <a:gd name="connsiteX2" fmla="*/ 693019 w 1296242"/>
              <a:gd name="connsiteY2" fmla="*/ 3474719 h 6574891"/>
              <a:gd name="connsiteX3" fmla="*/ 1296242 w 1296242"/>
              <a:gd name="connsiteY3" fmla="*/ 6574891 h 6574891"/>
              <a:gd name="connsiteX4" fmla="*/ 0 w 1296242"/>
              <a:gd name="connsiteY4" fmla="*/ 6574891 h 6574891"/>
              <a:gd name="connsiteX0" fmla="*/ 0 w 1328289"/>
              <a:gd name="connsiteY0" fmla="*/ 6574891 h 6574891"/>
              <a:gd name="connsiteX1" fmla="*/ 0 w 1328289"/>
              <a:gd name="connsiteY1" fmla="*/ 0 h 6574891"/>
              <a:gd name="connsiteX2" fmla="*/ 1328289 w 1328289"/>
              <a:gd name="connsiteY2" fmla="*/ 3561346 h 6574891"/>
              <a:gd name="connsiteX3" fmla="*/ 1296242 w 1328289"/>
              <a:gd name="connsiteY3" fmla="*/ 6574891 h 6574891"/>
              <a:gd name="connsiteX4" fmla="*/ 0 w 1328289"/>
              <a:gd name="connsiteY4" fmla="*/ 6574891 h 6574891"/>
              <a:gd name="connsiteX0" fmla="*/ 0 w 1729379"/>
              <a:gd name="connsiteY0" fmla="*/ 6574891 h 6574891"/>
              <a:gd name="connsiteX1" fmla="*/ 0 w 1729379"/>
              <a:gd name="connsiteY1" fmla="*/ 0 h 6574891"/>
              <a:gd name="connsiteX2" fmla="*/ 1328289 w 1729379"/>
              <a:gd name="connsiteY2" fmla="*/ 3561346 h 6574891"/>
              <a:gd name="connsiteX3" fmla="*/ 1729379 w 1729379"/>
              <a:gd name="connsiteY3" fmla="*/ 6574891 h 6574891"/>
              <a:gd name="connsiteX4" fmla="*/ 0 w 1729379"/>
              <a:gd name="connsiteY4" fmla="*/ 6574891 h 6574891"/>
              <a:gd name="connsiteX0" fmla="*/ 539015 w 1729379"/>
              <a:gd name="connsiteY0" fmla="*/ 6584516 h 6584516"/>
              <a:gd name="connsiteX1" fmla="*/ 0 w 1729379"/>
              <a:gd name="connsiteY1" fmla="*/ 0 h 6584516"/>
              <a:gd name="connsiteX2" fmla="*/ 1328289 w 1729379"/>
              <a:gd name="connsiteY2" fmla="*/ 3561346 h 6584516"/>
              <a:gd name="connsiteX3" fmla="*/ 1729379 w 1729379"/>
              <a:gd name="connsiteY3" fmla="*/ 6574891 h 6584516"/>
              <a:gd name="connsiteX4" fmla="*/ 539015 w 1729379"/>
              <a:gd name="connsiteY4" fmla="*/ 6584516 h 6584516"/>
              <a:gd name="connsiteX0" fmla="*/ 539015 w 1508000"/>
              <a:gd name="connsiteY0" fmla="*/ 6584516 h 6584516"/>
              <a:gd name="connsiteX1" fmla="*/ 0 w 1508000"/>
              <a:gd name="connsiteY1" fmla="*/ 0 h 6584516"/>
              <a:gd name="connsiteX2" fmla="*/ 1328289 w 1508000"/>
              <a:gd name="connsiteY2" fmla="*/ 3561346 h 6584516"/>
              <a:gd name="connsiteX3" fmla="*/ 1508000 w 1508000"/>
              <a:gd name="connsiteY3" fmla="*/ 6565266 h 6584516"/>
              <a:gd name="connsiteX4" fmla="*/ 539015 w 1508000"/>
              <a:gd name="connsiteY4" fmla="*/ 6584516 h 6584516"/>
              <a:gd name="connsiteX0" fmla="*/ 539015 w 1520795"/>
              <a:gd name="connsiteY0" fmla="*/ 6584516 h 6584516"/>
              <a:gd name="connsiteX1" fmla="*/ 0 w 1520795"/>
              <a:gd name="connsiteY1" fmla="*/ 0 h 6584516"/>
              <a:gd name="connsiteX2" fmla="*/ 1520795 w 1520795"/>
              <a:gd name="connsiteY2" fmla="*/ 3744226 h 6584516"/>
              <a:gd name="connsiteX3" fmla="*/ 1508000 w 1520795"/>
              <a:gd name="connsiteY3" fmla="*/ 6565266 h 6584516"/>
              <a:gd name="connsiteX4" fmla="*/ 539015 w 1520795"/>
              <a:gd name="connsiteY4" fmla="*/ 6584516 h 6584516"/>
              <a:gd name="connsiteX0" fmla="*/ 539015 w 1508000"/>
              <a:gd name="connsiteY0" fmla="*/ 6584516 h 6584516"/>
              <a:gd name="connsiteX1" fmla="*/ 0 w 1508000"/>
              <a:gd name="connsiteY1" fmla="*/ 0 h 6584516"/>
              <a:gd name="connsiteX2" fmla="*/ 1482297 w 1508000"/>
              <a:gd name="connsiteY2" fmla="*/ 2290811 h 6584516"/>
              <a:gd name="connsiteX3" fmla="*/ 1508000 w 1508000"/>
              <a:gd name="connsiteY3" fmla="*/ 6565266 h 6584516"/>
              <a:gd name="connsiteX4" fmla="*/ 539015 w 1508000"/>
              <a:gd name="connsiteY4" fmla="*/ 6584516 h 6584516"/>
              <a:gd name="connsiteX0" fmla="*/ 539015 w 1508000"/>
              <a:gd name="connsiteY0" fmla="*/ 6584516 h 6584516"/>
              <a:gd name="connsiteX1" fmla="*/ 221380 w 1508000"/>
              <a:gd name="connsiteY1" fmla="*/ 2560318 h 6584516"/>
              <a:gd name="connsiteX2" fmla="*/ 0 w 1508000"/>
              <a:gd name="connsiteY2" fmla="*/ 0 h 6584516"/>
              <a:gd name="connsiteX3" fmla="*/ 1482297 w 1508000"/>
              <a:gd name="connsiteY3" fmla="*/ 2290811 h 6584516"/>
              <a:gd name="connsiteX4" fmla="*/ 1508000 w 1508000"/>
              <a:gd name="connsiteY4" fmla="*/ 6565266 h 6584516"/>
              <a:gd name="connsiteX5" fmla="*/ 539015 w 1508000"/>
              <a:gd name="connsiteY5" fmla="*/ 6584516 h 6584516"/>
              <a:gd name="connsiteX0" fmla="*/ 539015 w 1508000"/>
              <a:gd name="connsiteY0" fmla="*/ 6584516 h 6584516"/>
              <a:gd name="connsiteX1" fmla="*/ 827772 w 1508000"/>
              <a:gd name="connsiteY1" fmla="*/ 2329312 h 6584516"/>
              <a:gd name="connsiteX2" fmla="*/ 0 w 1508000"/>
              <a:gd name="connsiteY2" fmla="*/ 0 h 6584516"/>
              <a:gd name="connsiteX3" fmla="*/ 1482297 w 1508000"/>
              <a:gd name="connsiteY3" fmla="*/ 2290811 h 6584516"/>
              <a:gd name="connsiteX4" fmla="*/ 1508000 w 1508000"/>
              <a:gd name="connsiteY4" fmla="*/ 6565266 h 6584516"/>
              <a:gd name="connsiteX5" fmla="*/ 539015 w 1508000"/>
              <a:gd name="connsiteY5" fmla="*/ 6584516 h 658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8000" h="6584516">
                <a:moveTo>
                  <a:pt x="539015" y="6584516"/>
                </a:moveTo>
                <a:lnTo>
                  <a:pt x="827772" y="2329312"/>
                </a:lnTo>
                <a:lnTo>
                  <a:pt x="0" y="0"/>
                </a:lnTo>
                <a:lnTo>
                  <a:pt x="1482297" y="2290811"/>
                </a:lnTo>
                <a:lnTo>
                  <a:pt x="1508000" y="6565266"/>
                </a:lnTo>
                <a:lnTo>
                  <a:pt x="539015" y="6584516"/>
                </a:lnTo>
                <a:close/>
              </a:path>
            </a:pathLst>
          </a:custGeom>
          <a:solidFill>
            <a:schemeClr val="accent6">
              <a:alpha val="50196"/>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651285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88EA9A1-C8E5-3256-98BF-B7D52FB42EC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98575" y="1144588"/>
            <a:ext cx="8934450" cy="4895850"/>
          </a:xfrm>
          <a:prstGeom prst="rect">
            <a:avLst/>
          </a:prstGeom>
        </p:spPr>
      </p:pic>
      <p:sp>
        <p:nvSpPr>
          <p:cNvPr id="14" name="等腰三角形 7">
            <a:extLst>
              <a:ext uri="{FF2B5EF4-FFF2-40B4-BE49-F238E27FC236}">
                <a16:creationId xmlns:a16="http://schemas.microsoft.com/office/drawing/2014/main" id="{950EFE24-61D5-FB85-EB6D-50F777B891B5}"/>
              </a:ext>
            </a:extLst>
          </p:cNvPr>
          <p:cNvSpPr/>
          <p:nvPr/>
        </p:nvSpPr>
        <p:spPr>
          <a:xfrm rot="10800000">
            <a:off x="4711146" y="1144587"/>
            <a:ext cx="1581287" cy="1704538"/>
          </a:xfrm>
          <a:custGeom>
            <a:avLst/>
            <a:gdLst>
              <a:gd name="connsiteX0" fmla="*/ 0 w 2965587"/>
              <a:gd name="connsiteY0" fmla="*/ 1704538 h 1704538"/>
              <a:gd name="connsiteX1" fmla="*/ 1482794 w 2965587"/>
              <a:gd name="connsiteY1" fmla="*/ 0 h 1704538"/>
              <a:gd name="connsiteX2" fmla="*/ 2965587 w 2965587"/>
              <a:gd name="connsiteY2" fmla="*/ 1704538 h 1704538"/>
              <a:gd name="connsiteX3" fmla="*/ 0 w 2965587"/>
              <a:gd name="connsiteY3" fmla="*/ 1704538 h 1704538"/>
              <a:gd name="connsiteX0" fmla="*/ 0 w 2216287"/>
              <a:gd name="connsiteY0" fmla="*/ 1704538 h 1704538"/>
              <a:gd name="connsiteX1" fmla="*/ 1482794 w 2216287"/>
              <a:gd name="connsiteY1" fmla="*/ 0 h 1704538"/>
              <a:gd name="connsiteX2" fmla="*/ 2216287 w 2216287"/>
              <a:gd name="connsiteY2" fmla="*/ 1679138 h 1704538"/>
              <a:gd name="connsiteX3" fmla="*/ 0 w 2216287"/>
              <a:gd name="connsiteY3" fmla="*/ 1704538 h 1704538"/>
              <a:gd name="connsiteX0" fmla="*/ 0 w 2216287"/>
              <a:gd name="connsiteY0" fmla="*/ 1704538 h 1704538"/>
              <a:gd name="connsiteX1" fmla="*/ 1482794 w 2216287"/>
              <a:gd name="connsiteY1" fmla="*/ 0 h 1704538"/>
              <a:gd name="connsiteX2" fmla="*/ 1783933 w 2216287"/>
              <a:gd name="connsiteY2" fmla="*/ 690125 h 1704538"/>
              <a:gd name="connsiteX3" fmla="*/ 2216287 w 2216287"/>
              <a:gd name="connsiteY3" fmla="*/ 1679138 h 1704538"/>
              <a:gd name="connsiteX4" fmla="*/ 0 w 2216287"/>
              <a:gd name="connsiteY4" fmla="*/ 1704538 h 1704538"/>
              <a:gd name="connsiteX0" fmla="*/ 0 w 2216287"/>
              <a:gd name="connsiteY0" fmla="*/ 1704538 h 1704538"/>
              <a:gd name="connsiteX1" fmla="*/ 1482794 w 2216287"/>
              <a:gd name="connsiteY1" fmla="*/ 0 h 1704538"/>
              <a:gd name="connsiteX2" fmla="*/ 2177633 w 2216287"/>
              <a:gd name="connsiteY2" fmla="*/ 652025 h 1704538"/>
              <a:gd name="connsiteX3" fmla="*/ 2216287 w 2216287"/>
              <a:gd name="connsiteY3" fmla="*/ 1679138 h 1704538"/>
              <a:gd name="connsiteX4" fmla="*/ 0 w 2216287"/>
              <a:gd name="connsiteY4" fmla="*/ 1704538 h 1704538"/>
              <a:gd name="connsiteX0" fmla="*/ 0 w 2216287"/>
              <a:gd name="connsiteY0" fmla="*/ 1704538 h 1704538"/>
              <a:gd name="connsiteX1" fmla="*/ 856833 w 2216287"/>
              <a:gd name="connsiteY1" fmla="*/ 728225 h 1704538"/>
              <a:gd name="connsiteX2" fmla="*/ 1482794 w 2216287"/>
              <a:gd name="connsiteY2" fmla="*/ 0 h 1704538"/>
              <a:gd name="connsiteX3" fmla="*/ 2177633 w 2216287"/>
              <a:gd name="connsiteY3" fmla="*/ 652025 h 1704538"/>
              <a:gd name="connsiteX4" fmla="*/ 2216287 w 2216287"/>
              <a:gd name="connsiteY4" fmla="*/ 1679138 h 1704538"/>
              <a:gd name="connsiteX5" fmla="*/ 0 w 2216287"/>
              <a:gd name="connsiteY5" fmla="*/ 1704538 h 1704538"/>
              <a:gd name="connsiteX0" fmla="*/ 0 w 2216287"/>
              <a:gd name="connsiteY0" fmla="*/ 1704538 h 1704538"/>
              <a:gd name="connsiteX1" fmla="*/ 653633 w 2216287"/>
              <a:gd name="connsiteY1" fmla="*/ 639325 h 1704538"/>
              <a:gd name="connsiteX2" fmla="*/ 1482794 w 2216287"/>
              <a:gd name="connsiteY2" fmla="*/ 0 h 1704538"/>
              <a:gd name="connsiteX3" fmla="*/ 2177633 w 2216287"/>
              <a:gd name="connsiteY3" fmla="*/ 652025 h 1704538"/>
              <a:gd name="connsiteX4" fmla="*/ 2216287 w 2216287"/>
              <a:gd name="connsiteY4" fmla="*/ 1679138 h 1704538"/>
              <a:gd name="connsiteX5" fmla="*/ 0 w 2216287"/>
              <a:gd name="connsiteY5" fmla="*/ 1704538 h 1704538"/>
              <a:gd name="connsiteX0" fmla="*/ 0 w 1568587"/>
              <a:gd name="connsiteY0" fmla="*/ 1704538 h 1704538"/>
              <a:gd name="connsiteX1" fmla="*/ 5933 w 1568587"/>
              <a:gd name="connsiteY1" fmla="*/ 639325 h 1704538"/>
              <a:gd name="connsiteX2" fmla="*/ 835094 w 1568587"/>
              <a:gd name="connsiteY2" fmla="*/ 0 h 1704538"/>
              <a:gd name="connsiteX3" fmla="*/ 1529933 w 1568587"/>
              <a:gd name="connsiteY3" fmla="*/ 652025 h 1704538"/>
              <a:gd name="connsiteX4" fmla="*/ 1568587 w 1568587"/>
              <a:gd name="connsiteY4" fmla="*/ 1679138 h 1704538"/>
              <a:gd name="connsiteX5" fmla="*/ 0 w 1568587"/>
              <a:gd name="connsiteY5" fmla="*/ 1704538 h 1704538"/>
              <a:gd name="connsiteX0" fmla="*/ 0 w 1568587"/>
              <a:gd name="connsiteY0" fmla="*/ 1704538 h 1704538"/>
              <a:gd name="connsiteX1" fmla="*/ 120233 w 1568587"/>
              <a:gd name="connsiteY1" fmla="*/ 677425 h 1704538"/>
              <a:gd name="connsiteX2" fmla="*/ 835094 w 1568587"/>
              <a:gd name="connsiteY2" fmla="*/ 0 h 1704538"/>
              <a:gd name="connsiteX3" fmla="*/ 1529933 w 1568587"/>
              <a:gd name="connsiteY3" fmla="*/ 652025 h 1704538"/>
              <a:gd name="connsiteX4" fmla="*/ 1568587 w 1568587"/>
              <a:gd name="connsiteY4" fmla="*/ 1679138 h 1704538"/>
              <a:gd name="connsiteX5" fmla="*/ 0 w 1568587"/>
              <a:gd name="connsiteY5" fmla="*/ 1704538 h 1704538"/>
              <a:gd name="connsiteX0" fmla="*/ 0 w 1581287"/>
              <a:gd name="connsiteY0" fmla="*/ 1704538 h 1704538"/>
              <a:gd name="connsiteX1" fmla="*/ 120233 w 1581287"/>
              <a:gd name="connsiteY1" fmla="*/ 677425 h 1704538"/>
              <a:gd name="connsiteX2" fmla="*/ 835094 w 1581287"/>
              <a:gd name="connsiteY2" fmla="*/ 0 h 1704538"/>
              <a:gd name="connsiteX3" fmla="*/ 1529933 w 1581287"/>
              <a:gd name="connsiteY3" fmla="*/ 652025 h 1704538"/>
              <a:gd name="connsiteX4" fmla="*/ 1581287 w 1581287"/>
              <a:gd name="connsiteY4" fmla="*/ 1704538 h 1704538"/>
              <a:gd name="connsiteX5" fmla="*/ 0 w 1581287"/>
              <a:gd name="connsiteY5" fmla="*/ 1704538 h 1704538"/>
              <a:gd name="connsiteX0" fmla="*/ 0 w 1581287"/>
              <a:gd name="connsiteY0" fmla="*/ 1704538 h 1704538"/>
              <a:gd name="connsiteX1" fmla="*/ 120233 w 1581287"/>
              <a:gd name="connsiteY1" fmla="*/ 677425 h 1704538"/>
              <a:gd name="connsiteX2" fmla="*/ 835094 w 1581287"/>
              <a:gd name="connsiteY2" fmla="*/ 0 h 1704538"/>
              <a:gd name="connsiteX3" fmla="*/ 1504533 w 1581287"/>
              <a:gd name="connsiteY3" fmla="*/ 271025 h 1704538"/>
              <a:gd name="connsiteX4" fmla="*/ 1581287 w 1581287"/>
              <a:gd name="connsiteY4" fmla="*/ 1704538 h 1704538"/>
              <a:gd name="connsiteX5" fmla="*/ 0 w 1581287"/>
              <a:gd name="connsiteY5" fmla="*/ 1704538 h 1704538"/>
              <a:gd name="connsiteX0" fmla="*/ 0 w 1581287"/>
              <a:gd name="connsiteY0" fmla="*/ 1704538 h 1704538"/>
              <a:gd name="connsiteX1" fmla="*/ 82133 w 1581287"/>
              <a:gd name="connsiteY1" fmla="*/ 245625 h 1704538"/>
              <a:gd name="connsiteX2" fmla="*/ 835094 w 1581287"/>
              <a:gd name="connsiteY2" fmla="*/ 0 h 1704538"/>
              <a:gd name="connsiteX3" fmla="*/ 1504533 w 1581287"/>
              <a:gd name="connsiteY3" fmla="*/ 271025 h 1704538"/>
              <a:gd name="connsiteX4" fmla="*/ 1581287 w 1581287"/>
              <a:gd name="connsiteY4" fmla="*/ 1704538 h 1704538"/>
              <a:gd name="connsiteX5" fmla="*/ 0 w 1581287"/>
              <a:gd name="connsiteY5" fmla="*/ 1704538 h 170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287" h="1704538">
                <a:moveTo>
                  <a:pt x="0" y="1704538"/>
                </a:moveTo>
                <a:cubicBezTo>
                  <a:pt x="1978" y="1349467"/>
                  <a:pt x="80155" y="600696"/>
                  <a:pt x="82133" y="245625"/>
                </a:cubicBezTo>
                <a:lnTo>
                  <a:pt x="835094" y="0"/>
                </a:lnTo>
                <a:lnTo>
                  <a:pt x="1504533" y="271025"/>
                </a:lnTo>
                <a:lnTo>
                  <a:pt x="1581287" y="1704538"/>
                </a:lnTo>
                <a:lnTo>
                  <a:pt x="0" y="1704538"/>
                </a:lnTo>
                <a:close/>
              </a:path>
            </a:pathLst>
          </a:custGeom>
          <a:solidFill>
            <a:schemeClr val="accent6">
              <a:alpha val="50196"/>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0">
            <a:extLst>
              <a:ext uri="{FF2B5EF4-FFF2-40B4-BE49-F238E27FC236}">
                <a16:creationId xmlns:a16="http://schemas.microsoft.com/office/drawing/2014/main" id="{F7C57D03-D8F5-C954-D794-DDFA5BBF07FB}"/>
              </a:ext>
            </a:extLst>
          </p:cNvPr>
          <p:cNvSpPr/>
          <p:nvPr/>
        </p:nvSpPr>
        <p:spPr>
          <a:xfrm rot="16200000">
            <a:off x="6646928" y="-196271"/>
            <a:ext cx="1260038" cy="5962971"/>
          </a:xfrm>
          <a:custGeom>
            <a:avLst/>
            <a:gdLst>
              <a:gd name="connsiteX0" fmla="*/ 0 w 1704540"/>
              <a:gd name="connsiteY0" fmla="*/ 5947193 h 5947193"/>
              <a:gd name="connsiteX1" fmla="*/ 1704540 w 1704540"/>
              <a:gd name="connsiteY1" fmla="*/ 0 h 5947193"/>
              <a:gd name="connsiteX2" fmla="*/ 1704540 w 1704540"/>
              <a:gd name="connsiteY2" fmla="*/ 5947193 h 5947193"/>
              <a:gd name="connsiteX3" fmla="*/ 0 w 1704540"/>
              <a:gd name="connsiteY3" fmla="*/ 5947193 h 5947193"/>
              <a:gd name="connsiteX0" fmla="*/ 0 w 1704540"/>
              <a:gd name="connsiteY0" fmla="*/ 5947193 h 5947193"/>
              <a:gd name="connsiteX1" fmla="*/ 456136 w 1704540"/>
              <a:gd name="connsiteY1" fmla="*/ 4264340 h 5947193"/>
              <a:gd name="connsiteX2" fmla="*/ 1704540 w 1704540"/>
              <a:gd name="connsiteY2" fmla="*/ 0 h 5947193"/>
              <a:gd name="connsiteX3" fmla="*/ 1704540 w 1704540"/>
              <a:gd name="connsiteY3" fmla="*/ 5947193 h 5947193"/>
              <a:gd name="connsiteX4" fmla="*/ 0 w 1704540"/>
              <a:gd name="connsiteY4" fmla="*/ 5947193 h 5947193"/>
              <a:gd name="connsiteX0" fmla="*/ 0 w 1260038"/>
              <a:gd name="connsiteY0" fmla="*/ 5959896 h 5959896"/>
              <a:gd name="connsiteX1" fmla="*/ 11634 w 1260038"/>
              <a:gd name="connsiteY1" fmla="*/ 4264340 h 5959896"/>
              <a:gd name="connsiteX2" fmla="*/ 1260038 w 1260038"/>
              <a:gd name="connsiteY2" fmla="*/ 0 h 5959896"/>
              <a:gd name="connsiteX3" fmla="*/ 1260038 w 1260038"/>
              <a:gd name="connsiteY3" fmla="*/ 5947193 h 5959896"/>
              <a:gd name="connsiteX4" fmla="*/ 0 w 1260038"/>
              <a:gd name="connsiteY4" fmla="*/ 5959896 h 5959896"/>
              <a:gd name="connsiteX0" fmla="*/ 0 w 1260038"/>
              <a:gd name="connsiteY0" fmla="*/ 5959896 h 5959896"/>
              <a:gd name="connsiteX1" fmla="*/ 189434 w 1260038"/>
              <a:gd name="connsiteY1" fmla="*/ 3248340 h 5959896"/>
              <a:gd name="connsiteX2" fmla="*/ 1260038 w 1260038"/>
              <a:gd name="connsiteY2" fmla="*/ 0 h 5959896"/>
              <a:gd name="connsiteX3" fmla="*/ 1260038 w 1260038"/>
              <a:gd name="connsiteY3" fmla="*/ 5947193 h 5959896"/>
              <a:gd name="connsiteX4" fmla="*/ 0 w 1260038"/>
              <a:gd name="connsiteY4" fmla="*/ 5959896 h 5959896"/>
              <a:gd name="connsiteX0" fmla="*/ 0 w 1260038"/>
              <a:gd name="connsiteY0" fmla="*/ 5959896 h 5972593"/>
              <a:gd name="connsiteX1" fmla="*/ 189434 w 1260038"/>
              <a:gd name="connsiteY1" fmla="*/ 3248340 h 5972593"/>
              <a:gd name="connsiteX2" fmla="*/ 1260038 w 1260038"/>
              <a:gd name="connsiteY2" fmla="*/ 0 h 5972593"/>
              <a:gd name="connsiteX3" fmla="*/ 904438 w 1260038"/>
              <a:gd name="connsiteY3" fmla="*/ 5972593 h 5972593"/>
              <a:gd name="connsiteX4" fmla="*/ 0 w 1260038"/>
              <a:gd name="connsiteY4" fmla="*/ 5959896 h 5972593"/>
              <a:gd name="connsiteX0" fmla="*/ 0 w 1260038"/>
              <a:gd name="connsiteY0" fmla="*/ 5959896 h 5972593"/>
              <a:gd name="connsiteX1" fmla="*/ 430066 w 1260038"/>
              <a:gd name="connsiteY1" fmla="*/ 1660174 h 5972593"/>
              <a:gd name="connsiteX2" fmla="*/ 1260038 w 1260038"/>
              <a:gd name="connsiteY2" fmla="*/ 0 h 5972593"/>
              <a:gd name="connsiteX3" fmla="*/ 904438 w 1260038"/>
              <a:gd name="connsiteY3" fmla="*/ 5972593 h 5972593"/>
              <a:gd name="connsiteX4" fmla="*/ 0 w 1260038"/>
              <a:gd name="connsiteY4" fmla="*/ 5959896 h 5972593"/>
              <a:gd name="connsiteX0" fmla="*/ 0 w 1260038"/>
              <a:gd name="connsiteY0" fmla="*/ 5959896 h 5972593"/>
              <a:gd name="connsiteX1" fmla="*/ 430066 w 1260038"/>
              <a:gd name="connsiteY1" fmla="*/ 1660174 h 5972593"/>
              <a:gd name="connsiteX2" fmla="*/ 1260038 w 1260038"/>
              <a:gd name="connsiteY2" fmla="*/ 0 h 5972593"/>
              <a:gd name="connsiteX3" fmla="*/ 1124421 w 1260038"/>
              <a:gd name="connsiteY3" fmla="*/ 2163091 h 5972593"/>
              <a:gd name="connsiteX4" fmla="*/ 904438 w 1260038"/>
              <a:gd name="connsiteY4" fmla="*/ 5972593 h 5972593"/>
              <a:gd name="connsiteX5" fmla="*/ 0 w 1260038"/>
              <a:gd name="connsiteY5" fmla="*/ 5959896 h 5972593"/>
              <a:gd name="connsiteX0" fmla="*/ 0 w 1260038"/>
              <a:gd name="connsiteY0" fmla="*/ 5959896 h 5972593"/>
              <a:gd name="connsiteX1" fmla="*/ 430066 w 1260038"/>
              <a:gd name="connsiteY1" fmla="*/ 1660174 h 5972593"/>
              <a:gd name="connsiteX2" fmla="*/ 1260038 w 1260038"/>
              <a:gd name="connsiteY2" fmla="*/ 0 h 5972593"/>
              <a:gd name="connsiteX3" fmla="*/ 845289 w 1260038"/>
              <a:gd name="connsiteY3" fmla="*/ 1691456 h 5972593"/>
              <a:gd name="connsiteX4" fmla="*/ 904438 w 1260038"/>
              <a:gd name="connsiteY4" fmla="*/ 5972593 h 5972593"/>
              <a:gd name="connsiteX5" fmla="*/ 0 w 1260038"/>
              <a:gd name="connsiteY5" fmla="*/ 5959896 h 5972593"/>
              <a:gd name="connsiteX0" fmla="*/ 0 w 1260038"/>
              <a:gd name="connsiteY0" fmla="*/ 5959896 h 5962971"/>
              <a:gd name="connsiteX1" fmla="*/ 430066 w 1260038"/>
              <a:gd name="connsiteY1" fmla="*/ 1660174 h 5962971"/>
              <a:gd name="connsiteX2" fmla="*/ 1260038 w 1260038"/>
              <a:gd name="connsiteY2" fmla="*/ 0 h 5962971"/>
              <a:gd name="connsiteX3" fmla="*/ 845289 w 1260038"/>
              <a:gd name="connsiteY3" fmla="*/ 1691456 h 5962971"/>
              <a:gd name="connsiteX4" fmla="*/ 1106570 w 1260038"/>
              <a:gd name="connsiteY4" fmla="*/ 5962971 h 5962971"/>
              <a:gd name="connsiteX5" fmla="*/ 0 w 1260038"/>
              <a:gd name="connsiteY5" fmla="*/ 5959896 h 596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038" h="5962971">
                <a:moveTo>
                  <a:pt x="0" y="5959896"/>
                </a:moveTo>
                <a:lnTo>
                  <a:pt x="430066" y="1660174"/>
                </a:lnTo>
                <a:lnTo>
                  <a:pt x="1260038" y="0"/>
                </a:lnTo>
                <a:lnTo>
                  <a:pt x="845289" y="1691456"/>
                </a:lnTo>
                <a:lnTo>
                  <a:pt x="1106570" y="5962971"/>
                </a:lnTo>
                <a:lnTo>
                  <a:pt x="0" y="5959896"/>
                </a:lnTo>
                <a:close/>
              </a:path>
            </a:pathLst>
          </a:custGeom>
          <a:solidFill>
            <a:schemeClr val="accent6">
              <a:alpha val="50196"/>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85772598-9913-B1DF-C48E-F3C44B188D6B}"/>
              </a:ext>
            </a:extLst>
          </p:cNvPr>
          <p:cNvSpPr>
            <a:spLocks noGrp="1"/>
          </p:cNvSpPr>
          <p:nvPr>
            <p:ph type="title"/>
          </p:nvPr>
        </p:nvSpPr>
        <p:spPr/>
        <p:txBody>
          <a:bodyPr/>
          <a:lstStyle/>
          <a:p>
            <a:r>
              <a:rPr lang="zh-TW" altLang="en-US"/>
              <a:t>雙攝影機允許執行進階號誌績效評估</a:t>
            </a:r>
            <a:r>
              <a:rPr lang="en-US" altLang="zh-TW"/>
              <a:t>(</a:t>
            </a:r>
            <a:r>
              <a:rPr lang="zh-TW" altLang="en-US"/>
              <a:t>增加停等行人偵測</a:t>
            </a:r>
            <a:r>
              <a:rPr lang="en-US" altLang="zh-TW"/>
              <a:t>)</a:t>
            </a:r>
            <a:endParaRPr lang="zh-TW" altLang="en-US"/>
          </a:p>
        </p:txBody>
      </p:sp>
      <p:sp>
        <p:nvSpPr>
          <p:cNvPr id="3" name="投影片編號版面配置區 2">
            <a:extLst>
              <a:ext uri="{FF2B5EF4-FFF2-40B4-BE49-F238E27FC236}">
                <a16:creationId xmlns:a16="http://schemas.microsoft.com/office/drawing/2014/main" id="{910C0410-BC06-4F35-4BAA-963DA360B444}"/>
              </a:ext>
            </a:extLst>
          </p:cNvPr>
          <p:cNvSpPr>
            <a:spLocks noGrp="1"/>
          </p:cNvSpPr>
          <p:nvPr>
            <p:ph type="sldNum" sz="quarter" idx="12"/>
          </p:nvPr>
        </p:nvSpPr>
        <p:spPr/>
        <p:txBody>
          <a:bodyPr/>
          <a:lstStyle/>
          <a:p>
            <a:pPr algn="ctr"/>
            <a:fld id="{6E290225-7458-4E5F-AFE5-E142CAAEBF37}" type="slidenum">
              <a:rPr lang="en-US" smtClean="0"/>
              <a:pPr algn="ctr"/>
              <a:t>133</a:t>
            </a:fld>
            <a:endParaRPr lang="en-US"/>
          </a:p>
        </p:txBody>
      </p:sp>
      <p:sp>
        <p:nvSpPr>
          <p:cNvPr id="6" name="等腰三角形 5">
            <a:extLst>
              <a:ext uri="{FF2B5EF4-FFF2-40B4-BE49-F238E27FC236}">
                <a16:creationId xmlns:a16="http://schemas.microsoft.com/office/drawing/2014/main" id="{B3672612-6B96-D054-A63F-1ABCF9F195A4}"/>
              </a:ext>
            </a:extLst>
          </p:cNvPr>
          <p:cNvSpPr/>
          <p:nvPr/>
        </p:nvSpPr>
        <p:spPr>
          <a:xfrm rot="20924032">
            <a:off x="4570882" y="1902730"/>
            <a:ext cx="4232745" cy="4649774"/>
          </a:xfrm>
          <a:custGeom>
            <a:avLst/>
            <a:gdLst>
              <a:gd name="connsiteX0" fmla="*/ 0 w 4596844"/>
              <a:gd name="connsiteY0" fmla="*/ 4964307 h 4964307"/>
              <a:gd name="connsiteX1" fmla="*/ 2298422 w 4596844"/>
              <a:gd name="connsiteY1" fmla="*/ 0 h 4964307"/>
              <a:gd name="connsiteX2" fmla="*/ 4596844 w 4596844"/>
              <a:gd name="connsiteY2" fmla="*/ 4964307 h 4964307"/>
              <a:gd name="connsiteX3" fmla="*/ 0 w 4596844"/>
              <a:gd name="connsiteY3" fmla="*/ 4964307 h 4964307"/>
              <a:gd name="connsiteX0" fmla="*/ 0 w 4338655"/>
              <a:gd name="connsiteY0" fmla="*/ 3863231 h 4964307"/>
              <a:gd name="connsiteX1" fmla="*/ 2040233 w 4338655"/>
              <a:gd name="connsiteY1" fmla="*/ 0 h 4964307"/>
              <a:gd name="connsiteX2" fmla="*/ 4338655 w 4338655"/>
              <a:gd name="connsiteY2" fmla="*/ 4964307 h 4964307"/>
              <a:gd name="connsiteX3" fmla="*/ 0 w 4338655"/>
              <a:gd name="connsiteY3" fmla="*/ 3863231 h 4964307"/>
              <a:gd name="connsiteX0" fmla="*/ 0 w 3872649"/>
              <a:gd name="connsiteY0" fmla="*/ 3863231 h 4638385"/>
              <a:gd name="connsiteX1" fmla="*/ 2040233 w 3872649"/>
              <a:gd name="connsiteY1" fmla="*/ 0 h 4638385"/>
              <a:gd name="connsiteX2" fmla="*/ 3872649 w 3872649"/>
              <a:gd name="connsiteY2" fmla="*/ 4638385 h 4638385"/>
              <a:gd name="connsiteX3" fmla="*/ 0 w 3872649"/>
              <a:gd name="connsiteY3" fmla="*/ 3863231 h 4638385"/>
              <a:gd name="connsiteX0" fmla="*/ 0 w 3862675"/>
              <a:gd name="connsiteY0" fmla="*/ 3863231 h 4623448"/>
              <a:gd name="connsiteX1" fmla="*/ 2040233 w 3862675"/>
              <a:gd name="connsiteY1" fmla="*/ 0 h 4623448"/>
              <a:gd name="connsiteX2" fmla="*/ 3862675 w 3862675"/>
              <a:gd name="connsiteY2" fmla="*/ 4623448 h 4623448"/>
              <a:gd name="connsiteX3" fmla="*/ 0 w 3862675"/>
              <a:gd name="connsiteY3" fmla="*/ 3863231 h 4623448"/>
              <a:gd name="connsiteX0" fmla="*/ 0 w 3862675"/>
              <a:gd name="connsiteY0" fmla="*/ 3863231 h 4623448"/>
              <a:gd name="connsiteX1" fmla="*/ 908874 w 3862675"/>
              <a:gd name="connsiteY1" fmla="*/ 2178644 h 4623448"/>
              <a:gd name="connsiteX2" fmla="*/ 2040233 w 3862675"/>
              <a:gd name="connsiteY2" fmla="*/ 0 h 4623448"/>
              <a:gd name="connsiteX3" fmla="*/ 3862675 w 3862675"/>
              <a:gd name="connsiteY3" fmla="*/ 4623448 h 4623448"/>
              <a:gd name="connsiteX4" fmla="*/ 0 w 3862675"/>
              <a:gd name="connsiteY4" fmla="*/ 3863231 h 4623448"/>
              <a:gd name="connsiteX0" fmla="*/ 0 w 3862675"/>
              <a:gd name="connsiteY0" fmla="*/ 3863231 h 4623448"/>
              <a:gd name="connsiteX1" fmla="*/ 938249 w 3862675"/>
              <a:gd name="connsiteY1" fmla="*/ 1095099 h 4623448"/>
              <a:gd name="connsiteX2" fmla="*/ 2040233 w 3862675"/>
              <a:gd name="connsiteY2" fmla="*/ 0 h 4623448"/>
              <a:gd name="connsiteX3" fmla="*/ 3862675 w 3862675"/>
              <a:gd name="connsiteY3" fmla="*/ 4623448 h 4623448"/>
              <a:gd name="connsiteX4" fmla="*/ 0 w 3862675"/>
              <a:gd name="connsiteY4" fmla="*/ 3863231 h 4623448"/>
              <a:gd name="connsiteX0" fmla="*/ 0 w 4100588"/>
              <a:gd name="connsiteY0" fmla="*/ 3776581 h 4623448"/>
              <a:gd name="connsiteX1" fmla="*/ 1176162 w 4100588"/>
              <a:gd name="connsiteY1" fmla="*/ 1095099 h 4623448"/>
              <a:gd name="connsiteX2" fmla="*/ 2278146 w 4100588"/>
              <a:gd name="connsiteY2" fmla="*/ 0 h 4623448"/>
              <a:gd name="connsiteX3" fmla="*/ 4100588 w 4100588"/>
              <a:gd name="connsiteY3" fmla="*/ 4623448 h 4623448"/>
              <a:gd name="connsiteX4" fmla="*/ 0 w 4100588"/>
              <a:gd name="connsiteY4" fmla="*/ 3776581 h 4623448"/>
              <a:gd name="connsiteX0" fmla="*/ 0 w 4100588"/>
              <a:gd name="connsiteY0" fmla="*/ 3776581 h 4623448"/>
              <a:gd name="connsiteX1" fmla="*/ 1176162 w 4100588"/>
              <a:gd name="connsiteY1" fmla="*/ 1095099 h 4623448"/>
              <a:gd name="connsiteX2" fmla="*/ 2278146 w 4100588"/>
              <a:gd name="connsiteY2" fmla="*/ 0 h 4623448"/>
              <a:gd name="connsiteX3" fmla="*/ 2813005 w 4100588"/>
              <a:gd name="connsiteY3" fmla="*/ 1401538 h 4623448"/>
              <a:gd name="connsiteX4" fmla="*/ 4100588 w 4100588"/>
              <a:gd name="connsiteY4" fmla="*/ 4623448 h 4623448"/>
              <a:gd name="connsiteX5" fmla="*/ 0 w 4100588"/>
              <a:gd name="connsiteY5" fmla="*/ 3776581 h 4623448"/>
              <a:gd name="connsiteX0" fmla="*/ 0 w 4100588"/>
              <a:gd name="connsiteY0" fmla="*/ 3776581 h 4623448"/>
              <a:gd name="connsiteX1" fmla="*/ 1176162 w 4100588"/>
              <a:gd name="connsiteY1" fmla="*/ 1095099 h 4623448"/>
              <a:gd name="connsiteX2" fmla="*/ 2278146 w 4100588"/>
              <a:gd name="connsiteY2" fmla="*/ 0 h 4623448"/>
              <a:gd name="connsiteX3" fmla="*/ 3137681 w 4100588"/>
              <a:gd name="connsiteY3" fmla="*/ 1397514 h 4623448"/>
              <a:gd name="connsiteX4" fmla="*/ 4100588 w 4100588"/>
              <a:gd name="connsiteY4" fmla="*/ 4623448 h 4623448"/>
              <a:gd name="connsiteX5" fmla="*/ 0 w 4100588"/>
              <a:gd name="connsiteY5" fmla="*/ 3776581 h 4623448"/>
              <a:gd name="connsiteX0" fmla="*/ 0 w 4232745"/>
              <a:gd name="connsiteY0" fmla="*/ 3776581 h 4649774"/>
              <a:gd name="connsiteX1" fmla="*/ 1176162 w 4232745"/>
              <a:gd name="connsiteY1" fmla="*/ 1095099 h 4649774"/>
              <a:gd name="connsiteX2" fmla="*/ 2278146 w 4232745"/>
              <a:gd name="connsiteY2" fmla="*/ 0 h 4649774"/>
              <a:gd name="connsiteX3" fmla="*/ 3137681 w 4232745"/>
              <a:gd name="connsiteY3" fmla="*/ 1397514 h 4649774"/>
              <a:gd name="connsiteX4" fmla="*/ 4232745 w 4232745"/>
              <a:gd name="connsiteY4" fmla="*/ 4649774 h 4649774"/>
              <a:gd name="connsiteX5" fmla="*/ 0 w 4232745"/>
              <a:gd name="connsiteY5" fmla="*/ 3776581 h 46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2745" h="4649774">
                <a:moveTo>
                  <a:pt x="0" y="3776581"/>
                </a:moveTo>
                <a:lnTo>
                  <a:pt x="1176162" y="1095099"/>
                </a:lnTo>
                <a:lnTo>
                  <a:pt x="2278146" y="0"/>
                </a:lnTo>
                <a:lnTo>
                  <a:pt x="3137681" y="1397514"/>
                </a:lnTo>
                <a:lnTo>
                  <a:pt x="4232745" y="4649774"/>
                </a:lnTo>
                <a:lnTo>
                  <a:pt x="0" y="3776581"/>
                </a:lnTo>
                <a:close/>
              </a:path>
            </a:pathLst>
          </a:custGeom>
          <a:solidFill>
            <a:schemeClr val="accent6">
              <a:alpha val="50196"/>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499AA626-4D34-AF01-2261-1167A45D5899}"/>
              </a:ext>
            </a:extLst>
          </p:cNvPr>
          <p:cNvSpPr/>
          <p:nvPr/>
        </p:nvSpPr>
        <p:spPr>
          <a:xfrm rot="5400000">
            <a:off x="3827205" y="-199318"/>
            <a:ext cx="1508000" cy="6584516"/>
          </a:xfrm>
          <a:custGeom>
            <a:avLst/>
            <a:gdLst>
              <a:gd name="connsiteX0" fmla="*/ 0 w 1296242"/>
              <a:gd name="connsiteY0" fmla="*/ 6574891 h 6574891"/>
              <a:gd name="connsiteX1" fmla="*/ 0 w 1296242"/>
              <a:gd name="connsiteY1" fmla="*/ 0 h 6574891"/>
              <a:gd name="connsiteX2" fmla="*/ 1296242 w 1296242"/>
              <a:gd name="connsiteY2" fmla="*/ 6574891 h 6574891"/>
              <a:gd name="connsiteX3" fmla="*/ 0 w 1296242"/>
              <a:gd name="connsiteY3" fmla="*/ 6574891 h 6574891"/>
              <a:gd name="connsiteX0" fmla="*/ 0 w 1296242"/>
              <a:gd name="connsiteY0" fmla="*/ 6574891 h 6574891"/>
              <a:gd name="connsiteX1" fmla="*/ 0 w 1296242"/>
              <a:gd name="connsiteY1" fmla="*/ 0 h 6574891"/>
              <a:gd name="connsiteX2" fmla="*/ 693019 w 1296242"/>
              <a:gd name="connsiteY2" fmla="*/ 3474719 h 6574891"/>
              <a:gd name="connsiteX3" fmla="*/ 1296242 w 1296242"/>
              <a:gd name="connsiteY3" fmla="*/ 6574891 h 6574891"/>
              <a:gd name="connsiteX4" fmla="*/ 0 w 1296242"/>
              <a:gd name="connsiteY4" fmla="*/ 6574891 h 6574891"/>
              <a:gd name="connsiteX0" fmla="*/ 0 w 1328289"/>
              <a:gd name="connsiteY0" fmla="*/ 6574891 h 6574891"/>
              <a:gd name="connsiteX1" fmla="*/ 0 w 1328289"/>
              <a:gd name="connsiteY1" fmla="*/ 0 h 6574891"/>
              <a:gd name="connsiteX2" fmla="*/ 1328289 w 1328289"/>
              <a:gd name="connsiteY2" fmla="*/ 3561346 h 6574891"/>
              <a:gd name="connsiteX3" fmla="*/ 1296242 w 1328289"/>
              <a:gd name="connsiteY3" fmla="*/ 6574891 h 6574891"/>
              <a:gd name="connsiteX4" fmla="*/ 0 w 1328289"/>
              <a:gd name="connsiteY4" fmla="*/ 6574891 h 6574891"/>
              <a:gd name="connsiteX0" fmla="*/ 0 w 1729379"/>
              <a:gd name="connsiteY0" fmla="*/ 6574891 h 6574891"/>
              <a:gd name="connsiteX1" fmla="*/ 0 w 1729379"/>
              <a:gd name="connsiteY1" fmla="*/ 0 h 6574891"/>
              <a:gd name="connsiteX2" fmla="*/ 1328289 w 1729379"/>
              <a:gd name="connsiteY2" fmla="*/ 3561346 h 6574891"/>
              <a:gd name="connsiteX3" fmla="*/ 1729379 w 1729379"/>
              <a:gd name="connsiteY3" fmla="*/ 6574891 h 6574891"/>
              <a:gd name="connsiteX4" fmla="*/ 0 w 1729379"/>
              <a:gd name="connsiteY4" fmla="*/ 6574891 h 6574891"/>
              <a:gd name="connsiteX0" fmla="*/ 539015 w 1729379"/>
              <a:gd name="connsiteY0" fmla="*/ 6584516 h 6584516"/>
              <a:gd name="connsiteX1" fmla="*/ 0 w 1729379"/>
              <a:gd name="connsiteY1" fmla="*/ 0 h 6584516"/>
              <a:gd name="connsiteX2" fmla="*/ 1328289 w 1729379"/>
              <a:gd name="connsiteY2" fmla="*/ 3561346 h 6584516"/>
              <a:gd name="connsiteX3" fmla="*/ 1729379 w 1729379"/>
              <a:gd name="connsiteY3" fmla="*/ 6574891 h 6584516"/>
              <a:gd name="connsiteX4" fmla="*/ 539015 w 1729379"/>
              <a:gd name="connsiteY4" fmla="*/ 6584516 h 6584516"/>
              <a:gd name="connsiteX0" fmla="*/ 539015 w 1508000"/>
              <a:gd name="connsiteY0" fmla="*/ 6584516 h 6584516"/>
              <a:gd name="connsiteX1" fmla="*/ 0 w 1508000"/>
              <a:gd name="connsiteY1" fmla="*/ 0 h 6584516"/>
              <a:gd name="connsiteX2" fmla="*/ 1328289 w 1508000"/>
              <a:gd name="connsiteY2" fmla="*/ 3561346 h 6584516"/>
              <a:gd name="connsiteX3" fmla="*/ 1508000 w 1508000"/>
              <a:gd name="connsiteY3" fmla="*/ 6565266 h 6584516"/>
              <a:gd name="connsiteX4" fmla="*/ 539015 w 1508000"/>
              <a:gd name="connsiteY4" fmla="*/ 6584516 h 6584516"/>
              <a:gd name="connsiteX0" fmla="*/ 539015 w 1520795"/>
              <a:gd name="connsiteY0" fmla="*/ 6584516 h 6584516"/>
              <a:gd name="connsiteX1" fmla="*/ 0 w 1520795"/>
              <a:gd name="connsiteY1" fmla="*/ 0 h 6584516"/>
              <a:gd name="connsiteX2" fmla="*/ 1520795 w 1520795"/>
              <a:gd name="connsiteY2" fmla="*/ 3744226 h 6584516"/>
              <a:gd name="connsiteX3" fmla="*/ 1508000 w 1520795"/>
              <a:gd name="connsiteY3" fmla="*/ 6565266 h 6584516"/>
              <a:gd name="connsiteX4" fmla="*/ 539015 w 1520795"/>
              <a:gd name="connsiteY4" fmla="*/ 6584516 h 6584516"/>
              <a:gd name="connsiteX0" fmla="*/ 539015 w 1508000"/>
              <a:gd name="connsiteY0" fmla="*/ 6584516 h 6584516"/>
              <a:gd name="connsiteX1" fmla="*/ 0 w 1508000"/>
              <a:gd name="connsiteY1" fmla="*/ 0 h 6584516"/>
              <a:gd name="connsiteX2" fmla="*/ 1482297 w 1508000"/>
              <a:gd name="connsiteY2" fmla="*/ 2290811 h 6584516"/>
              <a:gd name="connsiteX3" fmla="*/ 1508000 w 1508000"/>
              <a:gd name="connsiteY3" fmla="*/ 6565266 h 6584516"/>
              <a:gd name="connsiteX4" fmla="*/ 539015 w 1508000"/>
              <a:gd name="connsiteY4" fmla="*/ 6584516 h 6584516"/>
              <a:gd name="connsiteX0" fmla="*/ 539015 w 1508000"/>
              <a:gd name="connsiteY0" fmla="*/ 6584516 h 6584516"/>
              <a:gd name="connsiteX1" fmla="*/ 221380 w 1508000"/>
              <a:gd name="connsiteY1" fmla="*/ 2560318 h 6584516"/>
              <a:gd name="connsiteX2" fmla="*/ 0 w 1508000"/>
              <a:gd name="connsiteY2" fmla="*/ 0 h 6584516"/>
              <a:gd name="connsiteX3" fmla="*/ 1482297 w 1508000"/>
              <a:gd name="connsiteY3" fmla="*/ 2290811 h 6584516"/>
              <a:gd name="connsiteX4" fmla="*/ 1508000 w 1508000"/>
              <a:gd name="connsiteY4" fmla="*/ 6565266 h 6584516"/>
              <a:gd name="connsiteX5" fmla="*/ 539015 w 1508000"/>
              <a:gd name="connsiteY5" fmla="*/ 6584516 h 6584516"/>
              <a:gd name="connsiteX0" fmla="*/ 539015 w 1508000"/>
              <a:gd name="connsiteY0" fmla="*/ 6584516 h 6584516"/>
              <a:gd name="connsiteX1" fmla="*/ 827772 w 1508000"/>
              <a:gd name="connsiteY1" fmla="*/ 2329312 h 6584516"/>
              <a:gd name="connsiteX2" fmla="*/ 0 w 1508000"/>
              <a:gd name="connsiteY2" fmla="*/ 0 h 6584516"/>
              <a:gd name="connsiteX3" fmla="*/ 1482297 w 1508000"/>
              <a:gd name="connsiteY3" fmla="*/ 2290811 h 6584516"/>
              <a:gd name="connsiteX4" fmla="*/ 1508000 w 1508000"/>
              <a:gd name="connsiteY4" fmla="*/ 6565266 h 6584516"/>
              <a:gd name="connsiteX5" fmla="*/ 539015 w 1508000"/>
              <a:gd name="connsiteY5" fmla="*/ 6584516 h 658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8000" h="6584516">
                <a:moveTo>
                  <a:pt x="539015" y="6584516"/>
                </a:moveTo>
                <a:lnTo>
                  <a:pt x="827772" y="2329312"/>
                </a:lnTo>
                <a:lnTo>
                  <a:pt x="0" y="0"/>
                </a:lnTo>
                <a:lnTo>
                  <a:pt x="1482297" y="2290811"/>
                </a:lnTo>
                <a:lnTo>
                  <a:pt x="1508000" y="6565266"/>
                </a:lnTo>
                <a:lnTo>
                  <a:pt x="539015" y="6584516"/>
                </a:lnTo>
                <a:close/>
              </a:path>
            </a:pathLst>
          </a:custGeom>
          <a:solidFill>
            <a:schemeClr val="accent6">
              <a:alpha val="50196"/>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橢圓 3">
            <a:extLst>
              <a:ext uri="{FF2B5EF4-FFF2-40B4-BE49-F238E27FC236}">
                <a16:creationId xmlns:a16="http://schemas.microsoft.com/office/drawing/2014/main" id="{3B2BB398-C6FD-710C-146E-91DB5275D77D}"/>
              </a:ext>
            </a:extLst>
          </p:cNvPr>
          <p:cNvSpPr/>
          <p:nvPr/>
        </p:nvSpPr>
        <p:spPr>
          <a:xfrm>
            <a:off x="7531100" y="3429000"/>
            <a:ext cx="1443690" cy="1193800"/>
          </a:xfrm>
          <a:prstGeom prst="ellipse">
            <a:avLst/>
          </a:prstGeom>
          <a:solidFill>
            <a:schemeClr val="accent5">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D580788D-D85F-7123-B5E0-9F0B33B46470}"/>
              </a:ext>
            </a:extLst>
          </p:cNvPr>
          <p:cNvSpPr/>
          <p:nvPr/>
        </p:nvSpPr>
        <p:spPr>
          <a:xfrm>
            <a:off x="3048000" y="3429000"/>
            <a:ext cx="1443690" cy="1193800"/>
          </a:xfrm>
          <a:prstGeom prst="ellipse">
            <a:avLst/>
          </a:prstGeom>
          <a:solidFill>
            <a:schemeClr val="accent5">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2B7321F8-78FF-BD06-7D8D-020182D8FBFA}"/>
              </a:ext>
            </a:extLst>
          </p:cNvPr>
          <p:cNvSpPr/>
          <p:nvPr/>
        </p:nvSpPr>
        <p:spPr>
          <a:xfrm>
            <a:off x="3839961" y="2149951"/>
            <a:ext cx="980509" cy="614477"/>
          </a:xfrm>
          <a:prstGeom prst="ellipse">
            <a:avLst/>
          </a:prstGeom>
          <a:solidFill>
            <a:schemeClr val="accent5">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9BC9CAB0-CED9-DDAA-0CC3-440B532553E8}"/>
              </a:ext>
            </a:extLst>
          </p:cNvPr>
          <p:cNvSpPr/>
          <p:nvPr/>
        </p:nvSpPr>
        <p:spPr>
          <a:xfrm>
            <a:off x="7054295" y="2274375"/>
            <a:ext cx="980509" cy="574749"/>
          </a:xfrm>
          <a:prstGeom prst="ellipse">
            <a:avLst/>
          </a:prstGeom>
          <a:solidFill>
            <a:schemeClr val="accent5">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手繪多邊形: 圖案 15">
            <a:extLst>
              <a:ext uri="{FF2B5EF4-FFF2-40B4-BE49-F238E27FC236}">
                <a16:creationId xmlns:a16="http://schemas.microsoft.com/office/drawing/2014/main" id="{98C7F702-5947-FB90-0C8F-AABA97E35EF1}"/>
              </a:ext>
            </a:extLst>
          </p:cNvPr>
          <p:cNvSpPr/>
          <p:nvPr/>
        </p:nvSpPr>
        <p:spPr>
          <a:xfrm>
            <a:off x="7531100" y="2349500"/>
            <a:ext cx="1333500" cy="1574800"/>
          </a:xfrm>
          <a:custGeom>
            <a:avLst/>
            <a:gdLst>
              <a:gd name="connsiteX0" fmla="*/ 342900 w 1333500"/>
              <a:gd name="connsiteY0" fmla="*/ 0 h 1574800"/>
              <a:gd name="connsiteX1" fmla="*/ 0 w 1333500"/>
              <a:gd name="connsiteY1" fmla="*/ 1574800 h 1574800"/>
              <a:gd name="connsiteX2" fmla="*/ 1333500 w 1333500"/>
              <a:gd name="connsiteY2" fmla="*/ 1365250 h 1574800"/>
              <a:gd name="connsiteX3" fmla="*/ 342900 w 1333500"/>
              <a:gd name="connsiteY3" fmla="*/ 0 h 1574800"/>
            </a:gdLst>
            <a:ahLst/>
            <a:cxnLst>
              <a:cxn ang="0">
                <a:pos x="connsiteX0" y="connsiteY0"/>
              </a:cxn>
              <a:cxn ang="0">
                <a:pos x="connsiteX1" y="connsiteY1"/>
              </a:cxn>
              <a:cxn ang="0">
                <a:pos x="connsiteX2" y="connsiteY2"/>
              </a:cxn>
              <a:cxn ang="0">
                <a:pos x="connsiteX3" y="connsiteY3"/>
              </a:cxn>
            </a:cxnLst>
            <a:rect l="l" t="t" r="r" b="b"/>
            <a:pathLst>
              <a:path w="1333500" h="1574800">
                <a:moveTo>
                  <a:pt x="342900" y="0"/>
                </a:moveTo>
                <a:lnTo>
                  <a:pt x="0" y="1574800"/>
                </a:lnTo>
                <a:lnTo>
                  <a:pt x="1333500" y="1365250"/>
                </a:lnTo>
                <a:lnTo>
                  <a:pt x="342900" y="0"/>
                </a:lnTo>
                <a:close/>
              </a:path>
            </a:pathLst>
          </a:custGeom>
          <a:solidFill>
            <a:schemeClr val="accent5">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圖案 16">
            <a:extLst>
              <a:ext uri="{FF2B5EF4-FFF2-40B4-BE49-F238E27FC236}">
                <a16:creationId xmlns:a16="http://schemas.microsoft.com/office/drawing/2014/main" id="{BFD6BDD1-A13F-8216-88AF-116F01ACA3C0}"/>
              </a:ext>
            </a:extLst>
          </p:cNvPr>
          <p:cNvSpPr/>
          <p:nvPr/>
        </p:nvSpPr>
        <p:spPr>
          <a:xfrm>
            <a:off x="6438900" y="1892300"/>
            <a:ext cx="1143000" cy="838200"/>
          </a:xfrm>
          <a:custGeom>
            <a:avLst/>
            <a:gdLst>
              <a:gd name="connsiteX0" fmla="*/ 0 w 1143000"/>
              <a:gd name="connsiteY0" fmla="*/ 0 h 806450"/>
              <a:gd name="connsiteX1" fmla="*/ 730250 w 1143000"/>
              <a:gd name="connsiteY1" fmla="*/ 806450 h 806450"/>
              <a:gd name="connsiteX2" fmla="*/ 1143000 w 1143000"/>
              <a:gd name="connsiteY2" fmla="*/ 387350 h 806450"/>
              <a:gd name="connsiteX3" fmla="*/ 0 w 1143000"/>
              <a:gd name="connsiteY3" fmla="*/ 0 h 806450"/>
            </a:gdLst>
            <a:ahLst/>
            <a:cxnLst>
              <a:cxn ang="0">
                <a:pos x="connsiteX0" y="connsiteY0"/>
              </a:cxn>
              <a:cxn ang="0">
                <a:pos x="connsiteX1" y="connsiteY1"/>
              </a:cxn>
              <a:cxn ang="0">
                <a:pos x="connsiteX2" y="connsiteY2"/>
              </a:cxn>
              <a:cxn ang="0">
                <a:pos x="connsiteX3" y="connsiteY3"/>
              </a:cxn>
            </a:cxnLst>
            <a:rect l="l" t="t" r="r" b="b"/>
            <a:pathLst>
              <a:path w="1143000" h="806450">
                <a:moveTo>
                  <a:pt x="0" y="0"/>
                </a:moveTo>
                <a:lnTo>
                  <a:pt x="730250" y="806450"/>
                </a:lnTo>
                <a:lnTo>
                  <a:pt x="1143000" y="387350"/>
                </a:lnTo>
                <a:lnTo>
                  <a:pt x="0" y="0"/>
                </a:lnTo>
                <a:close/>
              </a:path>
            </a:pathLst>
          </a:custGeom>
          <a:solidFill>
            <a:schemeClr val="accent5">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圖案 17">
            <a:extLst>
              <a:ext uri="{FF2B5EF4-FFF2-40B4-BE49-F238E27FC236}">
                <a16:creationId xmlns:a16="http://schemas.microsoft.com/office/drawing/2014/main" id="{8D455451-439F-4F61-0A58-8215BEC8EBF2}"/>
              </a:ext>
            </a:extLst>
          </p:cNvPr>
          <p:cNvSpPr/>
          <p:nvPr/>
        </p:nvSpPr>
        <p:spPr>
          <a:xfrm>
            <a:off x="3835400" y="2159000"/>
            <a:ext cx="984250" cy="279400"/>
          </a:xfrm>
          <a:custGeom>
            <a:avLst/>
            <a:gdLst>
              <a:gd name="connsiteX0" fmla="*/ 476250 w 984250"/>
              <a:gd name="connsiteY0" fmla="*/ 0 h 279400"/>
              <a:gd name="connsiteX1" fmla="*/ 0 w 984250"/>
              <a:gd name="connsiteY1" fmla="*/ 254000 h 279400"/>
              <a:gd name="connsiteX2" fmla="*/ 984250 w 984250"/>
              <a:gd name="connsiteY2" fmla="*/ 279400 h 279400"/>
              <a:gd name="connsiteX3" fmla="*/ 476250 w 984250"/>
              <a:gd name="connsiteY3" fmla="*/ 0 h 279400"/>
            </a:gdLst>
            <a:ahLst/>
            <a:cxnLst>
              <a:cxn ang="0">
                <a:pos x="connsiteX0" y="connsiteY0"/>
              </a:cxn>
              <a:cxn ang="0">
                <a:pos x="connsiteX1" y="connsiteY1"/>
              </a:cxn>
              <a:cxn ang="0">
                <a:pos x="connsiteX2" y="connsiteY2"/>
              </a:cxn>
              <a:cxn ang="0">
                <a:pos x="connsiteX3" y="connsiteY3"/>
              </a:cxn>
            </a:cxnLst>
            <a:rect l="l" t="t" r="r" b="b"/>
            <a:pathLst>
              <a:path w="984250" h="279400">
                <a:moveTo>
                  <a:pt x="476250" y="0"/>
                </a:moveTo>
                <a:lnTo>
                  <a:pt x="0" y="254000"/>
                </a:lnTo>
                <a:lnTo>
                  <a:pt x="984250" y="279400"/>
                </a:lnTo>
                <a:lnTo>
                  <a:pt x="476250" y="0"/>
                </a:lnTo>
                <a:close/>
              </a:path>
            </a:pathLst>
          </a:custGeom>
          <a:solidFill>
            <a:schemeClr val="accent5">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3F6C79EB-A0D2-F312-F88A-A2AC9ABD7014}"/>
              </a:ext>
            </a:extLst>
          </p:cNvPr>
          <p:cNvSpPr/>
          <p:nvPr/>
        </p:nvSpPr>
        <p:spPr>
          <a:xfrm>
            <a:off x="3606800" y="2927350"/>
            <a:ext cx="1784350" cy="1593850"/>
          </a:xfrm>
          <a:custGeom>
            <a:avLst/>
            <a:gdLst>
              <a:gd name="connsiteX0" fmla="*/ 1784350 w 1784350"/>
              <a:gd name="connsiteY0" fmla="*/ 0 h 1593850"/>
              <a:gd name="connsiteX1" fmla="*/ 0 w 1784350"/>
              <a:gd name="connsiteY1" fmla="*/ 520700 h 1593850"/>
              <a:gd name="connsiteX2" fmla="*/ 552450 w 1784350"/>
              <a:gd name="connsiteY2" fmla="*/ 1593850 h 1593850"/>
              <a:gd name="connsiteX3" fmla="*/ 1784350 w 1784350"/>
              <a:gd name="connsiteY3" fmla="*/ 0 h 1593850"/>
            </a:gdLst>
            <a:ahLst/>
            <a:cxnLst>
              <a:cxn ang="0">
                <a:pos x="connsiteX0" y="connsiteY0"/>
              </a:cxn>
              <a:cxn ang="0">
                <a:pos x="connsiteX1" y="connsiteY1"/>
              </a:cxn>
              <a:cxn ang="0">
                <a:pos x="connsiteX2" y="connsiteY2"/>
              </a:cxn>
              <a:cxn ang="0">
                <a:pos x="connsiteX3" y="connsiteY3"/>
              </a:cxn>
            </a:cxnLst>
            <a:rect l="l" t="t" r="r" b="b"/>
            <a:pathLst>
              <a:path w="1784350" h="1593850">
                <a:moveTo>
                  <a:pt x="1784350" y="0"/>
                </a:moveTo>
                <a:lnTo>
                  <a:pt x="0" y="520700"/>
                </a:lnTo>
                <a:lnTo>
                  <a:pt x="552450" y="1593850"/>
                </a:lnTo>
                <a:lnTo>
                  <a:pt x="1784350" y="0"/>
                </a:lnTo>
                <a:close/>
              </a:path>
            </a:pathLst>
          </a:custGeom>
          <a:solidFill>
            <a:schemeClr val="accent5">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297DC8E6-FF77-6083-A567-A46A403BC623}"/>
              </a:ext>
            </a:extLst>
          </p:cNvPr>
          <p:cNvSpPr txBox="1"/>
          <p:nvPr/>
        </p:nvSpPr>
        <p:spPr>
          <a:xfrm>
            <a:off x="1319326" y="6155177"/>
            <a:ext cx="5032147" cy="369332"/>
          </a:xfrm>
          <a:prstGeom prst="rect">
            <a:avLst/>
          </a:prstGeom>
          <a:noFill/>
        </p:spPr>
        <p:txBody>
          <a:bodyPr wrap="none" rtlCol="0">
            <a:spAutoFit/>
          </a:bodyPr>
          <a:lstStyle/>
          <a:p>
            <a:r>
              <a:rPr lang="zh-TW" altLang="en-US"/>
              <a:t>號誌箱內增加一組攝影機偵測近端的行人停等量</a:t>
            </a:r>
          </a:p>
        </p:txBody>
      </p:sp>
    </p:spTree>
    <p:extLst>
      <p:ext uri="{BB962C8B-B14F-4D97-AF65-F5344CB8AC3E}">
        <p14:creationId xmlns:p14="http://schemas.microsoft.com/office/powerpoint/2010/main" val="8243907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88F7EC9-5F51-C339-6E86-A4E6FE4A86B0}"/>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B0487B14-E4F6-A750-3838-1CB557B488C0}"/>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E43C2325-7C32-3BD8-9E87-CE51A2482954}"/>
              </a:ext>
            </a:extLst>
          </p:cNvPr>
          <p:cNvSpPr>
            <a:spLocks noGrp="1"/>
          </p:cNvSpPr>
          <p:nvPr>
            <p:ph idx="1"/>
          </p:nvPr>
        </p:nvSpPr>
        <p:spPr/>
        <p:txBody>
          <a:bodyPr/>
          <a:lstStyle/>
          <a:p>
            <a:r>
              <a:rPr lang="zh-TW" altLang="en-US"/>
              <a:t>其他</a:t>
            </a:r>
          </a:p>
        </p:txBody>
      </p:sp>
    </p:spTree>
    <p:extLst>
      <p:ext uri="{BB962C8B-B14F-4D97-AF65-F5344CB8AC3E}">
        <p14:creationId xmlns:p14="http://schemas.microsoft.com/office/powerpoint/2010/main" val="21283443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EA3E0E1-3B64-4254-66FF-A372FA4D2A17}"/>
              </a:ext>
            </a:extLst>
          </p:cNvPr>
          <p:cNvSpPr>
            <a:spLocks noGrp="1"/>
          </p:cNvSpPr>
          <p:nvPr>
            <p:ph type="title"/>
          </p:nvPr>
        </p:nvSpPr>
        <p:spPr/>
        <p:txBody>
          <a:bodyPr/>
          <a:lstStyle/>
          <a:p>
            <a:r>
              <a:rPr lang="en-US" altLang="zh-TW"/>
              <a:t>Future Mobility</a:t>
            </a:r>
            <a:endParaRPr lang="zh-TW" altLang="en-US"/>
          </a:p>
        </p:txBody>
      </p:sp>
      <p:sp>
        <p:nvSpPr>
          <p:cNvPr id="6" name="內容版面配置區 5">
            <a:extLst>
              <a:ext uri="{FF2B5EF4-FFF2-40B4-BE49-F238E27FC236}">
                <a16:creationId xmlns:a16="http://schemas.microsoft.com/office/drawing/2014/main" id="{2B1D6648-B6D2-C6E0-8482-9312B59C4563}"/>
              </a:ext>
            </a:extLst>
          </p:cNvPr>
          <p:cNvSpPr>
            <a:spLocks noGrp="1"/>
          </p:cNvSpPr>
          <p:nvPr>
            <p:ph idx="1"/>
          </p:nvPr>
        </p:nvSpPr>
        <p:spPr/>
        <p:txBody>
          <a:bodyPr/>
          <a:lstStyle/>
          <a:p>
            <a:r>
              <a:rPr lang="en-US" altLang="zh-TW"/>
              <a:t>Challenges: urbanization, Pollution, Congestion</a:t>
            </a:r>
          </a:p>
          <a:p>
            <a:r>
              <a:rPr lang="en-US" altLang="zh-TW"/>
              <a:t>New modes of transport emerging: Ride Hailing, e-scooter, shared bike</a:t>
            </a:r>
          </a:p>
          <a:p>
            <a:r>
              <a:rPr lang="en-US" altLang="zh-TW"/>
              <a:t>Consumer expectations:</a:t>
            </a:r>
          </a:p>
          <a:p>
            <a:pPr lvl="1"/>
            <a:r>
              <a:rPr lang="zh-TW" altLang="en-US"/>
              <a:t>旅途中可以做自己的事情</a:t>
            </a:r>
            <a:endParaRPr lang="en-US" altLang="zh-TW"/>
          </a:p>
          <a:p>
            <a:pPr lvl="1"/>
            <a:r>
              <a:rPr lang="zh-TW" altLang="en-US"/>
              <a:t>客製化行程</a:t>
            </a:r>
            <a:r>
              <a:rPr lang="en-US" altLang="zh-TW"/>
              <a:t>(</a:t>
            </a:r>
            <a:r>
              <a:rPr lang="zh-TW" altLang="en-US"/>
              <a:t>不須被時刻表綁住</a:t>
            </a:r>
            <a:r>
              <a:rPr lang="en-US" altLang="zh-TW"/>
              <a:t>)</a:t>
            </a:r>
          </a:p>
          <a:p>
            <a:pPr lvl="1"/>
            <a:r>
              <a:rPr lang="zh-TW" altLang="en-US"/>
              <a:t>具永續性</a:t>
            </a:r>
            <a:endParaRPr lang="en-US" altLang="zh-TW"/>
          </a:p>
          <a:p>
            <a:pPr lvl="1"/>
            <a:r>
              <a:rPr lang="zh-TW" altLang="en-US"/>
              <a:t>費用、舒適、流程簡單非最重要考量</a:t>
            </a:r>
            <a:endParaRPr lang="en-US" altLang="zh-TW"/>
          </a:p>
          <a:p>
            <a:r>
              <a:rPr lang="en-US" altLang="zh-TW"/>
              <a:t>Require System level change</a:t>
            </a:r>
          </a:p>
          <a:p>
            <a:pPr lvl="1"/>
            <a:r>
              <a:rPr lang="zh-TW" altLang="en-US"/>
              <a:t>整合的管理系統</a:t>
            </a:r>
            <a:r>
              <a:rPr lang="en-US" altLang="zh-TW"/>
              <a:t>:</a:t>
            </a:r>
            <a:r>
              <a:rPr lang="zh-TW" altLang="en-US"/>
              <a:t> 整合資料、管理作為</a:t>
            </a:r>
            <a:endParaRPr lang="en-US" altLang="zh-TW"/>
          </a:p>
          <a:p>
            <a:pPr lvl="2"/>
            <a:r>
              <a:rPr lang="zh-TW" altLang="en-US"/>
              <a:t>不同運具間的營運最佳化</a:t>
            </a:r>
            <a:endParaRPr lang="en-US" altLang="zh-TW"/>
          </a:p>
          <a:p>
            <a:pPr lvl="2"/>
            <a:r>
              <a:rPr lang="zh-TW" altLang="en-US"/>
              <a:t>交通管理作為</a:t>
            </a:r>
            <a:endParaRPr lang="en-US" altLang="zh-TW"/>
          </a:p>
          <a:p>
            <a:pPr lvl="1"/>
            <a:r>
              <a:rPr lang="zh-TW" altLang="en-US"/>
              <a:t>顧客</a:t>
            </a:r>
            <a:r>
              <a:rPr lang="en-US" altLang="zh-TW"/>
              <a:t>/</a:t>
            </a:r>
            <a:r>
              <a:rPr lang="zh-TW" altLang="en-US"/>
              <a:t>使用者數位基礎介面</a:t>
            </a:r>
          </a:p>
        </p:txBody>
      </p:sp>
      <p:sp>
        <p:nvSpPr>
          <p:cNvPr id="2" name="日期版面配置區 1">
            <a:extLst>
              <a:ext uri="{FF2B5EF4-FFF2-40B4-BE49-F238E27FC236}">
                <a16:creationId xmlns:a16="http://schemas.microsoft.com/office/drawing/2014/main" id="{8918F60E-9E6E-25BF-B82D-9898FF4CB69C}"/>
              </a:ext>
            </a:extLst>
          </p:cNvPr>
          <p:cNvSpPr>
            <a:spLocks noGrp="1"/>
          </p:cNvSpPr>
          <p:nvPr>
            <p:ph type="dt" sz="half" idx="4294967295"/>
          </p:nvPr>
        </p:nvSpPr>
        <p:spPr>
          <a:xfrm>
            <a:off x="0" y="6145213"/>
            <a:ext cx="2743200" cy="365125"/>
          </a:xfrm>
        </p:spPr>
        <p:txBody>
          <a:bodyPr/>
          <a:lstStyle/>
          <a:p>
            <a:fld id="{757D5B10-7F0F-4A29-A088-F269036550CE}" type="datetime3">
              <a:rPr lang="en-US" altLang="zh-TW" smtClean="0"/>
              <a:t>15 August 2024</a:t>
            </a:fld>
            <a:endParaRPr lang="en-US"/>
          </a:p>
        </p:txBody>
      </p:sp>
      <p:sp>
        <p:nvSpPr>
          <p:cNvPr id="8" name="文字方塊 7">
            <a:extLst>
              <a:ext uri="{FF2B5EF4-FFF2-40B4-BE49-F238E27FC236}">
                <a16:creationId xmlns:a16="http://schemas.microsoft.com/office/drawing/2014/main" id="{9EF9E26A-751F-B0B3-C41A-C7DECB4C5CFD}"/>
              </a:ext>
            </a:extLst>
          </p:cNvPr>
          <p:cNvSpPr txBox="1"/>
          <p:nvPr/>
        </p:nvSpPr>
        <p:spPr>
          <a:xfrm>
            <a:off x="4589361" y="496371"/>
            <a:ext cx="6099858" cy="369332"/>
          </a:xfrm>
          <a:prstGeom prst="rect">
            <a:avLst/>
          </a:prstGeom>
          <a:noFill/>
        </p:spPr>
        <p:txBody>
          <a:bodyPr wrap="square">
            <a:spAutoFit/>
          </a:bodyPr>
          <a:lstStyle/>
          <a:p>
            <a:r>
              <a:rPr lang="en-US" altLang="zh-TW">
                <a:hlinkClick r:id="rId2"/>
              </a:rPr>
              <a:t>Solving the Mobility Challenge in Megacities | BCG</a:t>
            </a:r>
            <a:endParaRPr lang="zh-TW" altLang="en-US"/>
          </a:p>
        </p:txBody>
      </p:sp>
      <p:pic>
        <p:nvPicPr>
          <p:cNvPr id="9" name="圖片 8">
            <a:extLst>
              <a:ext uri="{FF2B5EF4-FFF2-40B4-BE49-F238E27FC236}">
                <a16:creationId xmlns:a16="http://schemas.microsoft.com/office/drawing/2014/main" id="{7EE1EB4B-8953-08D5-F692-F2EC708918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00659" y="681037"/>
            <a:ext cx="7388506" cy="3642944"/>
          </a:xfrm>
          <a:prstGeom prst="rect">
            <a:avLst/>
          </a:prstGeom>
        </p:spPr>
      </p:pic>
      <p:pic>
        <p:nvPicPr>
          <p:cNvPr id="10" name="圖片 9">
            <a:extLst>
              <a:ext uri="{FF2B5EF4-FFF2-40B4-BE49-F238E27FC236}">
                <a16:creationId xmlns:a16="http://schemas.microsoft.com/office/drawing/2014/main" id="{B0B1A0F1-2E24-8B5C-709F-B0154275845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5036" y="2271665"/>
            <a:ext cx="6195870" cy="4530730"/>
          </a:xfrm>
          <a:prstGeom prst="rect">
            <a:avLst/>
          </a:prstGeom>
        </p:spPr>
      </p:pic>
      <p:sp>
        <p:nvSpPr>
          <p:cNvPr id="11" name="矩形 10">
            <a:extLst>
              <a:ext uri="{FF2B5EF4-FFF2-40B4-BE49-F238E27FC236}">
                <a16:creationId xmlns:a16="http://schemas.microsoft.com/office/drawing/2014/main" id="{5672D1EC-7813-4944-A99B-DF8973B03B73}"/>
              </a:ext>
            </a:extLst>
          </p:cNvPr>
          <p:cNvSpPr/>
          <p:nvPr/>
        </p:nvSpPr>
        <p:spPr>
          <a:xfrm>
            <a:off x="9588843" y="3064476"/>
            <a:ext cx="506627" cy="16063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639795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BA2C26-3260-CEF3-539F-45A4C3DDA51B}"/>
              </a:ext>
            </a:extLst>
          </p:cNvPr>
          <p:cNvSpPr>
            <a:spLocks noGrp="1"/>
          </p:cNvSpPr>
          <p:nvPr>
            <p:ph type="title"/>
          </p:nvPr>
        </p:nvSpPr>
        <p:spPr/>
        <p:txBody>
          <a:bodyPr/>
          <a:lstStyle/>
          <a:p>
            <a:r>
              <a:rPr lang="zh-TW" altLang="en-US"/>
              <a:t>義隆電子</a:t>
            </a:r>
            <a:r>
              <a:rPr lang="en-US" altLang="zh-TW"/>
              <a:t>:</a:t>
            </a:r>
            <a:r>
              <a:rPr lang="zh-TW" altLang="en-US"/>
              <a:t> 智慧車流 </a:t>
            </a:r>
            <a:r>
              <a:rPr lang="en-US" altLang="zh-TW"/>
              <a:t>(</a:t>
            </a:r>
            <a:r>
              <a:rPr lang="zh-TW" altLang="en-US"/>
              <a:t>魚眼分析技術</a:t>
            </a:r>
            <a:r>
              <a:rPr lang="en-US" altLang="zh-TW"/>
              <a:t>)</a:t>
            </a:r>
            <a:endParaRPr lang="zh-TW" altLang="en-US"/>
          </a:p>
        </p:txBody>
      </p:sp>
      <p:sp>
        <p:nvSpPr>
          <p:cNvPr id="3" name="投影片編號版面配置區 2">
            <a:extLst>
              <a:ext uri="{FF2B5EF4-FFF2-40B4-BE49-F238E27FC236}">
                <a16:creationId xmlns:a16="http://schemas.microsoft.com/office/drawing/2014/main" id="{807DAF93-D213-2592-C087-773EA44A6856}"/>
              </a:ext>
            </a:extLst>
          </p:cNvPr>
          <p:cNvSpPr>
            <a:spLocks noGrp="1"/>
          </p:cNvSpPr>
          <p:nvPr>
            <p:ph type="sldNum" sz="quarter" idx="12"/>
          </p:nvPr>
        </p:nvSpPr>
        <p:spPr/>
        <p:txBody>
          <a:bodyPr/>
          <a:lstStyle/>
          <a:p>
            <a:pPr algn="ctr"/>
            <a:fld id="{6E290225-7458-4E5F-AFE5-E142CAAEBF37}" type="slidenum">
              <a:rPr lang="en-US" smtClean="0"/>
              <a:pPr algn="ctr"/>
              <a:t>136</a:t>
            </a:fld>
            <a:endParaRPr lang="en-US"/>
          </a:p>
        </p:txBody>
      </p:sp>
      <p:sp>
        <p:nvSpPr>
          <p:cNvPr id="7" name="文字方塊 6">
            <a:extLst>
              <a:ext uri="{FF2B5EF4-FFF2-40B4-BE49-F238E27FC236}">
                <a16:creationId xmlns:a16="http://schemas.microsoft.com/office/drawing/2014/main" id="{DAED5521-CAE8-4CD7-DF02-C173B512CDFD}"/>
              </a:ext>
            </a:extLst>
          </p:cNvPr>
          <p:cNvSpPr txBox="1"/>
          <p:nvPr/>
        </p:nvSpPr>
        <p:spPr>
          <a:xfrm>
            <a:off x="1930" y="1144588"/>
            <a:ext cx="6094070" cy="646331"/>
          </a:xfrm>
          <a:prstGeom prst="rect">
            <a:avLst/>
          </a:prstGeom>
          <a:noFill/>
        </p:spPr>
        <p:txBody>
          <a:bodyPr wrap="square">
            <a:spAutoFit/>
          </a:bodyPr>
          <a:lstStyle/>
          <a:p>
            <a:r>
              <a:rPr lang="zh-TW" altLang="en-US">
                <a:hlinkClick r:id="rId2"/>
              </a:rPr>
              <a:t>義隆電子 智慧交通布局 用</a:t>
            </a:r>
            <a:r>
              <a:rPr lang="en-US" altLang="zh-TW">
                <a:hlinkClick r:id="rId2"/>
              </a:rPr>
              <a:t>AI</a:t>
            </a:r>
            <a:r>
              <a:rPr lang="zh-TW" altLang="en-US">
                <a:hlinkClick r:id="rId2"/>
              </a:rPr>
              <a:t>管理號誌，路口交通不打結 </a:t>
            </a:r>
            <a:r>
              <a:rPr lang="en-US" altLang="zh-TW">
                <a:hlinkClick r:id="rId2"/>
              </a:rPr>
              <a:t>- </a:t>
            </a:r>
            <a:r>
              <a:rPr lang="zh-TW" altLang="en-US">
                <a:hlinkClick r:id="rId2"/>
              </a:rPr>
              <a:t>未來城市＠天下 </a:t>
            </a:r>
            <a:r>
              <a:rPr lang="en-US" altLang="zh-TW">
                <a:hlinkClick r:id="rId2"/>
              </a:rPr>
              <a:t>- </a:t>
            </a:r>
            <a:r>
              <a:rPr lang="zh-TW" altLang="en-US">
                <a:hlinkClick r:id="rId2"/>
              </a:rPr>
              <a:t>進步城市的新想像 </a:t>
            </a:r>
            <a:r>
              <a:rPr lang="en-US" altLang="zh-TW">
                <a:hlinkClick r:id="rId2"/>
              </a:rPr>
              <a:t>(cw.com.tw)</a:t>
            </a:r>
            <a:endParaRPr lang="zh-TW" altLang="en-US"/>
          </a:p>
        </p:txBody>
      </p:sp>
      <p:sp>
        <p:nvSpPr>
          <p:cNvPr id="9" name="文字方塊 8">
            <a:extLst>
              <a:ext uri="{FF2B5EF4-FFF2-40B4-BE49-F238E27FC236}">
                <a16:creationId xmlns:a16="http://schemas.microsoft.com/office/drawing/2014/main" id="{0ED9594F-6931-F0F9-432E-45714A9F049B}"/>
              </a:ext>
            </a:extLst>
          </p:cNvPr>
          <p:cNvSpPr txBox="1"/>
          <p:nvPr/>
        </p:nvSpPr>
        <p:spPr>
          <a:xfrm>
            <a:off x="1930" y="1771047"/>
            <a:ext cx="6094070" cy="1323439"/>
          </a:xfrm>
          <a:prstGeom prst="rect">
            <a:avLst/>
          </a:prstGeom>
          <a:noFill/>
        </p:spPr>
        <p:txBody>
          <a:bodyPr wrap="square">
            <a:spAutoFit/>
          </a:bodyPr>
          <a:lstStyle/>
          <a:p>
            <a:r>
              <a:rPr lang="zh-TW" altLang="en-US" sz="1600" b="0" i="0">
                <a:solidFill>
                  <a:srgbClr val="000000"/>
                </a:solidFill>
                <a:effectLst/>
                <a:latin typeface="Inter"/>
              </a:rPr>
              <a:t>義隆以旗下子公司一碩科技所開發的魚眼鏡頭，結合本身</a:t>
            </a:r>
            <a:r>
              <a:rPr lang="en-US" altLang="zh-TW" sz="1600" b="0" i="0">
                <a:solidFill>
                  <a:srgbClr val="000000"/>
                </a:solidFill>
                <a:effectLst/>
                <a:latin typeface="Inter"/>
              </a:rPr>
              <a:t>IC</a:t>
            </a:r>
            <a:r>
              <a:rPr lang="zh-TW" altLang="en-US" sz="1600" b="0" i="0">
                <a:solidFill>
                  <a:srgbClr val="000000"/>
                </a:solidFill>
                <a:effectLst/>
                <a:latin typeface="Inter"/>
              </a:rPr>
              <a:t>設計的能力，將主力放在較新的邊緣運算（</a:t>
            </a:r>
            <a:r>
              <a:rPr lang="en-US" altLang="zh-TW" sz="1600" b="0" i="0">
                <a:solidFill>
                  <a:srgbClr val="000000"/>
                </a:solidFill>
                <a:effectLst/>
                <a:latin typeface="Inter"/>
              </a:rPr>
              <a:t>Edge Computing</a:t>
            </a:r>
            <a:r>
              <a:rPr lang="zh-TW" altLang="en-US" sz="1600" b="0" i="0">
                <a:solidFill>
                  <a:srgbClr val="000000"/>
                </a:solidFill>
                <a:effectLst/>
                <a:latin typeface="Inter"/>
              </a:rPr>
              <a:t>），與臺大人工智慧中心合作開發城市車流解決方案，在硬體端就能完成大量影像處理，降低對雲端運算能力的需求，省下來回傳輸資料的時間，更能即時掌控路況。</a:t>
            </a:r>
            <a:endParaRPr lang="zh-TW" altLang="en-US" sz="1600"/>
          </a:p>
        </p:txBody>
      </p:sp>
      <p:sp>
        <p:nvSpPr>
          <p:cNvPr id="11" name="文字方塊 10">
            <a:extLst>
              <a:ext uri="{FF2B5EF4-FFF2-40B4-BE49-F238E27FC236}">
                <a16:creationId xmlns:a16="http://schemas.microsoft.com/office/drawing/2014/main" id="{1A7FC4D4-E3DB-B6BB-3E78-F31105B24CF5}"/>
              </a:ext>
            </a:extLst>
          </p:cNvPr>
          <p:cNvSpPr txBox="1"/>
          <p:nvPr/>
        </p:nvSpPr>
        <p:spPr>
          <a:xfrm>
            <a:off x="1930" y="3074614"/>
            <a:ext cx="6094070" cy="584775"/>
          </a:xfrm>
          <a:prstGeom prst="rect">
            <a:avLst/>
          </a:prstGeom>
          <a:noFill/>
        </p:spPr>
        <p:txBody>
          <a:bodyPr wrap="square">
            <a:spAutoFit/>
          </a:bodyPr>
          <a:lstStyle/>
          <a:p>
            <a:r>
              <a:rPr lang="zh-TW" altLang="en-US" sz="1600" b="0" i="0">
                <a:solidFill>
                  <a:srgbClr val="000000"/>
                </a:solidFill>
                <a:effectLst/>
                <a:latin typeface="Inter"/>
              </a:rPr>
              <a:t>美、日也有公司以</a:t>
            </a:r>
            <a:r>
              <a:rPr lang="en-US" altLang="zh-TW" sz="1600" b="0" i="0">
                <a:solidFill>
                  <a:srgbClr val="000000"/>
                </a:solidFill>
                <a:effectLst/>
                <a:latin typeface="Inter"/>
              </a:rPr>
              <a:t>360</a:t>
            </a:r>
            <a:r>
              <a:rPr lang="zh-TW" altLang="en-US" sz="1600" b="0" i="0">
                <a:solidFill>
                  <a:srgbClr val="000000"/>
                </a:solidFill>
                <a:effectLst/>
                <a:latin typeface="Inter"/>
              </a:rPr>
              <a:t>度魚眼鏡頭監測車流，或</a:t>
            </a:r>
            <a:r>
              <a:rPr lang="en-US" altLang="zh-TW" sz="1600" b="0" i="0">
                <a:solidFill>
                  <a:srgbClr val="000000"/>
                </a:solidFill>
                <a:effectLst/>
                <a:latin typeface="Inter"/>
              </a:rPr>
              <a:t>90</a:t>
            </a:r>
            <a:r>
              <a:rPr lang="zh-TW" altLang="en-US" sz="1600" b="0" i="0">
                <a:solidFill>
                  <a:srgbClr val="000000"/>
                </a:solidFill>
                <a:effectLst/>
                <a:latin typeface="Inter"/>
              </a:rPr>
              <a:t>度角監測車流結合</a:t>
            </a:r>
            <a:r>
              <a:rPr lang="en-US" altLang="zh-TW" sz="1600" b="0" i="0">
                <a:solidFill>
                  <a:srgbClr val="000000"/>
                </a:solidFill>
                <a:effectLst/>
                <a:latin typeface="Inter"/>
              </a:rPr>
              <a:t>AI</a:t>
            </a:r>
            <a:r>
              <a:rPr lang="zh-TW" altLang="en-US" sz="1600" b="0" i="0">
                <a:solidFill>
                  <a:srgbClr val="000000"/>
                </a:solidFill>
                <a:effectLst/>
                <a:latin typeface="Inter"/>
              </a:rPr>
              <a:t>辨識，但運用</a:t>
            </a:r>
            <a:r>
              <a:rPr lang="en-US" altLang="zh-TW" sz="1600" b="0" i="0">
                <a:solidFill>
                  <a:srgbClr val="000000"/>
                </a:solidFill>
                <a:effectLst/>
                <a:latin typeface="Inter"/>
              </a:rPr>
              <a:t>360</a:t>
            </a:r>
            <a:r>
              <a:rPr lang="zh-TW" altLang="en-US" sz="1600" b="0" i="0">
                <a:solidFill>
                  <a:srgbClr val="000000"/>
                </a:solidFill>
                <a:effectLst/>
                <a:latin typeface="Inter"/>
              </a:rPr>
              <a:t>度魚眼鏡頭結合</a:t>
            </a:r>
            <a:r>
              <a:rPr lang="en-US" altLang="zh-TW" sz="1600" b="0" i="0">
                <a:solidFill>
                  <a:srgbClr val="000000"/>
                </a:solidFill>
                <a:effectLst/>
                <a:latin typeface="Inter"/>
              </a:rPr>
              <a:t>AI</a:t>
            </a:r>
            <a:r>
              <a:rPr lang="zh-TW" altLang="en-US" sz="1600" b="0" i="0">
                <a:solidFill>
                  <a:srgbClr val="000000"/>
                </a:solidFill>
                <a:effectLst/>
                <a:latin typeface="Inter"/>
              </a:rPr>
              <a:t>技術，只有臺灣才有</a:t>
            </a:r>
            <a:endParaRPr lang="zh-TW" altLang="en-US" sz="1600"/>
          </a:p>
        </p:txBody>
      </p:sp>
      <p:sp>
        <p:nvSpPr>
          <p:cNvPr id="13" name="文字方塊 12">
            <a:extLst>
              <a:ext uri="{FF2B5EF4-FFF2-40B4-BE49-F238E27FC236}">
                <a16:creationId xmlns:a16="http://schemas.microsoft.com/office/drawing/2014/main" id="{522FB68B-78F1-45A4-8158-D40AFAEC0061}"/>
              </a:ext>
            </a:extLst>
          </p:cNvPr>
          <p:cNvSpPr txBox="1"/>
          <p:nvPr/>
        </p:nvSpPr>
        <p:spPr>
          <a:xfrm>
            <a:off x="1930" y="4696863"/>
            <a:ext cx="5656026" cy="1815882"/>
          </a:xfrm>
          <a:prstGeom prst="rect">
            <a:avLst/>
          </a:prstGeom>
          <a:noFill/>
        </p:spPr>
        <p:txBody>
          <a:bodyPr wrap="square">
            <a:spAutoFit/>
          </a:bodyPr>
          <a:lstStyle/>
          <a:p>
            <a:r>
              <a:rPr lang="zh-TW" altLang="en-US" sz="1600" b="0" i="0">
                <a:solidFill>
                  <a:srgbClr val="000000"/>
                </a:solidFill>
                <a:effectLst/>
                <a:latin typeface="Inter"/>
              </a:rPr>
              <a:t>魚眼鏡頭的安裝相當簡便，只要一顆就能取代多支傳統攝影機，克服天候和環境限制，提供清晰的影像。產品裡搭載影像處理晶片，原本夜間車流影像辨識率較低、公車和摩托車辨識不易等問題，在結合</a:t>
            </a:r>
            <a:r>
              <a:rPr lang="en-US" altLang="zh-TW" sz="1600" b="0" i="0">
                <a:solidFill>
                  <a:srgbClr val="000000"/>
                </a:solidFill>
                <a:effectLst/>
                <a:latin typeface="Inter"/>
              </a:rPr>
              <a:t>AI</a:t>
            </a:r>
            <a:r>
              <a:rPr lang="zh-TW" altLang="en-US" sz="1600" b="0" i="0">
                <a:solidFill>
                  <a:srgbClr val="000000"/>
                </a:solidFill>
                <a:effectLst/>
                <a:latin typeface="Inter"/>
              </a:rPr>
              <a:t>影像辨識技術之後，日夜間都有</a:t>
            </a:r>
            <a:r>
              <a:rPr lang="zh-TW" altLang="en-US" sz="1600" b="0" i="0">
                <a:solidFill>
                  <a:srgbClr val="FF0000"/>
                </a:solidFill>
                <a:effectLst/>
                <a:highlight>
                  <a:srgbClr val="FFFF00"/>
                </a:highlight>
                <a:latin typeface="Inter"/>
              </a:rPr>
              <a:t>九成五</a:t>
            </a:r>
            <a:r>
              <a:rPr lang="zh-TW" altLang="en-US" sz="1600" b="0" i="0">
                <a:solidFill>
                  <a:srgbClr val="000000"/>
                </a:solidFill>
                <a:effectLst/>
                <a:latin typeface="Inter"/>
              </a:rPr>
              <a:t>以上的辨識率；不管是小客車、公車或摩托車行進，都能立刻標記，包括摩托車專用車道、調撥車道的車流，無一遺漏</a:t>
            </a:r>
            <a:endParaRPr lang="zh-TW" altLang="en-US" sz="1600"/>
          </a:p>
        </p:txBody>
      </p:sp>
      <p:sp>
        <p:nvSpPr>
          <p:cNvPr id="15" name="文字方塊 14">
            <a:extLst>
              <a:ext uri="{FF2B5EF4-FFF2-40B4-BE49-F238E27FC236}">
                <a16:creationId xmlns:a16="http://schemas.microsoft.com/office/drawing/2014/main" id="{E96EC915-D817-5220-F115-A6DBA79070A8}"/>
              </a:ext>
            </a:extLst>
          </p:cNvPr>
          <p:cNvSpPr txBox="1"/>
          <p:nvPr/>
        </p:nvSpPr>
        <p:spPr>
          <a:xfrm>
            <a:off x="1930" y="3639517"/>
            <a:ext cx="5656026" cy="1077218"/>
          </a:xfrm>
          <a:prstGeom prst="rect">
            <a:avLst/>
          </a:prstGeom>
          <a:noFill/>
        </p:spPr>
        <p:txBody>
          <a:bodyPr wrap="square">
            <a:spAutoFit/>
          </a:bodyPr>
          <a:lstStyle/>
          <a:p>
            <a:r>
              <a:rPr lang="zh-TW" altLang="en-US" sz="1600" b="0" i="0">
                <a:solidFill>
                  <a:srgbClr val="000000"/>
                </a:solidFill>
                <a:effectLst/>
                <a:latin typeface="Inter"/>
              </a:rPr>
              <a:t>一開始一秒鐘只能拍兩張，拍到的時候，車子都已經跑掉了，後來臺大慢慢調整，從一秒十幾張，到現在一秒鐘可以拍到二十幾張，</a:t>
            </a:r>
            <a:r>
              <a:rPr lang="zh-TW" altLang="en-US" sz="1600" b="0" i="0">
                <a:solidFill>
                  <a:srgbClr val="000000"/>
                </a:solidFill>
                <a:effectLst/>
                <a:highlight>
                  <a:srgbClr val="FFFF00"/>
                </a:highlight>
                <a:latin typeface="Inter"/>
              </a:rPr>
              <a:t>時速</a:t>
            </a:r>
            <a:r>
              <a:rPr lang="en-US" altLang="zh-TW" sz="1600" b="0" i="0">
                <a:solidFill>
                  <a:srgbClr val="000000"/>
                </a:solidFill>
                <a:effectLst/>
                <a:highlight>
                  <a:srgbClr val="FFFF00"/>
                </a:highlight>
                <a:latin typeface="Inter"/>
              </a:rPr>
              <a:t>70</a:t>
            </a:r>
            <a:r>
              <a:rPr lang="zh-TW" altLang="en-US" sz="1600" b="0" i="0">
                <a:solidFill>
                  <a:srgbClr val="000000"/>
                </a:solidFill>
                <a:effectLst/>
                <a:highlight>
                  <a:srgbClr val="FFFF00"/>
                </a:highlight>
                <a:latin typeface="Inter"/>
              </a:rPr>
              <a:t>公里以下的車輛都能拍到 </a:t>
            </a:r>
            <a:r>
              <a:rPr lang="en-US" altLang="zh-TW" sz="1600" b="0" i="0">
                <a:solidFill>
                  <a:srgbClr val="000000"/>
                </a:solidFill>
                <a:effectLst/>
                <a:highlight>
                  <a:srgbClr val="FFFF00"/>
                </a:highlight>
                <a:latin typeface="Inter"/>
              </a:rPr>
              <a:t>(70 </a:t>
            </a:r>
            <a:r>
              <a:rPr lang="zh-TW" altLang="en-US" sz="1600" b="0" i="0">
                <a:solidFill>
                  <a:srgbClr val="000000"/>
                </a:solidFill>
                <a:effectLst/>
                <a:highlight>
                  <a:srgbClr val="FFFF00"/>
                </a:highlight>
                <a:latin typeface="Inter"/>
              </a:rPr>
              <a:t>公里以上拍不到</a:t>
            </a:r>
            <a:r>
              <a:rPr lang="en-US" altLang="zh-TW" sz="1600" b="0" i="0">
                <a:solidFill>
                  <a:srgbClr val="000000"/>
                </a:solidFill>
                <a:effectLst/>
                <a:highlight>
                  <a:srgbClr val="FFFF00"/>
                </a:highlight>
                <a:latin typeface="Inter"/>
              </a:rPr>
              <a:t>)</a:t>
            </a:r>
            <a:endParaRPr lang="zh-TW" altLang="en-US" sz="1600">
              <a:highlight>
                <a:srgbClr val="FFFF00"/>
              </a:highlight>
            </a:endParaRPr>
          </a:p>
        </p:txBody>
      </p:sp>
      <p:sp>
        <p:nvSpPr>
          <p:cNvPr id="17" name="文字方塊 16">
            <a:extLst>
              <a:ext uri="{FF2B5EF4-FFF2-40B4-BE49-F238E27FC236}">
                <a16:creationId xmlns:a16="http://schemas.microsoft.com/office/drawing/2014/main" id="{14034A50-5F0D-FEE6-6F3A-D660C799386C}"/>
              </a:ext>
            </a:extLst>
          </p:cNvPr>
          <p:cNvSpPr txBox="1"/>
          <p:nvPr/>
        </p:nvSpPr>
        <p:spPr>
          <a:xfrm>
            <a:off x="1930" y="6492875"/>
            <a:ext cx="6094070" cy="338554"/>
          </a:xfrm>
          <a:prstGeom prst="rect">
            <a:avLst/>
          </a:prstGeom>
          <a:noFill/>
        </p:spPr>
        <p:txBody>
          <a:bodyPr wrap="square">
            <a:spAutoFit/>
          </a:bodyPr>
          <a:lstStyle/>
          <a:p>
            <a:r>
              <a:rPr lang="zh-TW" altLang="en-US" sz="1600" b="0" i="0">
                <a:solidFill>
                  <a:srgbClr val="000000"/>
                </a:solidFill>
                <a:effectLst/>
                <a:latin typeface="Inter"/>
              </a:rPr>
              <a:t>一</a:t>
            </a:r>
            <a:r>
              <a:rPr lang="zh-TW" altLang="en-US" sz="1600" i="0">
                <a:solidFill>
                  <a:srgbClr val="000000"/>
                </a:solidFill>
                <a:effectLst/>
                <a:highlight>
                  <a:srgbClr val="FFFF00"/>
                </a:highlight>
                <a:latin typeface="Inter"/>
              </a:rPr>
              <a:t>碩將偏重智慧交通，義隆以影像處理晶片支援</a:t>
            </a:r>
            <a:endParaRPr lang="zh-TW" altLang="en-US" sz="1600">
              <a:highlight>
                <a:srgbClr val="FFFF00"/>
              </a:highlight>
            </a:endParaRPr>
          </a:p>
        </p:txBody>
      </p:sp>
      <p:pic>
        <p:nvPicPr>
          <p:cNvPr id="18" name="圖片 17">
            <a:extLst>
              <a:ext uri="{FF2B5EF4-FFF2-40B4-BE49-F238E27FC236}">
                <a16:creationId xmlns:a16="http://schemas.microsoft.com/office/drawing/2014/main" id="{D40FE9DC-794A-552B-EEDC-8ACCBE53F1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48458" y="1532203"/>
            <a:ext cx="3825431" cy="2645923"/>
          </a:xfrm>
          <a:prstGeom prst="rect">
            <a:avLst/>
          </a:prstGeom>
        </p:spPr>
      </p:pic>
      <p:sp>
        <p:nvSpPr>
          <p:cNvPr id="20" name="文字方塊 19">
            <a:extLst>
              <a:ext uri="{FF2B5EF4-FFF2-40B4-BE49-F238E27FC236}">
                <a16:creationId xmlns:a16="http://schemas.microsoft.com/office/drawing/2014/main" id="{362FF4C3-07A1-480D-7606-86D958E8FDB3}"/>
              </a:ext>
            </a:extLst>
          </p:cNvPr>
          <p:cNvSpPr txBox="1"/>
          <p:nvPr/>
        </p:nvSpPr>
        <p:spPr>
          <a:xfrm>
            <a:off x="6054388" y="1124716"/>
            <a:ext cx="6094070" cy="646331"/>
          </a:xfrm>
          <a:prstGeom prst="rect">
            <a:avLst/>
          </a:prstGeom>
          <a:noFill/>
        </p:spPr>
        <p:txBody>
          <a:bodyPr wrap="square">
            <a:spAutoFit/>
          </a:bodyPr>
          <a:lstStyle/>
          <a:p>
            <a:r>
              <a:rPr lang="zh-TW" altLang="en-US">
                <a:hlinkClick r:id="rId4"/>
              </a:rPr>
              <a:t>城市塞車難題有解方 </a:t>
            </a:r>
            <a:r>
              <a:rPr lang="en-US" altLang="zh-TW">
                <a:hlinkClick r:id="rId4"/>
              </a:rPr>
              <a:t>AI</a:t>
            </a:r>
            <a:r>
              <a:rPr lang="zh-TW" altLang="en-US">
                <a:hlinkClick r:id="rId4"/>
              </a:rPr>
              <a:t>可即時監控、分析並疏導車流 </a:t>
            </a:r>
            <a:r>
              <a:rPr lang="en-US" altLang="zh-TW">
                <a:hlinkClick r:id="rId4"/>
              </a:rPr>
              <a:t>- </a:t>
            </a:r>
            <a:r>
              <a:rPr lang="zh-TW" altLang="en-US">
                <a:hlinkClick r:id="rId4"/>
              </a:rPr>
              <a:t>今周刊 </a:t>
            </a:r>
            <a:r>
              <a:rPr lang="en-US" altLang="zh-TW">
                <a:hlinkClick r:id="rId4"/>
              </a:rPr>
              <a:t>(businesstoday.com.tw)</a:t>
            </a:r>
            <a:endParaRPr lang="zh-TW" altLang="en-US"/>
          </a:p>
        </p:txBody>
      </p:sp>
      <p:sp>
        <p:nvSpPr>
          <p:cNvPr id="22" name="文字方塊 21">
            <a:extLst>
              <a:ext uri="{FF2B5EF4-FFF2-40B4-BE49-F238E27FC236}">
                <a16:creationId xmlns:a16="http://schemas.microsoft.com/office/drawing/2014/main" id="{AFA7D731-A172-D5D0-E854-9A36F7326E4F}"/>
              </a:ext>
            </a:extLst>
          </p:cNvPr>
          <p:cNvSpPr txBox="1"/>
          <p:nvPr/>
        </p:nvSpPr>
        <p:spPr>
          <a:xfrm>
            <a:off x="6096000" y="1771049"/>
            <a:ext cx="5872221" cy="2062103"/>
          </a:xfrm>
          <a:prstGeom prst="rect">
            <a:avLst/>
          </a:prstGeom>
          <a:noFill/>
        </p:spPr>
        <p:txBody>
          <a:bodyPr wrap="square">
            <a:spAutoFit/>
          </a:bodyPr>
          <a:lstStyle/>
          <a:p>
            <a:r>
              <a:rPr lang="zh-TW" altLang="en-US" sz="1600" b="0" i="0">
                <a:solidFill>
                  <a:srgbClr val="555555"/>
                </a:solidFill>
                <a:effectLst/>
                <a:latin typeface="微軟正黑體修正"/>
              </a:rPr>
              <a:t>義隆電子未來想開發的邊緣端晶片運算能力，約與</a:t>
            </a:r>
            <a:r>
              <a:rPr lang="en-US" altLang="zh-TW" sz="1600" b="0" i="0">
                <a:solidFill>
                  <a:srgbClr val="555555"/>
                </a:solidFill>
                <a:effectLst/>
                <a:highlight>
                  <a:srgbClr val="FFFF00"/>
                </a:highlight>
                <a:latin typeface="微軟正黑體修正"/>
              </a:rPr>
              <a:t>Nvidia Jetson TX2</a:t>
            </a:r>
            <a:r>
              <a:rPr lang="zh-TW" altLang="en-US" sz="1600" b="0" i="0">
                <a:solidFill>
                  <a:srgbClr val="555555"/>
                </a:solidFill>
                <a:effectLst/>
                <a:latin typeface="微軟正黑體修正"/>
              </a:rPr>
              <a:t>相當，因此要求以</a:t>
            </a:r>
            <a:r>
              <a:rPr lang="en-US" altLang="zh-TW" sz="1600" b="0" i="0">
                <a:solidFill>
                  <a:srgbClr val="555555"/>
                </a:solidFill>
                <a:effectLst/>
                <a:latin typeface="微軟正黑體修正"/>
              </a:rPr>
              <a:t>Nvidia Jetson TX2</a:t>
            </a:r>
            <a:r>
              <a:rPr lang="zh-TW" altLang="en-US" sz="1600" b="0" i="0">
                <a:solidFill>
                  <a:srgbClr val="555555"/>
                </a:solidFill>
                <a:effectLst/>
                <a:latin typeface="微軟正黑體修正"/>
              </a:rPr>
              <a:t>小型嵌入式模組開發</a:t>
            </a:r>
            <a:r>
              <a:rPr lang="en-US" altLang="zh-TW" sz="1600" b="0" i="0">
                <a:solidFill>
                  <a:srgbClr val="555555"/>
                </a:solidFill>
                <a:effectLst/>
                <a:latin typeface="微軟正黑體修正"/>
              </a:rPr>
              <a:t>prototype</a:t>
            </a:r>
            <a:r>
              <a:rPr lang="zh-TW" altLang="en-US" sz="1600" b="0" i="0">
                <a:solidFill>
                  <a:srgbClr val="555555"/>
                </a:solidFill>
                <a:effectLst/>
                <a:latin typeface="微軟正黑體修正"/>
              </a:rPr>
              <a:t>，中研院資訊科學研究所廖弘源所長一開始覺得「這是要馬兒好，又要馬兒不吃草。」因為</a:t>
            </a:r>
            <a:r>
              <a:rPr lang="en-US" altLang="zh-TW" sz="1600" b="0" i="0">
                <a:solidFill>
                  <a:srgbClr val="555555"/>
                </a:solidFill>
                <a:effectLst/>
                <a:latin typeface="微軟正黑體修正"/>
              </a:rPr>
              <a:t>TX2</a:t>
            </a:r>
            <a:r>
              <a:rPr lang="zh-TW" altLang="en-US" sz="1600" b="0" i="0">
                <a:solidFill>
                  <a:srgbClr val="555555"/>
                </a:solidFill>
                <a:effectLst/>
                <a:latin typeface="微軟正黑體修正"/>
              </a:rPr>
              <a:t>計算能力只有</a:t>
            </a:r>
            <a:r>
              <a:rPr lang="en-US" altLang="zh-TW" sz="1600" b="0" i="0">
                <a:solidFill>
                  <a:srgbClr val="555555"/>
                </a:solidFill>
                <a:effectLst/>
                <a:latin typeface="微軟正黑體修正"/>
              </a:rPr>
              <a:t>GTX 1080Ti</a:t>
            </a:r>
            <a:r>
              <a:rPr lang="zh-TW" altLang="en-US" sz="1600" b="0" i="0">
                <a:solidFill>
                  <a:srgbClr val="555555"/>
                </a:solidFill>
                <a:effectLst/>
                <a:latin typeface="微軟正黑體修正"/>
              </a:rPr>
              <a:t>顯示卡的二十分之一，無法從事太複雜的即時數據處理，而且魚眼攝影機的畫面呈現球狀效果，如何在減少計算量的前提之下，提高多物件辨識與追蹤準確率，成為整個計畫的主要挑戰</a:t>
            </a:r>
            <a:endParaRPr lang="zh-TW" altLang="en-US" sz="1600"/>
          </a:p>
        </p:txBody>
      </p:sp>
      <p:sp>
        <p:nvSpPr>
          <p:cNvPr id="24" name="文字方塊 23">
            <a:extLst>
              <a:ext uri="{FF2B5EF4-FFF2-40B4-BE49-F238E27FC236}">
                <a16:creationId xmlns:a16="http://schemas.microsoft.com/office/drawing/2014/main" id="{FA6BCBF3-CA44-F6EE-D58F-2AC1236EB8D3}"/>
              </a:ext>
            </a:extLst>
          </p:cNvPr>
          <p:cNvSpPr txBox="1"/>
          <p:nvPr/>
        </p:nvSpPr>
        <p:spPr>
          <a:xfrm>
            <a:off x="6096000" y="3865866"/>
            <a:ext cx="5872222" cy="1077218"/>
          </a:xfrm>
          <a:prstGeom prst="rect">
            <a:avLst/>
          </a:prstGeom>
          <a:noFill/>
        </p:spPr>
        <p:txBody>
          <a:bodyPr wrap="square">
            <a:spAutoFit/>
          </a:bodyPr>
          <a:lstStyle/>
          <a:p>
            <a:r>
              <a:rPr lang="en-US" altLang="zh-TW" sz="1600" b="0" i="0">
                <a:solidFill>
                  <a:srgbClr val="555555"/>
                </a:solidFill>
                <a:effectLst/>
                <a:latin typeface="微軟正黑體修正"/>
              </a:rPr>
              <a:t>YOLO-V3</a:t>
            </a:r>
            <a:r>
              <a:rPr lang="zh-TW" altLang="en-US" sz="1600" b="0" i="0">
                <a:solidFill>
                  <a:srgbClr val="555555"/>
                </a:solidFill>
                <a:effectLst/>
                <a:latin typeface="微軟正黑體修正"/>
              </a:rPr>
              <a:t>辨識模型不必要的功能，修改成輕量型計算架構，以及選擇在球狀影像中直接進行深度學習訓練，提高白天、夜晚與雨天的車流辨識度，最終讓設備系統運算量減少</a:t>
            </a:r>
            <a:r>
              <a:rPr lang="en-US" altLang="zh-TW" sz="1600" b="0" i="0">
                <a:solidFill>
                  <a:srgbClr val="555555"/>
                </a:solidFill>
                <a:effectLst/>
                <a:latin typeface="微軟正黑體修正"/>
              </a:rPr>
              <a:t>40</a:t>
            </a:r>
            <a:r>
              <a:rPr lang="zh-TW" altLang="en-US" sz="1600" b="0" i="0">
                <a:solidFill>
                  <a:srgbClr val="555555"/>
                </a:solidFill>
                <a:effectLst/>
                <a:latin typeface="微軟正黑體修正"/>
              </a:rPr>
              <a:t>％、記憶體需求減少</a:t>
            </a:r>
            <a:r>
              <a:rPr lang="en-US" altLang="zh-TW" sz="1600" b="0" i="0">
                <a:solidFill>
                  <a:srgbClr val="555555"/>
                </a:solidFill>
                <a:effectLst/>
                <a:latin typeface="微軟正黑體修正"/>
              </a:rPr>
              <a:t>50</a:t>
            </a:r>
            <a:r>
              <a:rPr lang="zh-TW" altLang="en-US" sz="1600" b="0" i="0">
                <a:solidFill>
                  <a:srgbClr val="555555"/>
                </a:solidFill>
                <a:effectLst/>
                <a:latin typeface="微軟正黑體修正"/>
              </a:rPr>
              <a:t>％，但整體準確率提高一至數倍</a:t>
            </a:r>
            <a:endParaRPr lang="zh-TW" altLang="en-US" sz="1600"/>
          </a:p>
        </p:txBody>
      </p:sp>
      <p:sp>
        <p:nvSpPr>
          <p:cNvPr id="26" name="文字方塊 25">
            <a:extLst>
              <a:ext uri="{FF2B5EF4-FFF2-40B4-BE49-F238E27FC236}">
                <a16:creationId xmlns:a16="http://schemas.microsoft.com/office/drawing/2014/main" id="{7B08B421-6078-44E0-151C-C9F2FA5D25B9}"/>
              </a:ext>
            </a:extLst>
          </p:cNvPr>
          <p:cNvSpPr txBox="1"/>
          <p:nvPr/>
        </p:nvSpPr>
        <p:spPr>
          <a:xfrm>
            <a:off x="6096000" y="5325797"/>
            <a:ext cx="8009680" cy="369332"/>
          </a:xfrm>
          <a:prstGeom prst="rect">
            <a:avLst/>
          </a:prstGeom>
          <a:noFill/>
        </p:spPr>
        <p:txBody>
          <a:bodyPr wrap="square">
            <a:spAutoFit/>
          </a:bodyPr>
          <a:lstStyle/>
          <a:p>
            <a:r>
              <a:rPr lang="zh-TW" altLang="en-US">
                <a:hlinkClick r:id="rId5"/>
              </a:rPr>
              <a:t>益碩產品資訊：</a:t>
            </a:r>
            <a:r>
              <a:rPr lang="en-US" altLang="zh-TW" err="1">
                <a:hlinkClick r:id="rId5"/>
              </a:rPr>
              <a:t>PiXORD</a:t>
            </a:r>
            <a:r>
              <a:rPr lang="en-US" altLang="zh-TW">
                <a:hlinkClick r:id="rId5"/>
              </a:rPr>
              <a:t> Corporation</a:t>
            </a:r>
            <a:endParaRPr lang="zh-TW" altLang="en-US"/>
          </a:p>
        </p:txBody>
      </p:sp>
    </p:spTree>
    <p:extLst>
      <p:ext uri="{BB962C8B-B14F-4D97-AF65-F5344CB8AC3E}">
        <p14:creationId xmlns:p14="http://schemas.microsoft.com/office/powerpoint/2010/main" val="119998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95F9A7-2F27-AA02-2ECF-0AFDBE74926B}"/>
              </a:ext>
            </a:extLst>
          </p:cNvPr>
          <p:cNvSpPr>
            <a:spLocks noGrp="1"/>
          </p:cNvSpPr>
          <p:nvPr>
            <p:ph type="title"/>
          </p:nvPr>
        </p:nvSpPr>
        <p:spPr/>
        <p:txBody>
          <a:bodyPr/>
          <a:lstStyle/>
          <a:p>
            <a:r>
              <a:rPr lang="zh-TW" altLang="en-US"/>
              <a:t>無人機路口車流分析</a:t>
            </a:r>
          </a:p>
        </p:txBody>
      </p:sp>
      <p:sp>
        <p:nvSpPr>
          <p:cNvPr id="3" name="投影片編號版面配置區 2">
            <a:extLst>
              <a:ext uri="{FF2B5EF4-FFF2-40B4-BE49-F238E27FC236}">
                <a16:creationId xmlns:a16="http://schemas.microsoft.com/office/drawing/2014/main" id="{EE7AC05B-2867-3834-0AD5-4768D5998B81}"/>
              </a:ext>
            </a:extLst>
          </p:cNvPr>
          <p:cNvSpPr>
            <a:spLocks noGrp="1"/>
          </p:cNvSpPr>
          <p:nvPr>
            <p:ph type="sldNum" sz="quarter" idx="12"/>
          </p:nvPr>
        </p:nvSpPr>
        <p:spPr/>
        <p:txBody>
          <a:bodyPr/>
          <a:lstStyle/>
          <a:p>
            <a:pPr algn="ctr"/>
            <a:fld id="{6E290225-7458-4E5F-AFE5-E142CAAEBF37}" type="slidenum">
              <a:rPr lang="en-US" smtClean="0"/>
              <a:pPr algn="ctr"/>
              <a:t>137</a:t>
            </a:fld>
            <a:endParaRPr lang="en-US"/>
          </a:p>
        </p:txBody>
      </p:sp>
      <p:sp>
        <p:nvSpPr>
          <p:cNvPr id="6" name="文字方塊 5">
            <a:extLst>
              <a:ext uri="{FF2B5EF4-FFF2-40B4-BE49-F238E27FC236}">
                <a16:creationId xmlns:a16="http://schemas.microsoft.com/office/drawing/2014/main" id="{88DB7D5E-46E1-1496-4D35-D236D91BAD0C}"/>
              </a:ext>
            </a:extLst>
          </p:cNvPr>
          <p:cNvSpPr txBox="1"/>
          <p:nvPr/>
        </p:nvSpPr>
        <p:spPr>
          <a:xfrm>
            <a:off x="0" y="1144588"/>
            <a:ext cx="6094070" cy="1323439"/>
          </a:xfrm>
          <a:prstGeom prst="rect">
            <a:avLst/>
          </a:prstGeom>
          <a:noFill/>
        </p:spPr>
        <p:txBody>
          <a:bodyPr wrap="square">
            <a:spAutoFit/>
          </a:bodyPr>
          <a:lstStyle/>
          <a:p>
            <a:r>
              <a:rPr lang="zh-TW" altLang="en-US" sz="1600" b="0" i="0">
                <a:solidFill>
                  <a:srgbClr val="626262"/>
                </a:solidFill>
                <a:effectLst/>
                <a:latin typeface="Heiti TC"/>
              </a:rPr>
              <a:t>基於傳統影像車流分析方法主要有幾項劣勢，包含：</a:t>
            </a:r>
            <a:r>
              <a:rPr lang="zh-TW" altLang="en-US" sz="1600" b="0" i="0">
                <a:solidFill>
                  <a:srgbClr val="626262"/>
                </a:solidFill>
                <a:effectLst/>
                <a:highlight>
                  <a:srgbClr val="FFFF00"/>
                </a:highlight>
                <a:latin typeface="Heiti TC"/>
              </a:rPr>
              <a:t>路口監視器畫質普遍只有百萬畫素、路口攝影機鏡頭易受氣候影響導致成像品質不佳、不同視角下的車輛辨識問題、快速的光影變化會引發誤判</a:t>
            </a:r>
            <a:r>
              <a:rPr lang="zh-TW" altLang="en-US" sz="1600" b="0" i="0">
                <a:solidFill>
                  <a:srgbClr val="626262"/>
                </a:solidFill>
                <a:effectLst/>
                <a:latin typeface="Heiti TC"/>
              </a:rPr>
              <a:t>等缺點，例如：雲層遮蔽太陽時會在影像上發生全面性的亮度差異，因此在準確度不足情況下，難以全面應用至交通路口分析。</a:t>
            </a:r>
            <a:endParaRPr lang="zh-TW" altLang="en-US" sz="1600"/>
          </a:p>
        </p:txBody>
      </p:sp>
      <p:pic>
        <p:nvPicPr>
          <p:cNvPr id="7" name="圖片 6">
            <a:extLst>
              <a:ext uri="{FF2B5EF4-FFF2-40B4-BE49-F238E27FC236}">
                <a16:creationId xmlns:a16="http://schemas.microsoft.com/office/drawing/2014/main" id="{238089B3-D91C-B535-4B2D-9E3565ECFE33}"/>
              </a:ext>
            </a:extLst>
          </p:cNvPr>
          <p:cNvPicPr>
            <a:picLocks noChangeAspect="1"/>
          </p:cNvPicPr>
          <p:nvPr/>
        </p:nvPicPr>
        <p:blipFill>
          <a:blip r:embed="rId2"/>
          <a:stretch>
            <a:fillRect/>
          </a:stretch>
        </p:blipFill>
        <p:spPr>
          <a:xfrm>
            <a:off x="6243667" y="1052149"/>
            <a:ext cx="3286125" cy="2105025"/>
          </a:xfrm>
          <a:prstGeom prst="rect">
            <a:avLst/>
          </a:prstGeom>
        </p:spPr>
      </p:pic>
      <p:pic>
        <p:nvPicPr>
          <p:cNvPr id="8" name="圖片 7">
            <a:extLst>
              <a:ext uri="{FF2B5EF4-FFF2-40B4-BE49-F238E27FC236}">
                <a16:creationId xmlns:a16="http://schemas.microsoft.com/office/drawing/2014/main" id="{E8468B14-E432-44B4-CAF6-BA84DAC26BA9}"/>
              </a:ext>
            </a:extLst>
          </p:cNvPr>
          <p:cNvPicPr>
            <a:picLocks noChangeAspect="1"/>
          </p:cNvPicPr>
          <p:nvPr/>
        </p:nvPicPr>
        <p:blipFill>
          <a:blip r:embed="rId3"/>
          <a:stretch>
            <a:fillRect/>
          </a:stretch>
        </p:blipFill>
        <p:spPr>
          <a:xfrm>
            <a:off x="6585934" y="3157174"/>
            <a:ext cx="2886075" cy="3228975"/>
          </a:xfrm>
          <a:prstGeom prst="rect">
            <a:avLst/>
          </a:prstGeom>
        </p:spPr>
      </p:pic>
      <p:pic>
        <p:nvPicPr>
          <p:cNvPr id="9" name="圖片 8">
            <a:extLst>
              <a:ext uri="{FF2B5EF4-FFF2-40B4-BE49-F238E27FC236}">
                <a16:creationId xmlns:a16="http://schemas.microsoft.com/office/drawing/2014/main" id="{65D084BF-10DA-F1B1-078C-3E04E4032E9A}"/>
              </a:ext>
            </a:extLst>
          </p:cNvPr>
          <p:cNvPicPr>
            <a:picLocks noChangeAspect="1"/>
          </p:cNvPicPr>
          <p:nvPr/>
        </p:nvPicPr>
        <p:blipFill>
          <a:blip r:embed="rId4"/>
          <a:stretch>
            <a:fillRect/>
          </a:stretch>
        </p:blipFill>
        <p:spPr>
          <a:xfrm>
            <a:off x="9472009" y="3528649"/>
            <a:ext cx="2876550" cy="2857500"/>
          </a:xfrm>
          <a:prstGeom prst="rect">
            <a:avLst/>
          </a:prstGeom>
        </p:spPr>
      </p:pic>
      <p:pic>
        <p:nvPicPr>
          <p:cNvPr id="10" name="圖片 9">
            <a:extLst>
              <a:ext uri="{FF2B5EF4-FFF2-40B4-BE49-F238E27FC236}">
                <a16:creationId xmlns:a16="http://schemas.microsoft.com/office/drawing/2014/main" id="{DF3EFD94-ED09-9128-3A04-397B2540CD6B}"/>
              </a:ext>
            </a:extLst>
          </p:cNvPr>
          <p:cNvPicPr>
            <a:picLocks noChangeAspect="1"/>
          </p:cNvPicPr>
          <p:nvPr/>
        </p:nvPicPr>
        <p:blipFill>
          <a:blip r:embed="rId5"/>
          <a:stretch>
            <a:fillRect/>
          </a:stretch>
        </p:blipFill>
        <p:spPr>
          <a:xfrm>
            <a:off x="9494193" y="1328374"/>
            <a:ext cx="3028950" cy="2200275"/>
          </a:xfrm>
          <a:prstGeom prst="rect">
            <a:avLst/>
          </a:prstGeom>
        </p:spPr>
      </p:pic>
      <p:sp>
        <p:nvSpPr>
          <p:cNvPr id="12" name="文字方塊 11">
            <a:extLst>
              <a:ext uri="{FF2B5EF4-FFF2-40B4-BE49-F238E27FC236}">
                <a16:creationId xmlns:a16="http://schemas.microsoft.com/office/drawing/2014/main" id="{39053A8E-F5EB-D0B2-E1CC-AAF77AFF848D}"/>
              </a:ext>
            </a:extLst>
          </p:cNvPr>
          <p:cNvSpPr txBox="1"/>
          <p:nvPr/>
        </p:nvSpPr>
        <p:spPr>
          <a:xfrm>
            <a:off x="0" y="2508826"/>
            <a:ext cx="6279266" cy="1077218"/>
          </a:xfrm>
          <a:prstGeom prst="rect">
            <a:avLst/>
          </a:prstGeom>
          <a:noFill/>
        </p:spPr>
        <p:txBody>
          <a:bodyPr wrap="square">
            <a:spAutoFit/>
          </a:bodyPr>
          <a:lstStyle/>
          <a:p>
            <a:r>
              <a:rPr lang="zh-TW" altLang="en-US" sz="1600" b="0" i="0">
                <a:solidFill>
                  <a:srgbClr val="626262"/>
                </a:solidFill>
                <a:effectLst/>
                <a:latin typeface="Heiti TC"/>
              </a:rPr>
              <a:t>無人機因機械結構、電池電量不足等限制，仍帶來一些影像蒐集或拍攝的困難，例如</a:t>
            </a:r>
            <a:r>
              <a:rPr lang="zh-TW" altLang="en-US" sz="1600" b="0" i="0">
                <a:solidFill>
                  <a:srgbClr val="626262"/>
                </a:solidFill>
                <a:effectLst/>
                <a:highlight>
                  <a:srgbClr val="FFFF00"/>
                </a:highlight>
                <a:latin typeface="Heiti TC"/>
              </a:rPr>
              <a:t>續航力不足，僅能連續蒐集</a:t>
            </a:r>
            <a:r>
              <a:rPr lang="en-US" altLang="zh-TW" sz="1600" b="0" i="0">
                <a:solidFill>
                  <a:srgbClr val="626262"/>
                </a:solidFill>
                <a:effectLst/>
                <a:highlight>
                  <a:srgbClr val="FFFF00"/>
                </a:highlight>
                <a:latin typeface="Heiti TC"/>
              </a:rPr>
              <a:t>20</a:t>
            </a:r>
            <a:r>
              <a:rPr lang="zh-TW" altLang="en-US" sz="1600" b="0" i="0">
                <a:solidFill>
                  <a:srgbClr val="626262"/>
                </a:solidFill>
                <a:effectLst/>
                <a:highlight>
                  <a:srgbClr val="FFFF00"/>
                </a:highlight>
                <a:latin typeface="Heiti TC"/>
              </a:rPr>
              <a:t>分鐘之資料、拍攝穩定度以及拍攝範圍</a:t>
            </a:r>
            <a:r>
              <a:rPr lang="zh-TW" altLang="en-US" sz="1600" b="0" i="0">
                <a:solidFill>
                  <a:srgbClr val="626262"/>
                </a:solidFill>
                <a:effectLst/>
                <a:latin typeface="Heiti TC"/>
              </a:rPr>
              <a:t>等。未來將導入繫留無人機：採用繫留無人機，可機動部署於建築物頂樓，由市電供應無人機所需電力</a:t>
            </a:r>
            <a:endParaRPr lang="zh-TW" altLang="en-US" sz="1600"/>
          </a:p>
        </p:txBody>
      </p:sp>
      <p:sp>
        <p:nvSpPr>
          <p:cNvPr id="14" name="文字方塊 13">
            <a:extLst>
              <a:ext uri="{FF2B5EF4-FFF2-40B4-BE49-F238E27FC236}">
                <a16:creationId xmlns:a16="http://schemas.microsoft.com/office/drawing/2014/main" id="{94FA2665-6E55-2A04-E5A9-957088F8D9B2}"/>
              </a:ext>
            </a:extLst>
          </p:cNvPr>
          <p:cNvSpPr txBox="1"/>
          <p:nvPr/>
        </p:nvSpPr>
        <p:spPr>
          <a:xfrm>
            <a:off x="0" y="3658852"/>
            <a:ext cx="6279266" cy="584775"/>
          </a:xfrm>
          <a:prstGeom prst="rect">
            <a:avLst/>
          </a:prstGeom>
          <a:noFill/>
        </p:spPr>
        <p:txBody>
          <a:bodyPr wrap="square">
            <a:spAutoFit/>
          </a:bodyPr>
          <a:lstStyle/>
          <a:p>
            <a:r>
              <a:rPr lang="zh-TW" altLang="en-US" sz="1600" b="0" i="0">
                <a:solidFill>
                  <a:srgbClr val="626262"/>
                </a:solidFill>
                <a:effectLst/>
                <a:latin typeface="Heiti TC"/>
              </a:rPr>
              <a:t>搭配載攝影機能</a:t>
            </a:r>
            <a:r>
              <a:rPr lang="zh-TW" altLang="en-US" sz="1600" b="0" i="0">
                <a:solidFill>
                  <a:srgbClr val="626262"/>
                </a:solidFill>
                <a:effectLst/>
                <a:highlight>
                  <a:srgbClr val="FFFF00"/>
                </a:highlight>
                <a:latin typeface="Heiti TC"/>
              </a:rPr>
              <a:t>垂直俯視路口拍攝，其取像幾何失真遠較一般監視器影像更小，適合用於分析交通狀況</a:t>
            </a:r>
            <a:endParaRPr lang="zh-TW" altLang="en-US" sz="1600">
              <a:highlight>
                <a:srgbClr val="FFFF00"/>
              </a:highlight>
            </a:endParaRPr>
          </a:p>
        </p:txBody>
      </p:sp>
      <p:sp>
        <p:nvSpPr>
          <p:cNvPr id="15" name="文字方塊 14">
            <a:extLst>
              <a:ext uri="{FF2B5EF4-FFF2-40B4-BE49-F238E27FC236}">
                <a16:creationId xmlns:a16="http://schemas.microsoft.com/office/drawing/2014/main" id="{BA51A469-52B2-262E-EF82-4ABC7EF3880D}"/>
              </a:ext>
            </a:extLst>
          </p:cNvPr>
          <p:cNvSpPr txBox="1"/>
          <p:nvPr/>
        </p:nvSpPr>
        <p:spPr>
          <a:xfrm>
            <a:off x="1053296" y="5474825"/>
            <a:ext cx="1569660" cy="369332"/>
          </a:xfrm>
          <a:prstGeom prst="rect">
            <a:avLst/>
          </a:prstGeom>
          <a:noFill/>
        </p:spPr>
        <p:txBody>
          <a:bodyPr wrap="none" rtlCol="0">
            <a:spAutoFit/>
          </a:bodyPr>
          <a:lstStyle/>
          <a:p>
            <a:r>
              <a:rPr lang="zh-TW" altLang="en-US"/>
              <a:t>傳統缺點包括</a:t>
            </a:r>
          </a:p>
        </p:txBody>
      </p:sp>
    </p:spTree>
    <p:extLst>
      <p:ext uri="{BB962C8B-B14F-4D97-AF65-F5344CB8AC3E}">
        <p14:creationId xmlns:p14="http://schemas.microsoft.com/office/powerpoint/2010/main" val="37401347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D64798-4161-442D-2773-9B30810B65E6}"/>
              </a:ext>
            </a:extLst>
          </p:cNvPr>
          <p:cNvSpPr>
            <a:spLocks noGrp="1"/>
          </p:cNvSpPr>
          <p:nvPr>
            <p:ph type="title"/>
          </p:nvPr>
        </p:nvSpPr>
        <p:spPr/>
        <p:txBody>
          <a:bodyPr/>
          <a:lstStyle/>
          <a:p>
            <a:r>
              <a:rPr lang="zh-TW" altLang="en-US"/>
              <a:t>艾陽科技</a:t>
            </a:r>
            <a:r>
              <a:rPr lang="en-US" altLang="zh-TW"/>
              <a:t>:</a:t>
            </a:r>
            <a:r>
              <a:rPr lang="zh-TW" altLang="en-US"/>
              <a:t> 車流分析</a:t>
            </a:r>
            <a:r>
              <a:rPr lang="en-US" altLang="zh-TW"/>
              <a:t>(</a:t>
            </a:r>
            <a:r>
              <a:rPr lang="zh-TW" altLang="en-US"/>
              <a:t>魚眼</a:t>
            </a:r>
            <a:r>
              <a:rPr lang="en-US" altLang="zh-TW"/>
              <a:t>)</a:t>
            </a:r>
            <a:r>
              <a:rPr lang="zh-TW" altLang="en-US"/>
              <a:t>、科技執法</a:t>
            </a:r>
          </a:p>
        </p:txBody>
      </p:sp>
      <p:sp>
        <p:nvSpPr>
          <p:cNvPr id="3" name="投影片編號版面配置區 2">
            <a:extLst>
              <a:ext uri="{FF2B5EF4-FFF2-40B4-BE49-F238E27FC236}">
                <a16:creationId xmlns:a16="http://schemas.microsoft.com/office/drawing/2014/main" id="{0460A6AB-4D54-ECD7-BA54-765D64B90160}"/>
              </a:ext>
            </a:extLst>
          </p:cNvPr>
          <p:cNvSpPr>
            <a:spLocks noGrp="1"/>
          </p:cNvSpPr>
          <p:nvPr>
            <p:ph type="sldNum" sz="quarter" idx="12"/>
          </p:nvPr>
        </p:nvSpPr>
        <p:spPr/>
        <p:txBody>
          <a:bodyPr/>
          <a:lstStyle/>
          <a:p>
            <a:pPr algn="ctr"/>
            <a:fld id="{6E290225-7458-4E5F-AFE5-E142CAAEBF37}" type="slidenum">
              <a:rPr lang="en-US" smtClean="0"/>
              <a:pPr algn="ctr"/>
              <a:t>138</a:t>
            </a:fld>
            <a:endParaRPr lang="en-US"/>
          </a:p>
        </p:txBody>
      </p:sp>
      <p:sp>
        <p:nvSpPr>
          <p:cNvPr id="6" name="文字方塊 5">
            <a:extLst>
              <a:ext uri="{FF2B5EF4-FFF2-40B4-BE49-F238E27FC236}">
                <a16:creationId xmlns:a16="http://schemas.microsoft.com/office/drawing/2014/main" id="{94A1CA38-186E-384B-672E-0600BD06FF4A}"/>
              </a:ext>
            </a:extLst>
          </p:cNvPr>
          <p:cNvSpPr txBox="1"/>
          <p:nvPr/>
        </p:nvSpPr>
        <p:spPr>
          <a:xfrm>
            <a:off x="838200" y="1204296"/>
            <a:ext cx="6094070" cy="369332"/>
          </a:xfrm>
          <a:prstGeom prst="rect">
            <a:avLst/>
          </a:prstGeom>
          <a:noFill/>
        </p:spPr>
        <p:txBody>
          <a:bodyPr wrap="square">
            <a:spAutoFit/>
          </a:bodyPr>
          <a:lstStyle/>
          <a:p>
            <a:r>
              <a:rPr lang="zh-TW" altLang="en-US">
                <a:hlinkClick r:id="rId2"/>
              </a:rPr>
              <a:t>車流分析 </a:t>
            </a:r>
            <a:r>
              <a:rPr lang="en-US" altLang="zh-TW">
                <a:hlinkClick r:id="rId2"/>
              </a:rPr>
              <a:t>| </a:t>
            </a:r>
            <a:r>
              <a:rPr lang="zh-TW" altLang="en-US">
                <a:hlinkClick r:id="rId2"/>
              </a:rPr>
              <a:t>艾陽科技 </a:t>
            </a:r>
            <a:r>
              <a:rPr lang="en-US" altLang="zh-TW" err="1">
                <a:hlinkClick r:id="rId2"/>
              </a:rPr>
              <a:t>ioNetworks</a:t>
            </a:r>
            <a:r>
              <a:rPr lang="en-US" altLang="zh-TW">
                <a:hlinkClick r:id="rId2"/>
              </a:rPr>
              <a:t> INC</a:t>
            </a:r>
            <a:endParaRPr lang="zh-TW" altLang="en-US"/>
          </a:p>
        </p:txBody>
      </p:sp>
      <p:sp>
        <p:nvSpPr>
          <p:cNvPr id="8" name="文字方塊 7">
            <a:extLst>
              <a:ext uri="{FF2B5EF4-FFF2-40B4-BE49-F238E27FC236}">
                <a16:creationId xmlns:a16="http://schemas.microsoft.com/office/drawing/2014/main" id="{4605FE9B-4F3D-7CE0-C960-C0981AB86070}"/>
              </a:ext>
            </a:extLst>
          </p:cNvPr>
          <p:cNvSpPr txBox="1"/>
          <p:nvPr/>
        </p:nvSpPr>
        <p:spPr>
          <a:xfrm>
            <a:off x="0" y="1714772"/>
            <a:ext cx="6094070" cy="1200329"/>
          </a:xfrm>
          <a:prstGeom prst="rect">
            <a:avLst/>
          </a:prstGeom>
          <a:noFill/>
        </p:spPr>
        <p:txBody>
          <a:bodyPr wrap="square">
            <a:spAutoFit/>
          </a:bodyPr>
          <a:lstStyle/>
          <a:p>
            <a:r>
              <a:rPr lang="zh-TW" altLang="en-US" b="0" i="0">
                <a:solidFill>
                  <a:srgbClr val="808080"/>
                </a:solidFill>
                <a:effectLst/>
                <a:latin typeface="Noto Sans TC"/>
              </a:rPr>
              <a:t>有別於槍型攝影機照射範圍不足，魚眼鏡頭照射範圍可涵蓋完整路口，進行</a:t>
            </a:r>
            <a:r>
              <a:rPr lang="en-US" altLang="zh-TW" b="0" i="0">
                <a:solidFill>
                  <a:srgbClr val="808080"/>
                </a:solidFill>
                <a:effectLst/>
                <a:latin typeface="Noto Sans TC"/>
              </a:rPr>
              <a:t>360</a:t>
            </a:r>
            <a:r>
              <a:rPr lang="zh-TW" altLang="en-US" b="0" i="0">
                <a:solidFill>
                  <a:srgbClr val="808080"/>
                </a:solidFill>
                <a:effectLst/>
                <a:latin typeface="Noto Sans TC"/>
              </a:rPr>
              <a:t>度全景偵測，掌握車流完整動向。並透過深度學習演算法對魚眼影像進行校正，達成車種辨識、車量計算、車流動線分析等功能。</a:t>
            </a:r>
            <a:endParaRPr lang="zh-TW" altLang="en-US"/>
          </a:p>
        </p:txBody>
      </p:sp>
      <p:sp>
        <p:nvSpPr>
          <p:cNvPr id="10" name="文字方塊 9">
            <a:extLst>
              <a:ext uri="{FF2B5EF4-FFF2-40B4-BE49-F238E27FC236}">
                <a16:creationId xmlns:a16="http://schemas.microsoft.com/office/drawing/2014/main" id="{95C6AF15-29C2-60D1-4C6E-8EE9DCA5D015}"/>
              </a:ext>
            </a:extLst>
          </p:cNvPr>
          <p:cNvSpPr txBox="1"/>
          <p:nvPr/>
        </p:nvSpPr>
        <p:spPr>
          <a:xfrm>
            <a:off x="0" y="2915101"/>
            <a:ext cx="6123006" cy="3139321"/>
          </a:xfrm>
          <a:prstGeom prst="rect">
            <a:avLst/>
          </a:prstGeom>
          <a:noFill/>
        </p:spPr>
        <p:txBody>
          <a:bodyPr wrap="square">
            <a:spAutoFit/>
          </a:bodyPr>
          <a:lstStyle/>
          <a:p>
            <a:pPr algn="l"/>
            <a:r>
              <a:rPr lang="zh-TW" altLang="en-US" sz="1800" b="0" i="0">
                <a:solidFill>
                  <a:srgbClr val="43484D"/>
                </a:solidFill>
                <a:effectLst/>
                <a:latin typeface="Noto Sans TC"/>
              </a:rPr>
              <a:t>人流、車流計數</a:t>
            </a:r>
            <a:endParaRPr lang="zh-TW" altLang="en-US" b="0" i="0">
              <a:solidFill>
                <a:srgbClr val="383838"/>
              </a:solidFill>
              <a:effectLst/>
              <a:latin typeface="Open Sans" panose="020B0606030504020204" pitchFamily="34" charset="0"/>
            </a:endParaRPr>
          </a:p>
          <a:p>
            <a:pPr algn="l"/>
            <a:r>
              <a:rPr lang="zh-TW" altLang="en-US" sz="1800" b="0" i="0">
                <a:solidFill>
                  <a:srgbClr val="43484D"/>
                </a:solidFill>
                <a:effectLst/>
                <a:latin typeface="Noto Sans TC"/>
              </a:rPr>
              <a:t>車種分類</a:t>
            </a:r>
            <a:endParaRPr lang="zh-TW" altLang="en-US" b="0" i="0">
              <a:solidFill>
                <a:srgbClr val="383838"/>
              </a:solidFill>
              <a:effectLst/>
              <a:latin typeface="Open Sans" panose="020B0606030504020204" pitchFamily="34" charset="0"/>
            </a:endParaRPr>
          </a:p>
          <a:p>
            <a:pPr algn="l"/>
            <a:r>
              <a:rPr lang="zh-TW" altLang="en-US" sz="1800" b="0" i="0">
                <a:solidFill>
                  <a:srgbClr val="43484D"/>
                </a:solidFill>
                <a:effectLst/>
                <a:latin typeface="Noto Sans TC"/>
              </a:rPr>
              <a:t>路徑分析</a:t>
            </a:r>
            <a:endParaRPr lang="zh-TW" altLang="en-US" b="0" i="0">
              <a:solidFill>
                <a:srgbClr val="383838"/>
              </a:solidFill>
              <a:effectLst/>
              <a:latin typeface="Open Sans" panose="020B0606030504020204" pitchFamily="34" charset="0"/>
            </a:endParaRPr>
          </a:p>
          <a:p>
            <a:pPr algn="l"/>
            <a:r>
              <a:rPr lang="zh-TW" altLang="en-US" sz="1800" b="0" i="0">
                <a:solidFill>
                  <a:srgbClr val="43484D"/>
                </a:solidFill>
                <a:effectLst/>
                <a:latin typeface="Noto Sans TC"/>
              </a:rPr>
              <a:t>車流均速分析</a:t>
            </a:r>
            <a:endParaRPr lang="zh-TW" altLang="en-US" b="0" i="0">
              <a:solidFill>
                <a:srgbClr val="383838"/>
              </a:solidFill>
              <a:effectLst/>
              <a:latin typeface="Open Sans" panose="020B0606030504020204" pitchFamily="34" charset="0"/>
            </a:endParaRPr>
          </a:p>
          <a:p>
            <a:pPr algn="l"/>
            <a:r>
              <a:rPr lang="zh-TW" altLang="en-US" sz="1800" b="0" i="0">
                <a:solidFill>
                  <a:srgbClr val="43484D"/>
                </a:solidFill>
                <a:effectLst/>
                <a:latin typeface="Noto Sans TC"/>
              </a:rPr>
              <a:t>紅燈到達率</a:t>
            </a:r>
            <a:endParaRPr lang="zh-TW" altLang="en-US" b="0" i="0">
              <a:solidFill>
                <a:srgbClr val="383838"/>
              </a:solidFill>
              <a:effectLst/>
              <a:latin typeface="Open Sans" panose="020B0606030504020204" pitchFamily="34" charset="0"/>
            </a:endParaRPr>
          </a:p>
          <a:p>
            <a:pPr algn="l"/>
            <a:r>
              <a:rPr lang="zh-TW" altLang="en-US" sz="1800" b="0" i="0">
                <a:solidFill>
                  <a:srgbClr val="43484D"/>
                </a:solidFill>
                <a:effectLst/>
                <a:latin typeface="Noto Sans TC"/>
              </a:rPr>
              <a:t>綠燈停等率</a:t>
            </a:r>
            <a:endParaRPr lang="zh-TW" altLang="en-US" b="0" i="0">
              <a:solidFill>
                <a:srgbClr val="383838"/>
              </a:solidFill>
              <a:effectLst/>
              <a:latin typeface="Open Sans" panose="020B0606030504020204" pitchFamily="34" charset="0"/>
            </a:endParaRPr>
          </a:p>
          <a:p>
            <a:pPr algn="l"/>
            <a:r>
              <a:rPr lang="zh-TW" altLang="en-US" sz="1800" b="0" i="0">
                <a:solidFill>
                  <a:srgbClr val="43484D"/>
                </a:solidFill>
                <a:effectLst/>
                <a:latin typeface="Noto Sans TC"/>
              </a:rPr>
              <a:t>停等長度</a:t>
            </a:r>
            <a:endParaRPr lang="en-US" altLang="zh-TW" sz="1800" b="0" i="0">
              <a:solidFill>
                <a:srgbClr val="43484D"/>
              </a:solidFill>
              <a:effectLst/>
              <a:latin typeface="Noto Sans TC"/>
            </a:endParaRPr>
          </a:p>
          <a:p>
            <a:pPr algn="l"/>
            <a:endParaRPr lang="en-US" altLang="zh-TW">
              <a:solidFill>
                <a:srgbClr val="43484D"/>
              </a:solidFill>
              <a:latin typeface="Noto Sans TC"/>
            </a:endParaRPr>
          </a:p>
          <a:p>
            <a:pPr algn="l"/>
            <a:r>
              <a:rPr lang="zh-TW" altLang="en-US" b="0" i="0">
                <a:solidFill>
                  <a:srgbClr val="808080"/>
                </a:solidFill>
                <a:effectLst/>
                <a:latin typeface="Noto Sans TC"/>
              </a:rPr>
              <a:t>辨識率白天可達</a:t>
            </a:r>
            <a:r>
              <a:rPr lang="en-US" altLang="zh-TW" b="0" i="0">
                <a:solidFill>
                  <a:srgbClr val="808080"/>
                </a:solidFill>
                <a:effectLst/>
                <a:latin typeface="Noto Sans TC"/>
              </a:rPr>
              <a:t>96%up</a:t>
            </a:r>
            <a:endParaRPr lang="en-US" altLang="zh-TW" b="0" i="0">
              <a:solidFill>
                <a:srgbClr val="43484D"/>
              </a:solidFill>
              <a:effectLst/>
              <a:latin typeface="Noto Sans TC"/>
            </a:endParaRPr>
          </a:p>
          <a:p>
            <a:pPr algn="l"/>
            <a:r>
              <a:rPr lang="zh-TW" altLang="en-US" b="0" i="0">
                <a:solidFill>
                  <a:srgbClr val="808080"/>
                </a:solidFill>
                <a:effectLst/>
                <a:latin typeface="Noto Sans TC"/>
              </a:rPr>
              <a:t>夜間魚眼</a:t>
            </a:r>
            <a:r>
              <a:rPr lang="en-US" altLang="zh-TW" b="0" i="0">
                <a:solidFill>
                  <a:srgbClr val="808080"/>
                </a:solidFill>
                <a:effectLst/>
                <a:latin typeface="Noto Sans TC"/>
              </a:rPr>
              <a:t>85%up</a:t>
            </a:r>
            <a:r>
              <a:rPr lang="zh-TW" altLang="en-US" b="0" i="0">
                <a:solidFill>
                  <a:srgbClr val="808080"/>
                </a:solidFill>
                <a:effectLst/>
                <a:latin typeface="Noto Sans TC"/>
              </a:rPr>
              <a:t>、一般攝影機</a:t>
            </a:r>
            <a:r>
              <a:rPr lang="en-US" altLang="zh-TW" b="0" i="0">
                <a:solidFill>
                  <a:srgbClr val="808080"/>
                </a:solidFill>
                <a:effectLst/>
                <a:latin typeface="Noto Sans TC"/>
              </a:rPr>
              <a:t>90%up</a:t>
            </a:r>
          </a:p>
          <a:p>
            <a:pPr algn="l"/>
            <a:endParaRPr lang="en-US" altLang="zh-TW" b="0" i="0">
              <a:solidFill>
                <a:srgbClr val="808080"/>
              </a:solidFill>
              <a:effectLst/>
              <a:latin typeface="Noto Sans TC"/>
            </a:endParaRPr>
          </a:p>
        </p:txBody>
      </p:sp>
      <p:pic>
        <p:nvPicPr>
          <p:cNvPr id="12" name="圖片 11">
            <a:extLst>
              <a:ext uri="{FF2B5EF4-FFF2-40B4-BE49-F238E27FC236}">
                <a16:creationId xmlns:a16="http://schemas.microsoft.com/office/drawing/2014/main" id="{2D0936B4-9F17-B012-C8EC-0F006EC09C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5585" y="5883258"/>
            <a:ext cx="4113986" cy="2268742"/>
          </a:xfrm>
          <a:prstGeom prst="rect">
            <a:avLst/>
          </a:prstGeom>
        </p:spPr>
      </p:pic>
      <p:sp>
        <p:nvSpPr>
          <p:cNvPr id="16" name="文字方塊 15">
            <a:extLst>
              <a:ext uri="{FF2B5EF4-FFF2-40B4-BE49-F238E27FC236}">
                <a16:creationId xmlns:a16="http://schemas.microsoft.com/office/drawing/2014/main" id="{C84FD4C1-5728-882B-1C8D-B4AD0AB41508}"/>
              </a:ext>
            </a:extLst>
          </p:cNvPr>
          <p:cNvSpPr txBox="1"/>
          <p:nvPr/>
        </p:nvSpPr>
        <p:spPr>
          <a:xfrm>
            <a:off x="6123006" y="1419132"/>
            <a:ext cx="6134582" cy="923330"/>
          </a:xfrm>
          <a:prstGeom prst="rect">
            <a:avLst/>
          </a:prstGeom>
          <a:noFill/>
        </p:spPr>
        <p:txBody>
          <a:bodyPr wrap="square">
            <a:spAutoFit/>
          </a:bodyPr>
          <a:lstStyle/>
          <a:p>
            <a:pPr algn="l"/>
            <a:r>
              <a:rPr lang="zh-TW" altLang="en-US">
                <a:solidFill>
                  <a:srgbClr val="808080"/>
                </a:solidFill>
                <a:latin typeface="Noto Sans TC"/>
              </a:rPr>
              <a:t>車牌辨識</a:t>
            </a:r>
            <a:endParaRPr lang="en-US" altLang="zh-TW">
              <a:solidFill>
                <a:srgbClr val="808080"/>
              </a:solidFill>
              <a:latin typeface="Noto Sans TC"/>
            </a:endParaRPr>
          </a:p>
          <a:p>
            <a:pPr algn="l"/>
            <a:r>
              <a:rPr lang="zh-TW" altLang="en-US" b="0" i="0">
                <a:solidFill>
                  <a:srgbClr val="808080"/>
                </a:solidFill>
                <a:effectLst/>
                <a:latin typeface="Noto Sans TC"/>
              </a:rPr>
              <a:t>可辨識之車輛時速達</a:t>
            </a:r>
            <a:r>
              <a:rPr lang="en-US" altLang="zh-TW" b="0" i="0">
                <a:solidFill>
                  <a:srgbClr val="808080"/>
                </a:solidFill>
                <a:effectLst/>
                <a:latin typeface="Noto Sans TC"/>
              </a:rPr>
              <a:t>200</a:t>
            </a:r>
            <a:r>
              <a:rPr lang="zh-TW" altLang="en-US" b="0" i="0">
                <a:solidFill>
                  <a:srgbClr val="808080"/>
                </a:solidFill>
                <a:effectLst/>
                <a:latin typeface="Noto Sans TC"/>
              </a:rPr>
              <a:t>公里的以上</a:t>
            </a:r>
            <a:endParaRPr lang="zh-TW" altLang="en-US" b="0" i="0">
              <a:solidFill>
                <a:srgbClr val="383838"/>
              </a:solidFill>
              <a:effectLst/>
              <a:latin typeface="Open Sans" panose="020B0606030504020204" pitchFamily="34" charset="0"/>
            </a:endParaRPr>
          </a:p>
          <a:p>
            <a:r>
              <a:rPr lang="zh-TW" altLang="en-US" b="0" i="0">
                <a:solidFill>
                  <a:srgbClr val="808080"/>
                </a:solidFill>
                <a:effectLst/>
                <a:latin typeface="Noto Sans TC"/>
              </a:rPr>
              <a:t>白天辨識率</a:t>
            </a:r>
            <a:r>
              <a:rPr lang="en-US" altLang="zh-TW" b="0" i="0">
                <a:solidFill>
                  <a:srgbClr val="808080"/>
                </a:solidFill>
                <a:effectLst/>
                <a:latin typeface="Noto Sans TC"/>
              </a:rPr>
              <a:t>96%</a:t>
            </a:r>
            <a:r>
              <a:rPr lang="zh-TW" altLang="en-US" b="0" i="0">
                <a:solidFill>
                  <a:srgbClr val="808080"/>
                </a:solidFill>
                <a:effectLst/>
                <a:latin typeface="Noto Sans TC"/>
              </a:rPr>
              <a:t>以上、夜間辨識率</a:t>
            </a:r>
            <a:r>
              <a:rPr lang="en-US" altLang="zh-TW" b="0" i="0">
                <a:solidFill>
                  <a:srgbClr val="808080"/>
                </a:solidFill>
                <a:effectLst/>
                <a:latin typeface="Noto Sans TC"/>
              </a:rPr>
              <a:t>90%</a:t>
            </a:r>
            <a:r>
              <a:rPr lang="zh-TW" altLang="en-US" b="0" i="0">
                <a:solidFill>
                  <a:srgbClr val="808080"/>
                </a:solidFill>
                <a:effectLst/>
                <a:latin typeface="Noto Sans TC"/>
              </a:rPr>
              <a:t>以上</a:t>
            </a:r>
            <a:endParaRPr lang="en-US" altLang="zh-TW" b="0" i="0">
              <a:solidFill>
                <a:srgbClr val="808080"/>
              </a:solidFill>
              <a:effectLst/>
              <a:latin typeface="Noto Sans TC"/>
            </a:endParaRPr>
          </a:p>
        </p:txBody>
      </p:sp>
      <p:sp>
        <p:nvSpPr>
          <p:cNvPr id="18" name="文字方塊 17">
            <a:extLst>
              <a:ext uri="{FF2B5EF4-FFF2-40B4-BE49-F238E27FC236}">
                <a16:creationId xmlns:a16="http://schemas.microsoft.com/office/drawing/2014/main" id="{6232EFE8-FD9E-B6B2-7E45-2FD8A33F8058}"/>
              </a:ext>
            </a:extLst>
          </p:cNvPr>
          <p:cNvSpPr txBox="1"/>
          <p:nvPr/>
        </p:nvSpPr>
        <p:spPr>
          <a:xfrm>
            <a:off x="6123006" y="2693152"/>
            <a:ext cx="6354500" cy="923330"/>
          </a:xfrm>
          <a:prstGeom prst="rect">
            <a:avLst/>
          </a:prstGeom>
          <a:noFill/>
        </p:spPr>
        <p:txBody>
          <a:bodyPr wrap="square">
            <a:spAutoFit/>
          </a:bodyPr>
          <a:lstStyle/>
          <a:p>
            <a:r>
              <a:rPr lang="zh-TW" altLang="en-US" b="0" i="0">
                <a:solidFill>
                  <a:srgbClr val="808080"/>
                </a:solidFill>
                <a:effectLst/>
                <a:latin typeface="Noto Sans TC"/>
              </a:rPr>
              <a:t>違規偵測提供闖紅燈、紅燈右轉、紅燈左轉、逆向、違停、行人偵測等違規偵測</a:t>
            </a:r>
            <a:endParaRPr lang="en-US" altLang="zh-TW" b="0" i="0">
              <a:solidFill>
                <a:srgbClr val="808080"/>
              </a:solidFill>
              <a:effectLst/>
              <a:latin typeface="Noto Sans TC"/>
            </a:endParaRPr>
          </a:p>
          <a:p>
            <a:r>
              <a:rPr lang="zh-TW" altLang="en-US" b="0" i="0">
                <a:solidFill>
                  <a:srgbClr val="808080"/>
                </a:solidFill>
                <a:effectLst/>
                <a:latin typeface="Noto Sans TC"/>
              </a:rPr>
              <a:t>白天辨識率</a:t>
            </a:r>
            <a:r>
              <a:rPr lang="en-US" altLang="zh-TW" b="0" i="0">
                <a:solidFill>
                  <a:srgbClr val="808080"/>
                </a:solidFill>
                <a:effectLst/>
                <a:latin typeface="Noto Sans TC"/>
              </a:rPr>
              <a:t>96%</a:t>
            </a:r>
            <a:r>
              <a:rPr lang="zh-TW" altLang="en-US" b="0" i="0">
                <a:solidFill>
                  <a:srgbClr val="808080"/>
                </a:solidFill>
                <a:effectLst/>
                <a:latin typeface="Noto Sans TC"/>
              </a:rPr>
              <a:t>以上、夜間辨識率</a:t>
            </a:r>
            <a:r>
              <a:rPr lang="en-US" altLang="zh-TW" b="0" i="0">
                <a:solidFill>
                  <a:srgbClr val="808080"/>
                </a:solidFill>
                <a:effectLst/>
                <a:latin typeface="Noto Sans TC"/>
              </a:rPr>
              <a:t>85%</a:t>
            </a:r>
            <a:r>
              <a:rPr lang="zh-TW" altLang="en-US" b="0" i="0">
                <a:solidFill>
                  <a:srgbClr val="808080"/>
                </a:solidFill>
                <a:effectLst/>
                <a:latin typeface="Noto Sans TC"/>
              </a:rPr>
              <a:t>以上</a:t>
            </a:r>
            <a:endParaRPr lang="zh-TW" altLang="en-US"/>
          </a:p>
        </p:txBody>
      </p:sp>
      <p:pic>
        <p:nvPicPr>
          <p:cNvPr id="20" name="圖片 19">
            <a:extLst>
              <a:ext uri="{FF2B5EF4-FFF2-40B4-BE49-F238E27FC236}">
                <a16:creationId xmlns:a16="http://schemas.microsoft.com/office/drawing/2014/main" id="{811CF991-A5FE-E86B-3985-75F102C20C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4070" y="3967172"/>
            <a:ext cx="5001806" cy="2487891"/>
          </a:xfrm>
          <a:prstGeom prst="rect">
            <a:avLst/>
          </a:prstGeom>
        </p:spPr>
      </p:pic>
    </p:spTree>
    <p:extLst>
      <p:ext uri="{BB962C8B-B14F-4D97-AF65-F5344CB8AC3E}">
        <p14:creationId xmlns:p14="http://schemas.microsoft.com/office/powerpoint/2010/main" val="2744526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AFBC38-40C4-4057-24BE-28DDC7407206}"/>
              </a:ext>
            </a:extLst>
          </p:cNvPr>
          <p:cNvSpPr>
            <a:spLocks noGrp="1"/>
          </p:cNvSpPr>
          <p:nvPr>
            <p:ph type="title"/>
          </p:nvPr>
        </p:nvSpPr>
        <p:spPr/>
        <p:txBody>
          <a:bodyPr/>
          <a:lstStyle/>
          <a:p>
            <a:r>
              <a:rPr lang="zh-TW" altLang="en-US"/>
              <a:t>車流監控及科技執法相機需求</a:t>
            </a:r>
          </a:p>
        </p:txBody>
      </p:sp>
      <p:sp>
        <p:nvSpPr>
          <p:cNvPr id="3" name="投影片編號版面配置區 2">
            <a:extLst>
              <a:ext uri="{FF2B5EF4-FFF2-40B4-BE49-F238E27FC236}">
                <a16:creationId xmlns:a16="http://schemas.microsoft.com/office/drawing/2014/main" id="{63F774A5-461F-6EF6-3561-836C56D6F6CF}"/>
              </a:ext>
            </a:extLst>
          </p:cNvPr>
          <p:cNvSpPr>
            <a:spLocks noGrp="1"/>
          </p:cNvSpPr>
          <p:nvPr>
            <p:ph type="sldNum" sz="quarter" idx="12"/>
          </p:nvPr>
        </p:nvSpPr>
        <p:spPr/>
        <p:txBody>
          <a:bodyPr/>
          <a:lstStyle/>
          <a:p>
            <a:pPr algn="ctr"/>
            <a:fld id="{6E290225-7458-4E5F-AFE5-E142CAAEBF37}" type="slidenum">
              <a:rPr lang="en-US" smtClean="0"/>
              <a:pPr algn="ctr"/>
              <a:t>139</a:t>
            </a:fld>
            <a:endParaRPr lang="en-US"/>
          </a:p>
        </p:txBody>
      </p:sp>
      <p:sp>
        <p:nvSpPr>
          <p:cNvPr id="6" name="文字方塊 5">
            <a:extLst>
              <a:ext uri="{FF2B5EF4-FFF2-40B4-BE49-F238E27FC236}">
                <a16:creationId xmlns:a16="http://schemas.microsoft.com/office/drawing/2014/main" id="{7606C3B5-2AEF-ACED-65D1-B2FEE444A018}"/>
              </a:ext>
            </a:extLst>
          </p:cNvPr>
          <p:cNvSpPr txBox="1"/>
          <p:nvPr/>
        </p:nvSpPr>
        <p:spPr>
          <a:xfrm>
            <a:off x="164940" y="1144588"/>
            <a:ext cx="6094070" cy="646331"/>
          </a:xfrm>
          <a:prstGeom prst="rect">
            <a:avLst/>
          </a:prstGeom>
          <a:noFill/>
        </p:spPr>
        <p:txBody>
          <a:bodyPr wrap="square">
            <a:spAutoFit/>
          </a:bodyPr>
          <a:lstStyle/>
          <a:p>
            <a:r>
              <a:rPr lang="en-US" altLang="zh-TW">
                <a:hlinkClick r:id="rId2"/>
              </a:rPr>
              <a:t>AI Smart Traffic Cameras for Monitoring | Video Analytics (e-consystems.com)</a:t>
            </a:r>
            <a:endParaRPr lang="zh-TW" altLang="en-US"/>
          </a:p>
        </p:txBody>
      </p:sp>
      <p:sp>
        <p:nvSpPr>
          <p:cNvPr id="7" name="文字方塊 6">
            <a:extLst>
              <a:ext uri="{FF2B5EF4-FFF2-40B4-BE49-F238E27FC236}">
                <a16:creationId xmlns:a16="http://schemas.microsoft.com/office/drawing/2014/main" id="{D59376FF-1B07-CA1D-5A02-88A279B78003}"/>
              </a:ext>
            </a:extLst>
          </p:cNvPr>
          <p:cNvSpPr txBox="1"/>
          <p:nvPr/>
        </p:nvSpPr>
        <p:spPr>
          <a:xfrm>
            <a:off x="0" y="2201050"/>
            <a:ext cx="6673686" cy="1477328"/>
          </a:xfrm>
          <a:prstGeom prst="rect">
            <a:avLst/>
          </a:prstGeom>
          <a:noFill/>
        </p:spPr>
        <p:txBody>
          <a:bodyPr wrap="none" rtlCol="0">
            <a:spAutoFit/>
          </a:bodyPr>
          <a:lstStyle/>
          <a:p>
            <a:r>
              <a:rPr lang="en-US" altLang="zh-TW" b="1" i="0">
                <a:solidFill>
                  <a:srgbClr val="3F3F3F"/>
                </a:solidFill>
                <a:effectLst/>
                <a:latin typeface="arial" panose="020B0604020202020204" pitchFamily="34" charset="0"/>
              </a:rPr>
              <a:t>High Resolution</a:t>
            </a:r>
            <a:endParaRPr lang="en-US" altLang="zh-TW" b="0" i="0">
              <a:solidFill>
                <a:srgbClr val="3F3F3F"/>
              </a:solidFill>
              <a:effectLst/>
              <a:latin typeface="arial" panose="020B0604020202020204" pitchFamily="34" charset="0"/>
            </a:endParaRPr>
          </a:p>
          <a:p>
            <a:r>
              <a:rPr lang="en-US" altLang="zh-TW" b="0" i="0">
                <a:solidFill>
                  <a:srgbClr val="3F3F3F"/>
                </a:solidFill>
                <a:effectLst/>
                <a:latin typeface="arial" panose="020B0604020202020204" pitchFamily="34" charset="0"/>
              </a:rPr>
              <a:t>To cover wide area of the intersection in greater detail</a:t>
            </a:r>
          </a:p>
          <a:p>
            <a:r>
              <a:rPr lang="en-US" altLang="zh-TW" b="1" i="0">
                <a:solidFill>
                  <a:srgbClr val="3F3F3F"/>
                </a:solidFill>
                <a:effectLst/>
                <a:latin typeface="arial" panose="020B0604020202020204" pitchFamily="34" charset="0"/>
              </a:rPr>
              <a:t>HDR</a:t>
            </a:r>
          </a:p>
          <a:p>
            <a:r>
              <a:rPr lang="en-US" altLang="zh-TW" b="0" i="0">
                <a:solidFill>
                  <a:srgbClr val="3F3F3F"/>
                </a:solidFill>
                <a:effectLst/>
                <a:latin typeface="arial" panose="020B0604020202020204" pitchFamily="34" charset="0"/>
              </a:rPr>
              <a:t>To capture high quality images in challenging lighting conditions</a:t>
            </a:r>
          </a:p>
          <a:p>
            <a:endParaRPr lang="en-US" altLang="zh-TW" b="0" i="0">
              <a:solidFill>
                <a:srgbClr val="3F3F3F"/>
              </a:solidFill>
              <a:effectLst/>
              <a:latin typeface="arial" panose="020B0604020202020204" pitchFamily="34" charset="0"/>
            </a:endParaRPr>
          </a:p>
        </p:txBody>
      </p:sp>
      <p:sp>
        <p:nvSpPr>
          <p:cNvPr id="9" name="文字方塊 8">
            <a:extLst>
              <a:ext uri="{FF2B5EF4-FFF2-40B4-BE49-F238E27FC236}">
                <a16:creationId xmlns:a16="http://schemas.microsoft.com/office/drawing/2014/main" id="{CBE8E1BC-077F-BDBC-9579-90375F34BB08}"/>
              </a:ext>
            </a:extLst>
          </p:cNvPr>
          <p:cNvSpPr txBox="1"/>
          <p:nvPr/>
        </p:nvSpPr>
        <p:spPr>
          <a:xfrm>
            <a:off x="-27006" y="1831718"/>
            <a:ext cx="6123006" cy="369332"/>
          </a:xfrm>
          <a:prstGeom prst="rect">
            <a:avLst/>
          </a:prstGeom>
          <a:noFill/>
        </p:spPr>
        <p:txBody>
          <a:bodyPr wrap="square">
            <a:spAutoFit/>
          </a:bodyPr>
          <a:lstStyle/>
          <a:p>
            <a:r>
              <a:rPr lang="zh-TW" altLang="en-US">
                <a:highlight>
                  <a:srgbClr val="FFFF00"/>
                </a:highlight>
              </a:rPr>
              <a:t>車流監控</a:t>
            </a:r>
          </a:p>
        </p:txBody>
      </p:sp>
      <p:sp>
        <p:nvSpPr>
          <p:cNvPr id="10" name="文字方塊 9">
            <a:extLst>
              <a:ext uri="{FF2B5EF4-FFF2-40B4-BE49-F238E27FC236}">
                <a16:creationId xmlns:a16="http://schemas.microsoft.com/office/drawing/2014/main" id="{34CAFD4E-489C-3A2B-F8F8-CA3ECA275934}"/>
              </a:ext>
            </a:extLst>
          </p:cNvPr>
          <p:cNvSpPr txBox="1"/>
          <p:nvPr/>
        </p:nvSpPr>
        <p:spPr>
          <a:xfrm>
            <a:off x="6673686" y="1831718"/>
            <a:ext cx="6123006" cy="369332"/>
          </a:xfrm>
          <a:prstGeom prst="rect">
            <a:avLst/>
          </a:prstGeom>
          <a:noFill/>
        </p:spPr>
        <p:txBody>
          <a:bodyPr wrap="square">
            <a:spAutoFit/>
          </a:bodyPr>
          <a:lstStyle/>
          <a:p>
            <a:r>
              <a:rPr lang="zh-TW" altLang="en-US">
                <a:highlight>
                  <a:srgbClr val="FFFF00"/>
                </a:highlight>
              </a:rPr>
              <a:t>科技執法</a:t>
            </a:r>
          </a:p>
        </p:txBody>
      </p:sp>
      <p:sp>
        <p:nvSpPr>
          <p:cNvPr id="12" name="文字方塊 11">
            <a:extLst>
              <a:ext uri="{FF2B5EF4-FFF2-40B4-BE49-F238E27FC236}">
                <a16:creationId xmlns:a16="http://schemas.microsoft.com/office/drawing/2014/main" id="{F14AE1F6-D528-4819-BB45-71B4FCCDCF99}"/>
              </a:ext>
            </a:extLst>
          </p:cNvPr>
          <p:cNvSpPr txBox="1"/>
          <p:nvPr/>
        </p:nvSpPr>
        <p:spPr>
          <a:xfrm>
            <a:off x="6711217" y="2385716"/>
            <a:ext cx="6441310" cy="1754326"/>
          </a:xfrm>
          <a:prstGeom prst="rect">
            <a:avLst/>
          </a:prstGeom>
          <a:noFill/>
        </p:spPr>
        <p:txBody>
          <a:bodyPr wrap="square">
            <a:spAutoFit/>
          </a:bodyPr>
          <a:lstStyle/>
          <a:p>
            <a:r>
              <a:rPr lang="en-US" altLang="zh-TW" b="1" i="0">
                <a:solidFill>
                  <a:srgbClr val="3F3F3F"/>
                </a:solidFill>
                <a:effectLst/>
                <a:latin typeface="arial" panose="020B0604020202020204" pitchFamily="34" charset="0"/>
              </a:rPr>
              <a:t>Global Shutter</a:t>
            </a:r>
          </a:p>
          <a:p>
            <a:r>
              <a:rPr lang="en-US" altLang="zh-TW" b="0" i="0">
                <a:solidFill>
                  <a:srgbClr val="3F3F3F"/>
                </a:solidFill>
                <a:effectLst/>
                <a:latin typeface="arial" panose="020B0604020202020204" pitchFamily="34" charset="0"/>
              </a:rPr>
              <a:t>To capture fast moving objects without rolling shutter artifact &amp; motion blur</a:t>
            </a:r>
          </a:p>
          <a:p>
            <a:r>
              <a:rPr lang="en-US" altLang="zh-TW" b="1" i="0">
                <a:solidFill>
                  <a:srgbClr val="3F3F3F"/>
                </a:solidFill>
                <a:effectLst/>
                <a:latin typeface="arial" panose="020B0604020202020204" pitchFamily="34" charset="0"/>
              </a:rPr>
              <a:t>Low Light Sensitivity</a:t>
            </a:r>
          </a:p>
          <a:p>
            <a:r>
              <a:rPr lang="en-US" altLang="zh-TW" b="0" i="0">
                <a:solidFill>
                  <a:srgbClr val="3F3F3F"/>
                </a:solidFill>
                <a:effectLst/>
                <a:latin typeface="arial" panose="020B0604020202020204" pitchFamily="34" charset="0"/>
              </a:rPr>
              <a:t>To capture clear images in</a:t>
            </a:r>
            <a:r>
              <a:rPr lang="zh-TW" altLang="en-US" b="0" i="0">
                <a:solidFill>
                  <a:srgbClr val="3F3F3F"/>
                </a:solidFill>
                <a:effectLst/>
                <a:latin typeface="arial" panose="020B0604020202020204" pitchFamily="34" charset="0"/>
              </a:rPr>
              <a:t> </a:t>
            </a:r>
            <a:r>
              <a:rPr lang="en-US" altLang="zh-TW" b="0" i="0">
                <a:solidFill>
                  <a:srgbClr val="3F3F3F"/>
                </a:solidFill>
                <a:effectLst/>
                <a:latin typeface="arial" panose="020B0604020202020204" pitchFamily="34" charset="0"/>
              </a:rPr>
              <a:t>dark environments</a:t>
            </a:r>
          </a:p>
          <a:p>
            <a:endParaRPr lang="en-US" altLang="zh-TW" b="1" i="0">
              <a:solidFill>
                <a:srgbClr val="3F3F3F"/>
              </a:solidFill>
              <a:effectLst/>
              <a:latin typeface="arial" panose="020B0604020202020204" pitchFamily="34" charset="0"/>
            </a:endParaRPr>
          </a:p>
        </p:txBody>
      </p:sp>
    </p:spTree>
    <p:extLst>
      <p:ext uri="{BB962C8B-B14F-4D97-AF65-F5344CB8AC3E}">
        <p14:creationId xmlns:p14="http://schemas.microsoft.com/office/powerpoint/2010/main" val="3339718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圓角 12">
            <a:extLst>
              <a:ext uri="{FF2B5EF4-FFF2-40B4-BE49-F238E27FC236}">
                <a16:creationId xmlns:a16="http://schemas.microsoft.com/office/drawing/2014/main" id="{9C4B9235-8B8E-C01F-BF19-C8922EC8568C}"/>
              </a:ext>
            </a:extLst>
          </p:cNvPr>
          <p:cNvSpPr/>
          <p:nvPr/>
        </p:nvSpPr>
        <p:spPr>
          <a:xfrm>
            <a:off x="5638800" y="3184530"/>
            <a:ext cx="3035300" cy="720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800">
                <a:solidFill>
                  <a:sysClr val="windowText" lastClr="000000"/>
                </a:solidFill>
                <a:latin typeface="微軟正黑體"/>
                <a:ea typeface="微軟正黑體"/>
              </a:rPr>
              <a:t>無數位化</a:t>
            </a:r>
            <a:r>
              <a:rPr lang="zh-TW" altLang="en-US">
                <a:solidFill>
                  <a:sysClr val="windowText" lastClr="000000"/>
                </a:solidFill>
                <a:latin typeface="微軟正黑體"/>
                <a:ea typeface="微軟正黑體"/>
              </a:rPr>
              <a:t>、</a:t>
            </a:r>
            <a:r>
              <a:rPr lang="zh-TW" altLang="en-US" sz="1800">
                <a:solidFill>
                  <a:sysClr val="windowText" lastClr="000000"/>
                </a:solidFill>
                <a:latin typeface="微軟正黑體"/>
                <a:ea typeface="微軟正黑體"/>
              </a:rPr>
              <a:t>無連網、無資產與設備紀錄維修整合</a:t>
            </a:r>
            <a:endParaRPr lang="en-US" altLang="zh-TW" sz="1800">
              <a:solidFill>
                <a:sysClr val="windowText" lastClr="000000"/>
              </a:solidFill>
              <a:latin typeface="微軟正黑體"/>
              <a:ea typeface="微軟正黑體"/>
            </a:endParaRPr>
          </a:p>
        </p:txBody>
      </p:sp>
      <p:sp>
        <p:nvSpPr>
          <p:cNvPr id="14" name="矩形: 圓角 13">
            <a:extLst>
              <a:ext uri="{FF2B5EF4-FFF2-40B4-BE49-F238E27FC236}">
                <a16:creationId xmlns:a16="http://schemas.microsoft.com/office/drawing/2014/main" id="{68A0B529-FCBE-B6EC-606E-4BB8D7F811AC}"/>
              </a:ext>
            </a:extLst>
          </p:cNvPr>
          <p:cNvSpPr/>
          <p:nvPr/>
        </p:nvSpPr>
        <p:spPr>
          <a:xfrm>
            <a:off x="5638800" y="3997705"/>
            <a:ext cx="3035300" cy="7200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號誌異常 </a:t>
            </a:r>
            <a:r>
              <a:rPr lang="en-US" altLang="zh-TW">
                <a:solidFill>
                  <a:sysClr val="windowText" lastClr="000000"/>
                </a:solidFill>
              </a:rPr>
              <a:t>(</a:t>
            </a:r>
            <a:r>
              <a:rPr lang="zh-TW" altLang="en-US">
                <a:solidFill>
                  <a:sysClr val="windowText" lastClr="000000"/>
                </a:solidFill>
              </a:rPr>
              <a:t>如故障、亮度不足</a:t>
            </a:r>
            <a:r>
              <a:rPr lang="en-US" altLang="zh-TW">
                <a:solidFill>
                  <a:sysClr val="windowText" lastClr="000000"/>
                </a:solidFill>
              </a:rPr>
              <a:t>)</a:t>
            </a:r>
            <a:r>
              <a:rPr lang="zh-TW" altLang="en-US">
                <a:solidFill>
                  <a:sysClr val="windowText" lastClr="000000"/>
                </a:solidFill>
              </a:rPr>
              <a:t>，無法主動偵測與回報</a:t>
            </a:r>
          </a:p>
        </p:txBody>
      </p:sp>
      <p:sp>
        <p:nvSpPr>
          <p:cNvPr id="15" name="矩形: 圓角 14">
            <a:extLst>
              <a:ext uri="{FF2B5EF4-FFF2-40B4-BE49-F238E27FC236}">
                <a16:creationId xmlns:a16="http://schemas.microsoft.com/office/drawing/2014/main" id="{228C8938-16C8-3F80-BE81-2568F014FFC6}"/>
              </a:ext>
            </a:extLst>
          </p:cNvPr>
          <p:cNvSpPr/>
          <p:nvPr/>
        </p:nvSpPr>
        <p:spPr>
          <a:xfrm>
            <a:off x="5638800" y="4810880"/>
            <a:ext cx="3035300" cy="72000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裝置運行時間無法預估</a:t>
            </a:r>
          </a:p>
        </p:txBody>
      </p:sp>
      <p:sp>
        <p:nvSpPr>
          <p:cNvPr id="16" name="矩形: 圓角 15">
            <a:extLst>
              <a:ext uri="{FF2B5EF4-FFF2-40B4-BE49-F238E27FC236}">
                <a16:creationId xmlns:a16="http://schemas.microsoft.com/office/drawing/2014/main" id="{C275965C-E364-EF0F-689D-86F37517D3C1}"/>
              </a:ext>
            </a:extLst>
          </p:cNvPr>
          <p:cNvSpPr/>
          <p:nvPr/>
        </p:nvSpPr>
        <p:spPr>
          <a:xfrm>
            <a:off x="5638800" y="5624055"/>
            <a:ext cx="3035300" cy="720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能耗判斷不精準</a:t>
            </a:r>
          </a:p>
        </p:txBody>
      </p:sp>
      <p:sp>
        <p:nvSpPr>
          <p:cNvPr id="2" name="標題 1">
            <a:extLst>
              <a:ext uri="{FF2B5EF4-FFF2-40B4-BE49-F238E27FC236}">
                <a16:creationId xmlns:a16="http://schemas.microsoft.com/office/drawing/2014/main" id="{B07A9939-4764-21E0-EF8C-5211F1908B19}"/>
              </a:ext>
            </a:extLst>
          </p:cNvPr>
          <p:cNvSpPr>
            <a:spLocks noGrp="1"/>
          </p:cNvSpPr>
          <p:nvPr>
            <p:ph type="title"/>
          </p:nvPr>
        </p:nvSpPr>
        <p:spPr/>
        <p:txBody>
          <a:bodyPr>
            <a:normAutofit/>
          </a:bodyPr>
          <a:lstStyle/>
          <a:p>
            <a:r>
              <a:rPr lang="en-US" altLang="zh-TW">
                <a:latin typeface="Microsoft JhengHei"/>
                <a:ea typeface="Microsoft JhengHei"/>
              </a:rPr>
              <a:t>Level 1</a:t>
            </a:r>
            <a:r>
              <a:rPr lang="zh-TW" altLang="en-US">
                <a:latin typeface="Microsoft JhengHei"/>
                <a:ea typeface="Microsoft JhengHei"/>
              </a:rPr>
              <a:t>：道路基礎設施完成數位化 </a:t>
            </a:r>
          </a:p>
        </p:txBody>
      </p:sp>
      <p:sp>
        <p:nvSpPr>
          <p:cNvPr id="3" name="投影片編號版面配置區 2">
            <a:extLst>
              <a:ext uri="{FF2B5EF4-FFF2-40B4-BE49-F238E27FC236}">
                <a16:creationId xmlns:a16="http://schemas.microsoft.com/office/drawing/2014/main" id="{58AE5940-343F-A48B-2B6D-606353D264CF}"/>
              </a:ext>
            </a:extLst>
          </p:cNvPr>
          <p:cNvSpPr>
            <a:spLocks noGrp="1"/>
          </p:cNvSpPr>
          <p:nvPr>
            <p:ph type="sldNum" sz="quarter" idx="12"/>
          </p:nvPr>
        </p:nvSpPr>
        <p:spPr/>
        <p:txBody>
          <a:bodyPr/>
          <a:lstStyle/>
          <a:p>
            <a:pPr algn="ctr"/>
            <a:fld id="{6E290225-7458-4E5F-AFE5-E142CAAEBF37}" type="slidenum">
              <a:rPr lang="en-US" smtClean="0"/>
              <a:pPr algn="ctr"/>
              <a:t>14</a:t>
            </a:fld>
            <a:endParaRPr lang="en-US"/>
          </a:p>
        </p:txBody>
      </p:sp>
      <p:pic>
        <p:nvPicPr>
          <p:cNvPr id="7" name="圖片 6">
            <a:extLst>
              <a:ext uri="{FF2B5EF4-FFF2-40B4-BE49-F238E27FC236}">
                <a16:creationId xmlns:a16="http://schemas.microsoft.com/office/drawing/2014/main" id="{704A7982-A202-CDFC-E67A-E7B4EA6B25E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4983" y="1277622"/>
            <a:ext cx="4078005" cy="4753105"/>
          </a:xfrm>
          <a:prstGeom prst="rect">
            <a:avLst/>
          </a:prstGeom>
          <a:effectLst>
            <a:softEdge rad="127000"/>
          </a:effectLst>
        </p:spPr>
      </p:pic>
      <p:sp>
        <p:nvSpPr>
          <p:cNvPr id="11" name="文字方塊 10">
            <a:extLst>
              <a:ext uri="{FF2B5EF4-FFF2-40B4-BE49-F238E27FC236}">
                <a16:creationId xmlns:a16="http://schemas.microsoft.com/office/drawing/2014/main" id="{5B660C99-3D8B-186B-36B0-99566DF8E173}"/>
              </a:ext>
            </a:extLst>
          </p:cNvPr>
          <p:cNvSpPr txBox="1"/>
          <p:nvPr/>
        </p:nvSpPr>
        <p:spPr>
          <a:xfrm>
            <a:off x="5638800" y="1277622"/>
            <a:ext cx="5841999" cy="969368"/>
          </a:xfrm>
          <a:prstGeom prst="rect">
            <a:avLst/>
          </a:prstGeom>
          <a:noFill/>
        </p:spPr>
        <p:txBody>
          <a:bodyPr wrap="square">
            <a:spAutoFit/>
          </a:bodyPr>
          <a:lstStyle/>
          <a:p>
            <a:pPr marL="0" indent="0">
              <a:lnSpc>
                <a:spcPct val="170000"/>
              </a:lnSpc>
              <a:buNone/>
            </a:pPr>
            <a:r>
              <a:rPr lang="zh-TW" altLang="en-US" sz="1800">
                <a:latin typeface="微軟正黑體"/>
                <a:ea typeface="微軟正黑體"/>
              </a:rPr>
              <a:t>作為路口交通管控的重要基礎設施，交通燈除影響交通</a:t>
            </a:r>
            <a:r>
              <a:rPr lang="zh-TW" altLang="en-US" sz="1800">
                <a:solidFill>
                  <a:srgbClr val="FF0000"/>
                </a:solidFill>
                <a:latin typeface="微軟正黑體"/>
                <a:ea typeface="微軟正黑體"/>
              </a:rPr>
              <a:t>安全</a:t>
            </a:r>
            <a:r>
              <a:rPr lang="zh-TW" altLang="en-US" sz="1800">
                <a:latin typeface="微軟正黑體"/>
                <a:ea typeface="微軟正黑體"/>
              </a:rPr>
              <a:t>外，對於城市整體</a:t>
            </a:r>
            <a:r>
              <a:rPr lang="zh-TW" altLang="en-US" sz="1800">
                <a:solidFill>
                  <a:srgbClr val="FF0000"/>
                </a:solidFill>
                <a:latin typeface="微軟正黑體"/>
                <a:ea typeface="微軟正黑體"/>
              </a:rPr>
              <a:t>效率</a:t>
            </a:r>
            <a:r>
              <a:rPr lang="zh-TW" altLang="en-US" sz="1800">
                <a:latin typeface="微軟正黑體"/>
                <a:ea typeface="微軟正黑體"/>
              </a:rPr>
              <a:t>與</a:t>
            </a:r>
            <a:r>
              <a:rPr lang="zh-TW" altLang="en-US" sz="1800">
                <a:solidFill>
                  <a:srgbClr val="FF0000"/>
                </a:solidFill>
                <a:latin typeface="微軟正黑體"/>
                <a:ea typeface="微軟正黑體"/>
              </a:rPr>
              <a:t>低碳</a:t>
            </a:r>
            <a:r>
              <a:rPr lang="zh-TW" altLang="en-US" sz="1800">
                <a:latin typeface="微軟正黑體"/>
                <a:ea typeface="微軟正黑體"/>
              </a:rPr>
              <a:t>至關重要。</a:t>
            </a:r>
            <a:endParaRPr lang="en-US" altLang="zh-TW" sz="1800">
              <a:latin typeface="微軟正黑體"/>
              <a:ea typeface="微軟正黑體"/>
            </a:endParaRPr>
          </a:p>
        </p:txBody>
      </p:sp>
      <p:sp>
        <p:nvSpPr>
          <p:cNvPr id="8" name="文字方塊 7">
            <a:extLst>
              <a:ext uri="{FF2B5EF4-FFF2-40B4-BE49-F238E27FC236}">
                <a16:creationId xmlns:a16="http://schemas.microsoft.com/office/drawing/2014/main" id="{EF2568A4-8C7B-4886-3185-C25C3EF008EE}"/>
              </a:ext>
            </a:extLst>
          </p:cNvPr>
          <p:cNvSpPr txBox="1"/>
          <p:nvPr/>
        </p:nvSpPr>
        <p:spPr>
          <a:xfrm>
            <a:off x="6130450" y="2625034"/>
            <a:ext cx="2052000" cy="408623"/>
          </a:xfrm>
          <a:prstGeom prst="roundRect">
            <a:avLst/>
          </a:prstGeom>
          <a:solidFill>
            <a:schemeClr val="accent5"/>
          </a:solidFill>
        </p:spPr>
        <p:txBody>
          <a:bodyPr wrap="square">
            <a:spAutoFit/>
          </a:bodyPr>
          <a:lstStyle/>
          <a:p>
            <a:pPr marL="0" indent="0" algn="ctr">
              <a:buNone/>
            </a:pPr>
            <a:r>
              <a:rPr lang="zh-TW" altLang="en-US" sz="1800">
                <a:latin typeface="微軟正黑體"/>
                <a:ea typeface="微軟正黑體"/>
              </a:rPr>
              <a:t>傳統交通燈的限制</a:t>
            </a:r>
            <a:endParaRPr lang="zh-TW" altLang="en-US" sz="1800"/>
          </a:p>
        </p:txBody>
      </p:sp>
      <p:sp>
        <p:nvSpPr>
          <p:cNvPr id="9" name="文字方塊 8">
            <a:extLst>
              <a:ext uri="{FF2B5EF4-FFF2-40B4-BE49-F238E27FC236}">
                <a16:creationId xmlns:a16="http://schemas.microsoft.com/office/drawing/2014/main" id="{C1785FD9-9AB0-0AEA-573D-5683DE90904A}"/>
              </a:ext>
            </a:extLst>
          </p:cNvPr>
          <p:cNvSpPr txBox="1"/>
          <p:nvPr/>
        </p:nvSpPr>
        <p:spPr>
          <a:xfrm>
            <a:off x="9305165" y="2625034"/>
            <a:ext cx="2052000" cy="408623"/>
          </a:xfrm>
          <a:prstGeom prst="roundRect">
            <a:avLst/>
          </a:prstGeom>
          <a:solidFill>
            <a:schemeClr val="accent5"/>
          </a:solidFill>
        </p:spPr>
        <p:txBody>
          <a:bodyPr wrap="square">
            <a:spAutoFit/>
          </a:bodyPr>
          <a:lstStyle/>
          <a:p>
            <a:pPr marL="0" indent="0" algn="ctr">
              <a:buNone/>
            </a:pPr>
            <a:r>
              <a:rPr lang="zh-TW" altLang="en-US">
                <a:latin typeface="微軟正黑體"/>
                <a:ea typeface="微軟正黑體"/>
              </a:rPr>
              <a:t>造成後果</a:t>
            </a:r>
            <a:endParaRPr lang="zh-TW" altLang="en-US" sz="1800"/>
          </a:p>
        </p:txBody>
      </p:sp>
      <p:sp>
        <p:nvSpPr>
          <p:cNvPr id="12" name="文字方塊 11">
            <a:extLst>
              <a:ext uri="{FF2B5EF4-FFF2-40B4-BE49-F238E27FC236}">
                <a16:creationId xmlns:a16="http://schemas.microsoft.com/office/drawing/2014/main" id="{028757F8-D8B9-D6D7-EF95-5EF2798F60BE}"/>
              </a:ext>
            </a:extLst>
          </p:cNvPr>
          <p:cNvSpPr txBox="1"/>
          <p:nvPr/>
        </p:nvSpPr>
        <p:spPr>
          <a:xfrm>
            <a:off x="15754578" y="5728224"/>
            <a:ext cx="3086100" cy="923330"/>
          </a:xfrm>
          <a:prstGeom prst="rect">
            <a:avLst/>
          </a:prstGeom>
          <a:noFill/>
        </p:spPr>
        <p:txBody>
          <a:bodyPr wrap="square">
            <a:spAutoFit/>
          </a:bodyPr>
          <a:lstStyle/>
          <a:p>
            <a:pPr marL="285750" indent="-285750">
              <a:buFont typeface="Arial" panose="020B0604020202020204" pitchFamily="34" charset="0"/>
              <a:buChar char="•"/>
            </a:pPr>
            <a:endParaRPr lang="en-US" altLang="zh-TW">
              <a:latin typeface="微軟正黑體"/>
              <a:ea typeface="微軟正黑體"/>
            </a:endParaRPr>
          </a:p>
          <a:p>
            <a:pPr marL="285750" indent="-285750">
              <a:buFont typeface="Arial" panose="020B0604020202020204" pitchFamily="34" charset="0"/>
              <a:buChar char="•"/>
            </a:pPr>
            <a:endParaRPr lang="en-US" altLang="zh-TW"/>
          </a:p>
          <a:p>
            <a:pPr marL="285750" indent="-285750">
              <a:buFont typeface="Arial" panose="020B0604020202020204" pitchFamily="34" charset="0"/>
              <a:buChar char="•"/>
            </a:pPr>
            <a:endParaRPr lang="en-US" altLang="zh-TW"/>
          </a:p>
        </p:txBody>
      </p:sp>
      <p:pic>
        <p:nvPicPr>
          <p:cNvPr id="1026" name="Picture 2" descr="725 Cause Effect Infographics Royalty ...">
            <a:extLst>
              <a:ext uri="{FF2B5EF4-FFF2-40B4-BE49-F238E27FC236}">
                <a16:creationId xmlns:a16="http://schemas.microsoft.com/office/drawing/2014/main" id="{4C89CC8D-EF6C-A11F-54D9-8E176F5C0C3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88863" y="3184531"/>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圓角 17">
            <a:extLst>
              <a:ext uri="{FF2B5EF4-FFF2-40B4-BE49-F238E27FC236}">
                <a16:creationId xmlns:a16="http://schemas.microsoft.com/office/drawing/2014/main" id="{FAA36BF2-BBFF-18B5-3FD7-035F0482ABBD}"/>
              </a:ext>
            </a:extLst>
          </p:cNvPr>
          <p:cNvSpPr/>
          <p:nvPr/>
        </p:nvSpPr>
        <p:spPr>
          <a:xfrm>
            <a:off x="8813515" y="3184530"/>
            <a:ext cx="3035300" cy="720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chemeClr val="tx1"/>
                </a:solidFill>
              </a:rPr>
              <a:t>營運與維護管理效率不佳</a:t>
            </a:r>
          </a:p>
        </p:txBody>
      </p:sp>
      <p:sp>
        <p:nvSpPr>
          <p:cNvPr id="19" name="矩形: 圓角 18">
            <a:extLst>
              <a:ext uri="{FF2B5EF4-FFF2-40B4-BE49-F238E27FC236}">
                <a16:creationId xmlns:a16="http://schemas.microsoft.com/office/drawing/2014/main" id="{34122F78-CA2E-C1D4-005D-C6ACF8EE37CB}"/>
              </a:ext>
            </a:extLst>
          </p:cNvPr>
          <p:cNvSpPr/>
          <p:nvPr/>
        </p:nvSpPr>
        <p:spPr>
          <a:xfrm>
            <a:off x="8813515" y="3997705"/>
            <a:ext cx="3035300" cy="720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chemeClr val="tx1"/>
                </a:solidFill>
              </a:rPr>
              <a:t>嚴重影響用路人路口安全</a:t>
            </a:r>
          </a:p>
        </p:txBody>
      </p:sp>
      <p:sp>
        <p:nvSpPr>
          <p:cNvPr id="20" name="矩形: 圓角 19">
            <a:extLst>
              <a:ext uri="{FF2B5EF4-FFF2-40B4-BE49-F238E27FC236}">
                <a16:creationId xmlns:a16="http://schemas.microsoft.com/office/drawing/2014/main" id="{8E8F3BAA-42D2-87AD-C19D-F747A2ECEADB}"/>
              </a:ext>
            </a:extLst>
          </p:cNvPr>
          <p:cNvSpPr/>
          <p:nvPr/>
        </p:nvSpPr>
        <p:spPr>
          <a:xfrm>
            <a:off x="8813515" y="4810880"/>
            <a:ext cx="3035300" cy="720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chemeClr val="tx1"/>
                </a:solidFill>
              </a:rPr>
              <a:t>無法透過預警降低故障衝擊</a:t>
            </a:r>
          </a:p>
        </p:txBody>
      </p:sp>
      <p:sp>
        <p:nvSpPr>
          <p:cNvPr id="21" name="矩形: 圓角 20">
            <a:extLst>
              <a:ext uri="{FF2B5EF4-FFF2-40B4-BE49-F238E27FC236}">
                <a16:creationId xmlns:a16="http://schemas.microsoft.com/office/drawing/2014/main" id="{4918DA75-E5E4-2883-FAD9-CF0C0C94B86F}"/>
              </a:ext>
            </a:extLst>
          </p:cNvPr>
          <p:cNvSpPr/>
          <p:nvPr/>
        </p:nvSpPr>
        <p:spPr>
          <a:xfrm>
            <a:off x="8813515" y="5624055"/>
            <a:ext cx="3035300" cy="720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chemeClr val="tx1"/>
                </a:solidFill>
              </a:rPr>
              <a:t>無法準確設定能源計畫或進行能耗管理</a:t>
            </a:r>
          </a:p>
        </p:txBody>
      </p:sp>
      <p:sp>
        <p:nvSpPr>
          <p:cNvPr id="22" name="橢圓 21">
            <a:extLst>
              <a:ext uri="{FF2B5EF4-FFF2-40B4-BE49-F238E27FC236}">
                <a16:creationId xmlns:a16="http://schemas.microsoft.com/office/drawing/2014/main" id="{DBA9CB00-A1BB-15E9-C57C-FC96C8C0104B}"/>
              </a:ext>
            </a:extLst>
          </p:cNvPr>
          <p:cNvSpPr/>
          <p:nvPr/>
        </p:nvSpPr>
        <p:spPr>
          <a:xfrm>
            <a:off x="5253036" y="3298181"/>
            <a:ext cx="492698" cy="49269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1</a:t>
            </a:r>
            <a:endParaRPr lang="zh-TW" altLang="en-US">
              <a:solidFill>
                <a:schemeClr val="tx1"/>
              </a:solidFill>
            </a:endParaRPr>
          </a:p>
        </p:txBody>
      </p:sp>
      <p:sp>
        <p:nvSpPr>
          <p:cNvPr id="23" name="橢圓 22">
            <a:extLst>
              <a:ext uri="{FF2B5EF4-FFF2-40B4-BE49-F238E27FC236}">
                <a16:creationId xmlns:a16="http://schemas.microsoft.com/office/drawing/2014/main" id="{46FD6306-6894-C313-8B24-30989B6E9965}"/>
              </a:ext>
            </a:extLst>
          </p:cNvPr>
          <p:cNvSpPr/>
          <p:nvPr/>
        </p:nvSpPr>
        <p:spPr>
          <a:xfrm>
            <a:off x="5253036" y="4111356"/>
            <a:ext cx="492698" cy="49269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2</a:t>
            </a:r>
            <a:endParaRPr lang="zh-TW" altLang="en-US">
              <a:solidFill>
                <a:schemeClr val="tx1"/>
              </a:solidFill>
            </a:endParaRPr>
          </a:p>
        </p:txBody>
      </p:sp>
      <p:sp>
        <p:nvSpPr>
          <p:cNvPr id="24" name="橢圓 23">
            <a:extLst>
              <a:ext uri="{FF2B5EF4-FFF2-40B4-BE49-F238E27FC236}">
                <a16:creationId xmlns:a16="http://schemas.microsoft.com/office/drawing/2014/main" id="{4A4732C0-B36D-70B4-1CF5-B08F773F7A63}"/>
              </a:ext>
            </a:extLst>
          </p:cNvPr>
          <p:cNvSpPr/>
          <p:nvPr/>
        </p:nvSpPr>
        <p:spPr>
          <a:xfrm>
            <a:off x="5253036" y="4926228"/>
            <a:ext cx="492698" cy="49269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3</a:t>
            </a:r>
            <a:endParaRPr lang="zh-TW" altLang="en-US">
              <a:solidFill>
                <a:schemeClr val="tx1"/>
              </a:solidFill>
            </a:endParaRPr>
          </a:p>
        </p:txBody>
      </p:sp>
      <p:sp>
        <p:nvSpPr>
          <p:cNvPr id="25" name="橢圓 24">
            <a:extLst>
              <a:ext uri="{FF2B5EF4-FFF2-40B4-BE49-F238E27FC236}">
                <a16:creationId xmlns:a16="http://schemas.microsoft.com/office/drawing/2014/main" id="{079C355F-C37B-9787-86FA-AAA1CCAB0F5F}"/>
              </a:ext>
            </a:extLst>
          </p:cNvPr>
          <p:cNvSpPr/>
          <p:nvPr/>
        </p:nvSpPr>
        <p:spPr>
          <a:xfrm>
            <a:off x="5253036" y="5739403"/>
            <a:ext cx="492698" cy="49269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4</a:t>
            </a:r>
            <a:endParaRPr lang="zh-TW" altLang="en-US">
              <a:solidFill>
                <a:schemeClr val="tx1"/>
              </a:solidFill>
            </a:endParaRPr>
          </a:p>
        </p:txBody>
      </p:sp>
    </p:spTree>
    <p:extLst>
      <p:ext uri="{BB962C8B-B14F-4D97-AF65-F5344CB8AC3E}">
        <p14:creationId xmlns:p14="http://schemas.microsoft.com/office/powerpoint/2010/main" val="6019247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1C268D-FFDE-F971-6D07-E63B47813C79}"/>
              </a:ext>
            </a:extLst>
          </p:cNvPr>
          <p:cNvSpPr>
            <a:spLocks noGrp="1"/>
          </p:cNvSpPr>
          <p:nvPr>
            <p:ph type="title"/>
          </p:nvPr>
        </p:nvSpPr>
        <p:spPr/>
        <p:txBody>
          <a:bodyPr/>
          <a:lstStyle/>
          <a:p>
            <a:r>
              <a:rPr lang="en-US" altLang="zh-TW"/>
              <a:t>ITS</a:t>
            </a:r>
            <a:r>
              <a:rPr lang="zh-TW" altLang="en-US"/>
              <a:t> </a:t>
            </a:r>
            <a:r>
              <a:rPr lang="en-US" altLang="zh-TW"/>
              <a:t>Market Potential – Literature Review</a:t>
            </a:r>
            <a:endParaRPr lang="zh-TW" altLang="en-US"/>
          </a:p>
        </p:txBody>
      </p:sp>
      <p:sp>
        <p:nvSpPr>
          <p:cNvPr id="3" name="投影片編號版面配置區 2">
            <a:extLst>
              <a:ext uri="{FF2B5EF4-FFF2-40B4-BE49-F238E27FC236}">
                <a16:creationId xmlns:a16="http://schemas.microsoft.com/office/drawing/2014/main" id="{5F10DAB2-6A02-DE5C-9360-97468739640F}"/>
              </a:ext>
            </a:extLst>
          </p:cNvPr>
          <p:cNvSpPr>
            <a:spLocks noGrp="1"/>
          </p:cNvSpPr>
          <p:nvPr>
            <p:ph type="sldNum" sz="quarter" idx="12"/>
          </p:nvPr>
        </p:nvSpPr>
        <p:spPr/>
        <p:txBody>
          <a:bodyPr/>
          <a:lstStyle/>
          <a:p>
            <a:pPr algn="ctr"/>
            <a:fld id="{6E290225-7458-4E5F-AFE5-E142CAAEBF37}" type="slidenum">
              <a:rPr lang="en-US" smtClean="0"/>
              <a:pPr algn="ctr"/>
              <a:t>140</a:t>
            </a:fld>
            <a:endParaRPr lang="en-US"/>
          </a:p>
        </p:txBody>
      </p:sp>
      <p:sp>
        <p:nvSpPr>
          <p:cNvPr id="5" name="矩形 4">
            <a:extLst>
              <a:ext uri="{FF2B5EF4-FFF2-40B4-BE49-F238E27FC236}">
                <a16:creationId xmlns:a16="http://schemas.microsoft.com/office/drawing/2014/main" id="{9652F841-8D82-C050-693E-F763B0A8C43B}"/>
              </a:ext>
            </a:extLst>
          </p:cNvPr>
          <p:cNvSpPr/>
          <p:nvPr/>
        </p:nvSpPr>
        <p:spPr>
          <a:xfrm>
            <a:off x="1474808" y="1144588"/>
            <a:ext cx="3420000"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Future Market Insight: 2022-2032</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6" name="矩形 5">
            <a:extLst>
              <a:ext uri="{FF2B5EF4-FFF2-40B4-BE49-F238E27FC236}">
                <a16:creationId xmlns:a16="http://schemas.microsoft.com/office/drawing/2014/main" id="{51D2B9CC-B470-1EC0-551B-3A180CE17B8C}"/>
              </a:ext>
            </a:extLst>
          </p:cNvPr>
          <p:cNvSpPr/>
          <p:nvPr/>
        </p:nvSpPr>
        <p:spPr>
          <a:xfrm>
            <a:off x="4967285" y="1144588"/>
            <a:ext cx="3420000"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err="1">
                <a:ln>
                  <a:noFill/>
                </a:ln>
                <a:solidFill>
                  <a:prstClr val="black"/>
                </a:solidFill>
                <a:effectLst/>
                <a:uLnTx/>
                <a:uFillTx/>
                <a:latin typeface="Calibri"/>
                <a:ea typeface="微軟正黑體"/>
                <a:cs typeface="+mn-cs"/>
              </a:rPr>
              <a:t>GrandView</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 Research: 2024-2030</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7" name="矩形 6">
            <a:extLst>
              <a:ext uri="{FF2B5EF4-FFF2-40B4-BE49-F238E27FC236}">
                <a16:creationId xmlns:a16="http://schemas.microsoft.com/office/drawing/2014/main" id="{EAA76B41-A171-43FE-F17C-64B27EB87018}"/>
              </a:ext>
            </a:extLst>
          </p:cNvPr>
          <p:cNvSpPr/>
          <p:nvPr/>
        </p:nvSpPr>
        <p:spPr>
          <a:xfrm>
            <a:off x="8459761" y="1144588"/>
            <a:ext cx="3420000"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err="1">
                <a:ln>
                  <a:noFill/>
                </a:ln>
                <a:solidFill>
                  <a:prstClr val="black"/>
                </a:solidFill>
                <a:effectLst/>
                <a:uLnTx/>
                <a:uFillTx/>
                <a:latin typeface="Calibri"/>
                <a:ea typeface="微軟正黑體"/>
                <a:cs typeface="+mn-cs"/>
              </a:rPr>
              <a:t>MarkestandMarkets</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 2023-2028</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8" name="矩形 7">
            <a:extLst>
              <a:ext uri="{FF2B5EF4-FFF2-40B4-BE49-F238E27FC236}">
                <a16:creationId xmlns:a16="http://schemas.microsoft.com/office/drawing/2014/main" id="{F893D8F3-2B01-41C4-3D9D-A7920AAE2B00}"/>
              </a:ext>
            </a:extLst>
          </p:cNvPr>
          <p:cNvSpPr/>
          <p:nvPr/>
        </p:nvSpPr>
        <p:spPr>
          <a:xfrm>
            <a:off x="1474808" y="1649787"/>
            <a:ext cx="3420000" cy="923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全球交通</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壅塞</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議題加劇：政府願意投資在</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ITS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解決方案上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車聯網</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自駕車</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等新應用出現</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10" name="文字方塊 9">
            <a:extLst>
              <a:ext uri="{FF2B5EF4-FFF2-40B4-BE49-F238E27FC236}">
                <a16:creationId xmlns:a16="http://schemas.microsoft.com/office/drawing/2014/main" id="{A398B440-DDA8-3154-CD06-8106394EA11F}"/>
              </a:ext>
            </a:extLst>
          </p:cNvPr>
          <p:cNvSpPr txBox="1"/>
          <p:nvPr/>
        </p:nvSpPr>
        <p:spPr>
          <a:xfrm>
            <a:off x="358680" y="1649787"/>
            <a:ext cx="1043651" cy="92333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成長主因</a:t>
            </a:r>
            <a:endParaRPr lang="en-US" altLang="zh-TW"/>
          </a:p>
        </p:txBody>
      </p:sp>
      <p:sp>
        <p:nvSpPr>
          <p:cNvPr id="11" name="矩形 10">
            <a:extLst>
              <a:ext uri="{FF2B5EF4-FFF2-40B4-BE49-F238E27FC236}">
                <a16:creationId xmlns:a16="http://schemas.microsoft.com/office/drawing/2014/main" id="{D3C2D2D4-72EA-C469-07E6-0D3B1EEE15FA}"/>
              </a:ext>
            </a:extLst>
          </p:cNvPr>
          <p:cNvSpPr/>
          <p:nvPr/>
        </p:nvSpPr>
        <p:spPr>
          <a:xfrm>
            <a:off x="4967285" y="1649787"/>
            <a:ext cx="3420000" cy="923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Tx/>
              <a:buAutoNum type="arabicPeriod"/>
              <a:defRPr/>
            </a:pPr>
            <a:r>
              <a:rPr lang="zh-TW" altLang="en-US" sz="1600">
                <a:solidFill>
                  <a:srgbClr val="FF0000"/>
                </a:solidFill>
              </a:rPr>
              <a:t>運具數量成長</a:t>
            </a:r>
            <a:r>
              <a:rPr lang="zh-TW" altLang="en-US" sz="1600">
                <a:solidFill>
                  <a:prstClr val="black"/>
                </a:solidFill>
              </a:rPr>
              <a:t>使管理需求增加</a:t>
            </a:r>
            <a:endParaRPr lang="en-US" altLang="zh-TW" sz="160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交通解決方案及</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智慧車輛</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增加</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智慧城市</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布建增加</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12" name="矩形 11">
            <a:extLst>
              <a:ext uri="{FF2B5EF4-FFF2-40B4-BE49-F238E27FC236}">
                <a16:creationId xmlns:a16="http://schemas.microsoft.com/office/drawing/2014/main" id="{5DCAE552-E489-14C5-2BBB-330C9967DA5D}"/>
              </a:ext>
            </a:extLst>
          </p:cNvPr>
          <p:cNvSpPr/>
          <p:nvPr/>
        </p:nvSpPr>
        <p:spPr>
          <a:xfrm>
            <a:off x="8459761" y="1649787"/>
            <a:ext cx="3420000" cy="923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壅塞</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及管理問題帶動車隊及交通管理需求成長</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減碳</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需求增</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15" name="文字方塊 14">
            <a:extLst>
              <a:ext uri="{FF2B5EF4-FFF2-40B4-BE49-F238E27FC236}">
                <a16:creationId xmlns:a16="http://schemas.microsoft.com/office/drawing/2014/main" id="{54C119DD-E993-3AE5-116D-319C2D14E45A}"/>
              </a:ext>
            </a:extLst>
          </p:cNvPr>
          <p:cNvSpPr txBox="1"/>
          <p:nvPr/>
        </p:nvSpPr>
        <p:spPr>
          <a:xfrm>
            <a:off x="358680" y="2599723"/>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目標年市場規模</a:t>
            </a:r>
            <a:endParaRPr lang="en-US" altLang="zh-TW"/>
          </a:p>
        </p:txBody>
      </p:sp>
      <p:sp>
        <p:nvSpPr>
          <p:cNvPr id="16" name="矩形 15">
            <a:extLst>
              <a:ext uri="{FF2B5EF4-FFF2-40B4-BE49-F238E27FC236}">
                <a16:creationId xmlns:a16="http://schemas.microsoft.com/office/drawing/2014/main" id="{68FB857B-DA92-A892-8019-B250A9CA74C7}"/>
              </a:ext>
            </a:extLst>
          </p:cNvPr>
          <p:cNvSpPr/>
          <p:nvPr/>
        </p:nvSpPr>
        <p:spPr>
          <a:xfrm>
            <a:off x="1474808" y="259972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132.92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(2032)</a:t>
            </a:r>
          </a:p>
        </p:txBody>
      </p:sp>
      <p:sp>
        <p:nvSpPr>
          <p:cNvPr id="17" name="矩形 16">
            <a:extLst>
              <a:ext uri="{FF2B5EF4-FFF2-40B4-BE49-F238E27FC236}">
                <a16:creationId xmlns:a16="http://schemas.microsoft.com/office/drawing/2014/main" id="{663E5405-58B1-F33A-E8D6-11EA2A1378BD}"/>
              </a:ext>
            </a:extLst>
          </p:cNvPr>
          <p:cNvSpPr/>
          <p:nvPr/>
        </p:nvSpPr>
        <p:spPr>
          <a:xfrm>
            <a:off x="4967285" y="259972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90.39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(2030)</a:t>
            </a:r>
          </a:p>
        </p:txBody>
      </p:sp>
      <p:sp>
        <p:nvSpPr>
          <p:cNvPr id="19" name="矩形 18">
            <a:extLst>
              <a:ext uri="{FF2B5EF4-FFF2-40B4-BE49-F238E27FC236}">
                <a16:creationId xmlns:a16="http://schemas.microsoft.com/office/drawing/2014/main" id="{C075F0E0-126B-C0A6-B337-E9A0ADA021E4}"/>
              </a:ext>
            </a:extLst>
          </p:cNvPr>
          <p:cNvSpPr/>
          <p:nvPr/>
        </p:nvSpPr>
        <p:spPr>
          <a:xfrm>
            <a:off x="8459761" y="259972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67.2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(2028)</a:t>
            </a:r>
          </a:p>
        </p:txBody>
      </p:sp>
      <p:sp>
        <p:nvSpPr>
          <p:cNvPr id="21" name="文字方塊 20">
            <a:extLst>
              <a:ext uri="{FF2B5EF4-FFF2-40B4-BE49-F238E27FC236}">
                <a16:creationId xmlns:a16="http://schemas.microsoft.com/office/drawing/2014/main" id="{ACE0FE66-7982-D35D-FBE7-BBE9B50EC545}"/>
              </a:ext>
            </a:extLst>
          </p:cNvPr>
          <p:cNvSpPr txBox="1"/>
          <p:nvPr/>
        </p:nvSpPr>
        <p:spPr>
          <a:xfrm>
            <a:off x="358680" y="3230809"/>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基年市場規模</a:t>
            </a:r>
            <a:endParaRPr lang="en-US" altLang="zh-TW"/>
          </a:p>
        </p:txBody>
      </p:sp>
      <p:sp>
        <p:nvSpPr>
          <p:cNvPr id="22" name="矩形 21">
            <a:extLst>
              <a:ext uri="{FF2B5EF4-FFF2-40B4-BE49-F238E27FC236}">
                <a16:creationId xmlns:a16="http://schemas.microsoft.com/office/drawing/2014/main" id="{F8637EAB-C700-31F8-E5F2-C648D48F7841}"/>
              </a:ext>
            </a:extLst>
          </p:cNvPr>
          <p:cNvSpPr/>
          <p:nvPr/>
        </p:nvSpPr>
        <p:spPr>
          <a:xfrm>
            <a:off x="1474808" y="3230809"/>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37.8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(2022)</a:t>
            </a:r>
          </a:p>
        </p:txBody>
      </p:sp>
      <p:sp>
        <p:nvSpPr>
          <p:cNvPr id="23" name="矩形 22">
            <a:extLst>
              <a:ext uri="{FF2B5EF4-FFF2-40B4-BE49-F238E27FC236}">
                <a16:creationId xmlns:a16="http://schemas.microsoft.com/office/drawing/2014/main" id="{BC4DA0B7-F6D7-A389-C3C5-2BC928CD29C6}"/>
              </a:ext>
            </a:extLst>
          </p:cNvPr>
          <p:cNvSpPr/>
          <p:nvPr/>
        </p:nvSpPr>
        <p:spPr>
          <a:xfrm>
            <a:off x="4967285" y="3230809"/>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51.16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(2023)</a:t>
            </a:r>
          </a:p>
        </p:txBody>
      </p:sp>
      <p:sp>
        <p:nvSpPr>
          <p:cNvPr id="24" name="矩形 23">
            <a:extLst>
              <a:ext uri="{FF2B5EF4-FFF2-40B4-BE49-F238E27FC236}">
                <a16:creationId xmlns:a16="http://schemas.microsoft.com/office/drawing/2014/main" id="{EABACD62-D9A2-7BD1-B29D-9A25C0AC1723}"/>
              </a:ext>
            </a:extLst>
          </p:cNvPr>
          <p:cNvSpPr/>
          <p:nvPr/>
        </p:nvSpPr>
        <p:spPr>
          <a:xfrm>
            <a:off x="8459761" y="3230809"/>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47.8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(2023)</a:t>
            </a:r>
          </a:p>
        </p:txBody>
      </p:sp>
      <p:sp>
        <p:nvSpPr>
          <p:cNvPr id="25" name="文字方塊 24">
            <a:extLst>
              <a:ext uri="{FF2B5EF4-FFF2-40B4-BE49-F238E27FC236}">
                <a16:creationId xmlns:a16="http://schemas.microsoft.com/office/drawing/2014/main" id="{EB003B30-4BB6-0EEC-A84E-6BADD222C6C4}"/>
              </a:ext>
            </a:extLst>
          </p:cNvPr>
          <p:cNvSpPr txBox="1"/>
          <p:nvPr/>
        </p:nvSpPr>
        <p:spPr>
          <a:xfrm>
            <a:off x="358680" y="3861895"/>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altLang="zh-TW"/>
              <a:t>CAGR</a:t>
            </a:r>
          </a:p>
        </p:txBody>
      </p:sp>
      <p:sp>
        <p:nvSpPr>
          <p:cNvPr id="26" name="矩形 25">
            <a:extLst>
              <a:ext uri="{FF2B5EF4-FFF2-40B4-BE49-F238E27FC236}">
                <a16:creationId xmlns:a16="http://schemas.microsoft.com/office/drawing/2014/main" id="{C7977154-765B-A7D4-88D8-935351DBB489}"/>
              </a:ext>
            </a:extLst>
          </p:cNvPr>
          <p:cNvSpPr/>
          <p:nvPr/>
        </p:nvSpPr>
        <p:spPr>
          <a:xfrm>
            <a:off x="1474808" y="3861895"/>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13.4% (2022-2032)</a:t>
            </a:r>
          </a:p>
        </p:txBody>
      </p:sp>
      <p:sp>
        <p:nvSpPr>
          <p:cNvPr id="27" name="矩形 26">
            <a:extLst>
              <a:ext uri="{FF2B5EF4-FFF2-40B4-BE49-F238E27FC236}">
                <a16:creationId xmlns:a16="http://schemas.microsoft.com/office/drawing/2014/main" id="{49DE50DC-72FB-4A7D-8DC9-2D7E8ED013A2}"/>
              </a:ext>
            </a:extLst>
          </p:cNvPr>
          <p:cNvSpPr/>
          <p:nvPr/>
        </p:nvSpPr>
        <p:spPr>
          <a:xfrm>
            <a:off x="4967285" y="3861895"/>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8.5% (2023-2030)</a:t>
            </a:r>
          </a:p>
        </p:txBody>
      </p:sp>
      <p:sp>
        <p:nvSpPr>
          <p:cNvPr id="28" name="矩形 27">
            <a:extLst>
              <a:ext uri="{FF2B5EF4-FFF2-40B4-BE49-F238E27FC236}">
                <a16:creationId xmlns:a16="http://schemas.microsoft.com/office/drawing/2014/main" id="{549A31BA-C2DD-7CB2-BD55-210CCE5A35E8}"/>
              </a:ext>
            </a:extLst>
          </p:cNvPr>
          <p:cNvSpPr/>
          <p:nvPr/>
        </p:nvSpPr>
        <p:spPr>
          <a:xfrm>
            <a:off x="8459761" y="3861895"/>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7.1% (2023-2028)</a:t>
            </a:r>
          </a:p>
        </p:txBody>
      </p:sp>
      <p:sp>
        <p:nvSpPr>
          <p:cNvPr id="29" name="文字方塊 28">
            <a:extLst>
              <a:ext uri="{FF2B5EF4-FFF2-40B4-BE49-F238E27FC236}">
                <a16:creationId xmlns:a16="http://schemas.microsoft.com/office/drawing/2014/main" id="{8B22EE80-B94F-B944-96DA-53782B7946C7}"/>
              </a:ext>
            </a:extLst>
          </p:cNvPr>
          <p:cNvSpPr txBox="1"/>
          <p:nvPr/>
        </p:nvSpPr>
        <p:spPr>
          <a:xfrm>
            <a:off x="358680" y="4492981"/>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區域市場龍頭</a:t>
            </a:r>
            <a:endParaRPr lang="en-US" altLang="zh-TW"/>
          </a:p>
        </p:txBody>
      </p:sp>
      <p:sp>
        <p:nvSpPr>
          <p:cNvPr id="30" name="矩形 29">
            <a:extLst>
              <a:ext uri="{FF2B5EF4-FFF2-40B4-BE49-F238E27FC236}">
                <a16:creationId xmlns:a16="http://schemas.microsoft.com/office/drawing/2014/main" id="{3448D739-CBC3-E3BE-6E25-BD8D555F9778}"/>
              </a:ext>
            </a:extLst>
          </p:cNvPr>
          <p:cNvSpPr/>
          <p:nvPr/>
        </p:nvSpPr>
        <p:spPr>
          <a:xfrm>
            <a:off x="1474808" y="4492981"/>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北美</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28.1%</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(2032)</a:t>
            </a:r>
          </a:p>
        </p:txBody>
      </p:sp>
      <p:sp>
        <p:nvSpPr>
          <p:cNvPr id="31" name="矩形 30">
            <a:extLst>
              <a:ext uri="{FF2B5EF4-FFF2-40B4-BE49-F238E27FC236}">
                <a16:creationId xmlns:a16="http://schemas.microsoft.com/office/drawing/2014/main" id="{33CE6DA9-E014-F298-A2B7-F4F8D06180B4}"/>
              </a:ext>
            </a:extLst>
          </p:cNvPr>
          <p:cNvSpPr/>
          <p:nvPr/>
        </p:nvSpPr>
        <p:spPr>
          <a:xfrm>
            <a:off x="4967285" y="4492981"/>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美國</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35% (2022)</a:t>
            </a:r>
          </a:p>
        </p:txBody>
      </p:sp>
      <p:sp>
        <p:nvSpPr>
          <p:cNvPr id="32" name="矩形 31">
            <a:extLst>
              <a:ext uri="{FF2B5EF4-FFF2-40B4-BE49-F238E27FC236}">
                <a16:creationId xmlns:a16="http://schemas.microsoft.com/office/drawing/2014/main" id="{58752705-67C6-ABD4-3B03-E3EB0EE2D9AC}"/>
              </a:ext>
            </a:extLst>
          </p:cNvPr>
          <p:cNvSpPr/>
          <p:nvPr/>
        </p:nvSpPr>
        <p:spPr>
          <a:xfrm>
            <a:off x="8459761" y="4492981"/>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亞太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(2028)</a:t>
            </a:r>
          </a:p>
        </p:txBody>
      </p:sp>
      <p:sp>
        <p:nvSpPr>
          <p:cNvPr id="33" name="文字方塊 32">
            <a:extLst>
              <a:ext uri="{FF2B5EF4-FFF2-40B4-BE49-F238E27FC236}">
                <a16:creationId xmlns:a16="http://schemas.microsoft.com/office/drawing/2014/main" id="{19FB251E-182A-CEB7-2D2B-2BA4B98C2A4A}"/>
              </a:ext>
            </a:extLst>
          </p:cNvPr>
          <p:cNvSpPr txBox="1"/>
          <p:nvPr/>
        </p:nvSpPr>
        <p:spPr>
          <a:xfrm>
            <a:off x="358680" y="5124067"/>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應用領域龍頭</a:t>
            </a:r>
            <a:endParaRPr lang="en-US" altLang="zh-TW"/>
          </a:p>
        </p:txBody>
      </p:sp>
      <p:sp>
        <p:nvSpPr>
          <p:cNvPr id="34" name="矩形 33">
            <a:extLst>
              <a:ext uri="{FF2B5EF4-FFF2-40B4-BE49-F238E27FC236}">
                <a16:creationId xmlns:a16="http://schemas.microsoft.com/office/drawing/2014/main" id="{D117E9FB-BC0F-D07B-2BBC-4BCE6E90AB6B}"/>
              </a:ext>
            </a:extLst>
          </p:cNvPr>
          <p:cNvSpPr/>
          <p:nvPr/>
        </p:nvSpPr>
        <p:spPr>
          <a:xfrm>
            <a:off x="1474808" y="5124067"/>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ATMS</a:t>
            </a:r>
          </a:p>
        </p:txBody>
      </p:sp>
      <p:sp>
        <p:nvSpPr>
          <p:cNvPr id="35" name="矩形 34">
            <a:extLst>
              <a:ext uri="{FF2B5EF4-FFF2-40B4-BE49-F238E27FC236}">
                <a16:creationId xmlns:a16="http://schemas.microsoft.com/office/drawing/2014/main" id="{CD72F0B8-0049-87C8-8A14-0FAE41524FE4}"/>
              </a:ext>
            </a:extLst>
          </p:cNvPr>
          <p:cNvSpPr/>
          <p:nvPr/>
        </p:nvSpPr>
        <p:spPr>
          <a:xfrm>
            <a:off x="4967285" y="5124067"/>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a:solidFill>
                  <a:prstClr val="black"/>
                </a:solidFill>
                <a:latin typeface="Calibri"/>
                <a:ea typeface="微軟正黑體"/>
              </a:rPr>
              <a:t>ATMS 30% (2022)</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36" name="矩形 35">
            <a:extLst>
              <a:ext uri="{FF2B5EF4-FFF2-40B4-BE49-F238E27FC236}">
                <a16:creationId xmlns:a16="http://schemas.microsoft.com/office/drawing/2014/main" id="{8DF07FDF-190E-3AEC-6F69-1A249AE65D86}"/>
              </a:ext>
            </a:extLst>
          </p:cNvPr>
          <p:cNvSpPr/>
          <p:nvPr/>
        </p:nvSpPr>
        <p:spPr>
          <a:xfrm>
            <a:off x="8459761" y="5124067"/>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ATMS</a:t>
            </a:r>
          </a:p>
        </p:txBody>
      </p:sp>
      <p:sp>
        <p:nvSpPr>
          <p:cNvPr id="37" name="文字方塊 36">
            <a:extLst>
              <a:ext uri="{FF2B5EF4-FFF2-40B4-BE49-F238E27FC236}">
                <a16:creationId xmlns:a16="http://schemas.microsoft.com/office/drawing/2014/main" id="{B5C20F86-914F-611B-53B3-4B928D486EF9}"/>
              </a:ext>
            </a:extLst>
          </p:cNvPr>
          <p:cNvSpPr txBox="1"/>
          <p:nvPr/>
        </p:nvSpPr>
        <p:spPr>
          <a:xfrm>
            <a:off x="358680" y="5755154"/>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部門龍頭</a:t>
            </a:r>
            <a:endParaRPr lang="en-US" altLang="zh-TW"/>
          </a:p>
        </p:txBody>
      </p:sp>
      <p:sp>
        <p:nvSpPr>
          <p:cNvPr id="38" name="矩形 37">
            <a:extLst>
              <a:ext uri="{FF2B5EF4-FFF2-40B4-BE49-F238E27FC236}">
                <a16:creationId xmlns:a16="http://schemas.microsoft.com/office/drawing/2014/main" id="{50023719-B2DC-CDE0-EE6A-369B1F9B629F}"/>
              </a:ext>
            </a:extLst>
          </p:cNvPr>
          <p:cNvSpPr/>
          <p:nvPr/>
        </p:nvSpPr>
        <p:spPr>
          <a:xfrm>
            <a:off x="1474808" y="575515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Calibri"/>
                <a:ea typeface="微軟正黑體"/>
              </a:rPr>
              <a:t>軟體</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39" name="矩形 38">
            <a:extLst>
              <a:ext uri="{FF2B5EF4-FFF2-40B4-BE49-F238E27FC236}">
                <a16:creationId xmlns:a16="http://schemas.microsoft.com/office/drawing/2014/main" id="{486256C6-A48F-ED96-BBE2-477173C1C1E0}"/>
              </a:ext>
            </a:extLst>
          </p:cNvPr>
          <p:cNvSpPr/>
          <p:nvPr/>
        </p:nvSpPr>
        <p:spPr>
          <a:xfrm>
            <a:off x="4967285" y="575515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硬體</a:t>
            </a:r>
            <a:r>
              <a:rPr lang="en-US" altLang="zh-TW" sz="1600">
                <a:solidFill>
                  <a:prstClr val="black"/>
                </a:solidFill>
                <a:latin typeface="Calibri"/>
                <a:ea typeface="微軟正黑體"/>
              </a:rPr>
              <a:t>4</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5% (2022)</a:t>
            </a:r>
          </a:p>
        </p:txBody>
      </p:sp>
      <p:sp>
        <p:nvSpPr>
          <p:cNvPr id="40" name="矩形 39">
            <a:extLst>
              <a:ext uri="{FF2B5EF4-FFF2-40B4-BE49-F238E27FC236}">
                <a16:creationId xmlns:a16="http://schemas.microsoft.com/office/drawing/2014/main" id="{93076328-B75B-4787-41DA-B80ECD85EFA3}"/>
              </a:ext>
            </a:extLst>
          </p:cNvPr>
          <p:cNvSpPr/>
          <p:nvPr/>
        </p:nvSpPr>
        <p:spPr>
          <a:xfrm>
            <a:off x="8459761" y="575515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Calibri"/>
                <a:ea typeface="微軟正黑體"/>
              </a:rPr>
              <a:t>硬體</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(2022)</a:t>
            </a:r>
          </a:p>
        </p:txBody>
      </p:sp>
      <p:sp>
        <p:nvSpPr>
          <p:cNvPr id="43" name="矩形 42">
            <a:extLst>
              <a:ext uri="{FF2B5EF4-FFF2-40B4-BE49-F238E27FC236}">
                <a16:creationId xmlns:a16="http://schemas.microsoft.com/office/drawing/2014/main" id="{FB9FDF13-3882-F4B0-CAA0-55633DC3BCC9}"/>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b="1">
                <a:solidFill>
                  <a:schemeClr val="tx1"/>
                </a:solidFill>
              </a:rPr>
              <a:t>ITS</a:t>
            </a:r>
            <a:r>
              <a:rPr lang="zh-TW" altLang="en-US" b="1">
                <a:solidFill>
                  <a:schemeClr val="tx1"/>
                </a:solidFill>
              </a:rPr>
              <a:t>市場：受道路壅塞加劇、減碳需求及新科技出現帶動，預計成長迅速且以</a:t>
            </a:r>
            <a:r>
              <a:rPr lang="en-US" altLang="zh-TW" b="1">
                <a:solidFill>
                  <a:schemeClr val="tx1"/>
                </a:solidFill>
              </a:rPr>
              <a:t>ATMS</a:t>
            </a:r>
            <a:r>
              <a:rPr lang="zh-TW" altLang="en-US" b="1">
                <a:solidFill>
                  <a:schemeClr val="tx1"/>
                </a:solidFill>
              </a:rPr>
              <a:t>為最大需求領域</a:t>
            </a:r>
          </a:p>
        </p:txBody>
      </p:sp>
    </p:spTree>
    <p:extLst>
      <p:ext uri="{BB962C8B-B14F-4D97-AF65-F5344CB8AC3E}">
        <p14:creationId xmlns:p14="http://schemas.microsoft.com/office/powerpoint/2010/main" val="27946504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1"/>
          <p:cNvSpPr/>
          <p:nvPr/>
        </p:nvSpPr>
        <p:spPr>
          <a:xfrm>
            <a:off x="1547760" y="123840"/>
            <a:ext cx="9119880" cy="12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spcBef>
                <a:spcPts val="1001"/>
              </a:spcBef>
              <a:tabLst>
                <a:tab pos="0" algn="l"/>
              </a:tabLst>
            </a:pPr>
            <a:r>
              <a:rPr lang="en-US" sz="2400" b="0" strike="noStrike" spc="-1">
                <a:solidFill>
                  <a:schemeClr val="dk1"/>
                </a:solidFill>
                <a:latin typeface="Calibri"/>
                <a:ea typeface="微軟正黑體"/>
              </a:rPr>
              <a:t>●</a:t>
            </a:r>
            <a:r>
              <a:rPr lang="en-US" sz="2400" spc="-1">
                <a:solidFill>
                  <a:schemeClr val="dk1"/>
                </a:solidFill>
                <a:latin typeface="Calibri"/>
                <a:ea typeface="微軟正黑體"/>
              </a:rPr>
              <a:t> </a:t>
            </a:r>
            <a:r>
              <a:rPr lang="en-US" sz="2400" b="0" strike="noStrike" spc="-1">
                <a:solidFill>
                  <a:schemeClr val="dk1"/>
                </a:solidFill>
                <a:latin typeface="Calibri"/>
                <a:ea typeface="微軟正黑體"/>
              </a:rPr>
              <a:t> </a:t>
            </a:r>
            <a:r>
              <a:rPr lang="zh-CN" altLang="en-US" sz="2400" spc="-1">
                <a:solidFill>
                  <a:schemeClr val="dk1"/>
                </a:solidFill>
                <a:latin typeface="Calibri"/>
                <a:ea typeface="微軟正黑體"/>
              </a:rPr>
              <a:t>特斯拉</a:t>
            </a:r>
            <a:r>
              <a:rPr lang="en-US" sz="2400" spc="-1">
                <a:solidFill>
                  <a:schemeClr val="dk1"/>
                </a:solidFill>
                <a:latin typeface="Calibri"/>
                <a:ea typeface="微軟正黑體"/>
              </a:rPr>
              <a:t>3</a:t>
            </a:r>
            <a:r>
              <a:rPr lang="zh-TW" altLang="en-US" sz="2400" spc="-1">
                <a:solidFill>
                  <a:schemeClr val="dk1"/>
                </a:solidFill>
                <a:latin typeface="Calibri"/>
                <a:ea typeface="微軟正黑體"/>
              </a:rPr>
              <a:t>鏡頭透視原理</a:t>
            </a:r>
            <a:endParaRPr lang="en-US" altLang="zh-TW" sz="2400" b="0" strike="noStrike" spc="-1">
              <a:solidFill>
                <a:schemeClr val="dk1"/>
              </a:solidFill>
              <a:latin typeface="Calibri"/>
              <a:cs typeface="Calibri"/>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pic>
        <p:nvPicPr>
          <p:cNvPr id="48" name="圖片 47"/>
          <p:cNvPicPr/>
          <p:nvPr/>
        </p:nvPicPr>
        <p:blipFill>
          <a:blip r:embed="rId2" cstate="email">
            <a:extLst>
              <a:ext uri="{28A0092B-C50C-407E-A947-70E740481C1C}">
                <a14:useLocalDpi xmlns:a14="http://schemas.microsoft.com/office/drawing/2010/main"/>
              </a:ext>
            </a:extLst>
          </a:blip>
          <a:stretch/>
        </p:blipFill>
        <p:spPr>
          <a:xfrm>
            <a:off x="2424000" y="3887640"/>
            <a:ext cx="2700000" cy="2592360"/>
          </a:xfrm>
          <a:prstGeom prst="rect">
            <a:avLst/>
          </a:prstGeom>
          <a:ln w="0">
            <a:noFill/>
          </a:ln>
        </p:spPr>
      </p:pic>
      <p:pic>
        <p:nvPicPr>
          <p:cNvPr id="49" name="圖片 48"/>
          <p:cNvPicPr/>
          <p:nvPr/>
        </p:nvPicPr>
        <p:blipFill>
          <a:blip r:embed="rId3"/>
          <a:stretch/>
        </p:blipFill>
        <p:spPr>
          <a:xfrm>
            <a:off x="2784000" y="1080000"/>
            <a:ext cx="6483240" cy="2520000"/>
          </a:xfrm>
          <a:prstGeom prst="rect">
            <a:avLst/>
          </a:prstGeom>
          <a:ln w="0">
            <a:noFill/>
          </a:ln>
        </p:spPr>
      </p:pic>
      <p:sp>
        <p:nvSpPr>
          <p:cNvPr id="50" name="PlaceHolder 12"/>
          <p:cNvSpPr/>
          <p:nvPr/>
        </p:nvSpPr>
        <p:spPr>
          <a:xfrm>
            <a:off x="1655760" y="592560"/>
            <a:ext cx="7428240" cy="12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spcBef>
                <a:spcPts val="1001"/>
              </a:spcBef>
              <a:tabLst>
                <a:tab pos="0" algn="l"/>
              </a:tabLst>
            </a:pPr>
            <a:r>
              <a:rPr lang="en-US" sz="1800" b="0" strike="noStrike" spc="-1">
                <a:solidFill>
                  <a:schemeClr val="dk1"/>
                </a:solidFill>
                <a:latin typeface="Calibri"/>
                <a:ea typeface="微軟正黑體"/>
              </a:rPr>
              <a:t>●</a:t>
            </a:r>
            <a:r>
              <a:rPr lang="en-US" spc="-1">
                <a:solidFill>
                  <a:schemeClr val="dk1"/>
                </a:solidFill>
                <a:latin typeface="Calibri"/>
                <a:ea typeface="微軟正黑體"/>
              </a:rPr>
              <a:t> </a:t>
            </a:r>
            <a:r>
              <a:rPr lang="en-US" sz="1800" b="0" strike="noStrike" spc="-1">
                <a:solidFill>
                  <a:schemeClr val="dk1"/>
                </a:solidFill>
                <a:latin typeface="Calibri"/>
                <a:ea typeface="微軟正黑體"/>
              </a:rPr>
              <a:t> </a:t>
            </a:r>
            <a:r>
              <a:rPr lang="en-US" sz="2400" b="0" strike="noStrike" spc="-1">
                <a:solidFill>
                  <a:schemeClr val="dk1"/>
                </a:solidFill>
                <a:latin typeface="Calibri"/>
                <a:ea typeface="微軟正黑體"/>
              </a:rPr>
              <a:t>Nerf</a:t>
            </a:r>
            <a:r>
              <a:rPr lang="zh-TW" sz="2400" b="0" strike="noStrike" spc="-1">
                <a:solidFill>
                  <a:schemeClr val="dk1"/>
                </a:solidFill>
                <a:latin typeface="Calibri"/>
                <a:ea typeface="微軟正黑體"/>
              </a:rPr>
              <a:t>神經放射場模型將</a:t>
            </a:r>
            <a:r>
              <a:rPr lang="zh-TW" altLang="en-US" sz="2400" spc="-1">
                <a:solidFill>
                  <a:schemeClr val="dk1"/>
                </a:solidFill>
                <a:latin typeface="Calibri"/>
                <a:ea typeface="微軟正黑體"/>
              </a:rPr>
              <a:t>圖片</a:t>
            </a:r>
            <a:r>
              <a:rPr lang="en-US" sz="2400" b="0" strike="noStrike" spc="-1">
                <a:solidFill>
                  <a:schemeClr val="dk1"/>
                </a:solidFill>
                <a:latin typeface="Calibri"/>
                <a:ea typeface="微軟正黑體"/>
              </a:rPr>
              <a:t>pixel</a:t>
            </a:r>
            <a:r>
              <a:rPr lang="zh-TW" sz="2400" b="0" strike="noStrike" spc="-1">
                <a:solidFill>
                  <a:schemeClr val="dk1"/>
                </a:solidFill>
                <a:latin typeface="Calibri"/>
                <a:ea typeface="微軟正黑體"/>
              </a:rPr>
              <a:t>轉換</a:t>
            </a:r>
            <a:r>
              <a:rPr lang="en-US" sz="2400" b="0" strike="noStrike" spc="-1">
                <a:solidFill>
                  <a:schemeClr val="dk1"/>
                </a:solidFill>
                <a:latin typeface="Calibri"/>
                <a:ea typeface="微軟正黑體"/>
              </a:rPr>
              <a:t>Voxel (3D pixel)</a:t>
            </a:r>
            <a:endParaRPr lang="en-US" sz="2400" b="0" strike="noStrike" spc="-1">
              <a:solidFill>
                <a:schemeClr val="dk1"/>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pic>
        <p:nvPicPr>
          <p:cNvPr id="51" name="圖片 50"/>
          <p:cNvPicPr/>
          <p:nvPr/>
        </p:nvPicPr>
        <p:blipFill>
          <a:blip r:embed="rId4" cstate="email">
            <a:extLst>
              <a:ext uri="{28A0092B-C50C-407E-A947-70E740481C1C}">
                <a14:useLocalDpi xmlns:a14="http://schemas.microsoft.com/office/drawing/2010/main"/>
              </a:ext>
            </a:extLst>
          </a:blip>
          <a:stretch/>
        </p:blipFill>
        <p:spPr>
          <a:xfrm>
            <a:off x="5484000" y="3930480"/>
            <a:ext cx="4500000" cy="2699640"/>
          </a:xfrm>
          <a:prstGeom prst="rect">
            <a:avLst/>
          </a:prstGeom>
          <a:ln w="0">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圖片 52"/>
          <p:cNvPicPr/>
          <p:nvPr/>
        </p:nvPicPr>
        <p:blipFill>
          <a:blip r:embed="rId2" cstate="email">
            <a:extLst>
              <a:ext uri="{28A0092B-C50C-407E-A947-70E740481C1C}">
                <a14:useLocalDpi xmlns:a14="http://schemas.microsoft.com/office/drawing/2010/main"/>
              </a:ext>
            </a:extLst>
          </a:blip>
          <a:stretch/>
        </p:blipFill>
        <p:spPr>
          <a:xfrm>
            <a:off x="1757280" y="1260000"/>
            <a:ext cx="8910720" cy="5040000"/>
          </a:xfrm>
          <a:prstGeom prst="rect">
            <a:avLst/>
          </a:prstGeom>
          <a:ln w="0">
            <a:noFill/>
          </a:ln>
        </p:spPr>
      </p:pic>
      <p:sp>
        <p:nvSpPr>
          <p:cNvPr id="54" name="PlaceHolder 9"/>
          <p:cNvSpPr/>
          <p:nvPr/>
        </p:nvSpPr>
        <p:spPr>
          <a:xfrm>
            <a:off x="1666057" y="57101"/>
            <a:ext cx="7248240" cy="12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Nerf</a:t>
            </a:r>
            <a:r>
              <a:rPr lang="zh-TW" sz="2400" b="0" strike="noStrike" spc="-1">
                <a:solidFill>
                  <a:schemeClr val="dk1"/>
                </a:solidFill>
                <a:latin typeface="Calibri"/>
                <a:ea typeface="微軟正黑體"/>
              </a:rPr>
              <a:t>神經放射場模型改良</a:t>
            </a:r>
            <a:r>
              <a:rPr lang="en-US" sz="2400" b="0" strike="noStrike" spc="-1">
                <a:solidFill>
                  <a:schemeClr val="dk1"/>
                </a:solidFill>
                <a:latin typeface="Calibri"/>
                <a:ea typeface="微軟正黑體"/>
              </a:rPr>
              <a:t>Occupancy nework</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laceHolder 5"/>
          <p:cNvSpPr/>
          <p:nvPr/>
        </p:nvSpPr>
        <p:spPr>
          <a:xfrm>
            <a:off x="1547760" y="123840"/>
            <a:ext cx="6276240" cy="12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3</a:t>
            </a:r>
            <a:r>
              <a:rPr lang="zh-TW" sz="2400" b="0" strike="noStrike" spc="-1">
                <a:solidFill>
                  <a:schemeClr val="dk1"/>
                </a:solidFill>
                <a:latin typeface="Calibri"/>
                <a:ea typeface="微軟正黑體"/>
              </a:rPr>
              <a:t>鏡頭</a:t>
            </a:r>
            <a:r>
              <a:rPr lang="en-US" sz="2400" b="0" strike="noStrike" spc="-1">
                <a:solidFill>
                  <a:schemeClr val="dk1"/>
                </a:solidFill>
                <a:latin typeface="Calibri"/>
                <a:ea typeface="微軟正黑體"/>
              </a:rPr>
              <a:t>fusion</a:t>
            </a:r>
            <a:r>
              <a:rPr lang="zh-TW" sz="2400" b="0" strike="noStrike" spc="-1">
                <a:solidFill>
                  <a:schemeClr val="dk1"/>
                </a:solidFill>
                <a:latin typeface="Calibri"/>
                <a:ea typeface="微軟正黑體"/>
              </a:rPr>
              <a:t>規格</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pic>
        <p:nvPicPr>
          <p:cNvPr id="56" name="圖片 55"/>
          <p:cNvPicPr/>
          <p:nvPr/>
        </p:nvPicPr>
        <p:blipFill>
          <a:blip r:embed="rId2" cstate="email">
            <a:extLst>
              <a:ext uri="{28A0092B-C50C-407E-A947-70E740481C1C}">
                <a14:useLocalDpi xmlns:a14="http://schemas.microsoft.com/office/drawing/2010/main"/>
              </a:ext>
            </a:extLst>
          </a:blip>
          <a:stretch/>
        </p:blipFill>
        <p:spPr>
          <a:xfrm>
            <a:off x="1860240" y="2449080"/>
            <a:ext cx="7583760" cy="4210920"/>
          </a:xfrm>
          <a:prstGeom prst="rect">
            <a:avLst/>
          </a:prstGeom>
          <a:ln w="0">
            <a:noFill/>
          </a:ln>
        </p:spPr>
      </p:pic>
      <p:sp>
        <p:nvSpPr>
          <p:cNvPr id="57" name="文字方塊 56"/>
          <p:cNvSpPr txBox="1"/>
          <p:nvPr/>
        </p:nvSpPr>
        <p:spPr>
          <a:xfrm>
            <a:off x="1758360" y="731880"/>
            <a:ext cx="7865640" cy="1608120"/>
          </a:xfrm>
          <a:prstGeom prst="rect">
            <a:avLst/>
          </a:prstGeom>
          <a:noFill/>
          <a:ln w="0">
            <a:noFill/>
          </a:ln>
        </p:spPr>
        <p:txBody>
          <a:bodyPr lIns="90000" tIns="45000" rIns="90000" bIns="45000" anchor="t">
            <a:noAutofit/>
          </a:bodyPr>
          <a:lstStyle/>
          <a:p>
            <a:r>
              <a:rPr lang="en-US" sz="1800" b="0" strike="noStrike" spc="-1">
                <a:solidFill>
                  <a:srgbClr val="000000"/>
                </a:solidFill>
                <a:latin typeface="Arial"/>
              </a:rPr>
              <a:t>●</a:t>
            </a:r>
            <a:r>
              <a:rPr lang="zh-TW" sz="1800" b="0" strike="noStrike" spc="-1">
                <a:solidFill>
                  <a:srgbClr val="000000"/>
                </a:solidFill>
                <a:latin typeface="Arial"/>
              </a:rPr>
              <a:t>三顆鏡頭分別為</a:t>
            </a:r>
            <a:r>
              <a:rPr lang="en-US" sz="1800" b="0" strike="noStrike" spc="-1">
                <a:solidFill>
                  <a:srgbClr val="000000"/>
                </a:solidFill>
                <a:latin typeface="Arial"/>
              </a:rPr>
              <a:t>Main(</a:t>
            </a:r>
            <a:r>
              <a:rPr lang="zh-TW" sz="1800" b="0" strike="noStrike" spc="-1">
                <a:solidFill>
                  <a:srgbClr val="000000"/>
                </a:solidFill>
                <a:latin typeface="Arial"/>
              </a:rPr>
              <a:t>主鏡頭</a:t>
            </a:r>
            <a:r>
              <a:rPr lang="en-US" sz="1800" b="0" strike="noStrike" spc="-1">
                <a:solidFill>
                  <a:srgbClr val="000000"/>
                </a:solidFill>
                <a:latin typeface="Arial"/>
              </a:rPr>
              <a:t>)</a:t>
            </a:r>
            <a:r>
              <a:rPr lang="zh-TW" sz="1800" b="0" strike="noStrike" spc="-1">
                <a:solidFill>
                  <a:srgbClr val="000000"/>
                </a:solidFill>
                <a:latin typeface="Arial"/>
              </a:rPr>
              <a:t>、</a:t>
            </a:r>
            <a:r>
              <a:rPr lang="en-US" sz="1800" b="0" strike="noStrike" spc="-1">
                <a:solidFill>
                  <a:srgbClr val="000000"/>
                </a:solidFill>
                <a:latin typeface="Arial"/>
              </a:rPr>
              <a:t>Wide(</a:t>
            </a:r>
            <a:r>
              <a:rPr lang="zh-TW" sz="1800" b="0" strike="noStrike" spc="-1">
                <a:solidFill>
                  <a:srgbClr val="000000"/>
                </a:solidFill>
                <a:latin typeface="Arial"/>
              </a:rPr>
              <a:t>廣角鏡頭</a:t>
            </a:r>
            <a:r>
              <a:rPr lang="en-US" sz="1800" b="0" strike="noStrike" spc="-1">
                <a:solidFill>
                  <a:srgbClr val="000000"/>
                </a:solidFill>
                <a:latin typeface="Arial"/>
              </a:rPr>
              <a:t>)</a:t>
            </a:r>
            <a:r>
              <a:rPr lang="zh-TW" sz="1800" b="0" strike="noStrike" spc="-1">
                <a:solidFill>
                  <a:srgbClr val="000000"/>
                </a:solidFill>
                <a:latin typeface="Arial"/>
              </a:rPr>
              <a:t>、</a:t>
            </a:r>
            <a:r>
              <a:rPr lang="en-US" sz="1800" b="0" strike="noStrike" spc="-1">
                <a:solidFill>
                  <a:srgbClr val="000000"/>
                </a:solidFill>
                <a:latin typeface="Arial"/>
              </a:rPr>
              <a:t>Narrow(</a:t>
            </a:r>
            <a:r>
              <a:rPr lang="zh-TW" sz="1800" b="0" strike="noStrike" spc="-1">
                <a:solidFill>
                  <a:srgbClr val="000000"/>
                </a:solidFill>
                <a:latin typeface="Arial"/>
              </a:rPr>
              <a:t>遠距鏡頭</a:t>
            </a:r>
            <a:r>
              <a:rPr lang="en-US" sz="1800" b="0" strike="noStrike" spc="-1">
                <a:solidFill>
                  <a:srgbClr val="000000"/>
                </a:solidFill>
                <a:latin typeface="Arial"/>
              </a:rPr>
              <a:t>)</a:t>
            </a:r>
          </a:p>
          <a:p>
            <a:r>
              <a:rPr lang="en-US" sz="1800" b="0" strike="noStrike" spc="-1">
                <a:solidFill>
                  <a:srgbClr val="000000"/>
                </a:solidFill>
                <a:latin typeface="Arial"/>
              </a:rPr>
              <a:t>●</a:t>
            </a:r>
            <a:r>
              <a:rPr lang="zh-TW" sz="1800" b="0" strike="noStrike" spc="-1">
                <a:solidFill>
                  <a:srgbClr val="000000"/>
                </a:solidFill>
                <a:latin typeface="Arial"/>
              </a:rPr>
              <a:t>鏡頭解析度</a:t>
            </a:r>
            <a:r>
              <a:rPr lang="en-US" sz="1800" b="0" strike="noStrike" spc="-1">
                <a:solidFill>
                  <a:srgbClr val="000000"/>
                </a:solidFill>
                <a:latin typeface="Arial"/>
              </a:rPr>
              <a:t>1280×960 (120</a:t>
            </a:r>
            <a:r>
              <a:rPr lang="zh-TW" sz="1800" b="0" strike="noStrike" spc="-1">
                <a:solidFill>
                  <a:srgbClr val="000000"/>
                </a:solidFill>
                <a:latin typeface="Arial"/>
              </a:rPr>
              <a:t>萬像素</a:t>
            </a:r>
            <a:r>
              <a:rPr lang="en-US" sz="1800" b="0" strike="noStrike" spc="-1">
                <a:solidFill>
                  <a:srgbClr val="000000"/>
                </a:solidFill>
                <a:latin typeface="Arial"/>
              </a:rPr>
              <a:t>)</a:t>
            </a:r>
          </a:p>
          <a:p>
            <a:r>
              <a:rPr lang="en-US" sz="1800" b="0" strike="noStrike" spc="-1">
                <a:solidFill>
                  <a:srgbClr val="000000"/>
                </a:solidFill>
                <a:latin typeface="Arial"/>
              </a:rPr>
              <a:t>●</a:t>
            </a:r>
            <a:r>
              <a:rPr lang="zh-TW" sz="1800" b="0" strike="noStrike" spc="-1">
                <a:solidFill>
                  <a:srgbClr val="000000"/>
                </a:solidFill>
                <a:latin typeface="Arial"/>
              </a:rPr>
              <a:t>像素尺寸</a:t>
            </a:r>
            <a:r>
              <a:rPr lang="en-US" sz="1800" b="0" strike="noStrike" spc="-1">
                <a:solidFill>
                  <a:srgbClr val="000000"/>
                </a:solidFill>
                <a:latin typeface="Arial"/>
              </a:rPr>
              <a:t>3.7um</a:t>
            </a:r>
          </a:p>
          <a:p>
            <a:r>
              <a:rPr lang="en-US" sz="1800" b="0" strike="noStrike" spc="-1">
                <a:solidFill>
                  <a:srgbClr val="000000"/>
                </a:solidFill>
                <a:latin typeface="Arial"/>
              </a:rPr>
              <a:t>●</a:t>
            </a:r>
            <a:r>
              <a:rPr lang="zh-TW" sz="1800" b="0" strike="noStrike" spc="-1">
                <a:solidFill>
                  <a:srgbClr val="000000"/>
                </a:solidFill>
                <a:latin typeface="Arial"/>
              </a:rPr>
              <a:t>成本估計</a:t>
            </a:r>
            <a:r>
              <a:rPr lang="en-US" sz="1800" b="0" strike="noStrike" spc="-1">
                <a:solidFill>
                  <a:srgbClr val="000000"/>
                </a:solidFill>
                <a:latin typeface="Arial"/>
              </a:rPr>
              <a:t>65</a:t>
            </a:r>
            <a:r>
              <a:rPr lang="zh-TW" sz="1800" b="0" strike="noStrike" spc="-1">
                <a:solidFill>
                  <a:srgbClr val="000000"/>
                </a:solidFill>
                <a:latin typeface="Arial"/>
              </a:rPr>
              <a:t>鎂</a:t>
            </a:r>
            <a:endParaRPr lang="en-US" sz="1800" b="0" strike="noStrike" spc="-1">
              <a:solidFill>
                <a:srgbClr val="000000"/>
              </a:solidFill>
              <a:latin typeface="Arial"/>
            </a:endParaRPr>
          </a:p>
          <a:p>
            <a:r>
              <a:rPr lang="en-US" sz="1800" b="0" strike="noStrike" spc="-1">
                <a:solidFill>
                  <a:srgbClr val="000000"/>
                </a:solidFill>
                <a:latin typeface="Arial"/>
              </a:rPr>
              <a:t>●</a:t>
            </a:r>
            <a:r>
              <a:rPr lang="zh-TW" sz="1800" b="0" strike="noStrike" spc="-1">
                <a:solidFill>
                  <a:srgbClr val="000000"/>
                </a:solidFill>
                <a:latin typeface="Arial"/>
              </a:rPr>
              <a:t>下圖可見鏡頭組的外觀，以及三顆鏡頭的視角、可視距離、外觀、鏡片組</a:t>
            </a:r>
            <a:endParaRPr lang="en-US" sz="1800" b="0" strike="noStrike" spc="-1">
              <a:solidFill>
                <a:srgbClr val="000000"/>
              </a:solidFill>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圖片 46"/>
          <p:cNvPicPr/>
          <p:nvPr/>
        </p:nvPicPr>
        <p:blipFill>
          <a:blip r:embed="rId2" cstate="email">
            <a:extLst>
              <a:ext uri="{28A0092B-C50C-407E-A947-70E740481C1C}">
                <a14:useLocalDpi xmlns:a14="http://schemas.microsoft.com/office/drawing/2010/main"/>
              </a:ext>
            </a:extLst>
          </a:blip>
          <a:stretch/>
        </p:blipFill>
        <p:spPr>
          <a:xfrm>
            <a:off x="2604000" y="1361880"/>
            <a:ext cx="7290360" cy="4578120"/>
          </a:xfrm>
          <a:prstGeom prst="rect">
            <a:avLst/>
          </a:prstGeom>
          <a:ln w="0">
            <a:noFill/>
          </a:ln>
        </p:spPr>
      </p:pic>
      <p:sp>
        <p:nvSpPr>
          <p:cNvPr id="48" name="PlaceHolder 5"/>
          <p:cNvSpPr/>
          <p:nvPr/>
        </p:nvSpPr>
        <p:spPr>
          <a:xfrm>
            <a:off x="1547760" y="123840"/>
            <a:ext cx="6515585" cy="120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a:t>
            </a:r>
            <a:r>
              <a:rPr lang="zh-TW" sz="2400" b="0" strike="noStrike" spc="-1">
                <a:solidFill>
                  <a:schemeClr val="dk1"/>
                </a:solidFill>
                <a:latin typeface="Calibri"/>
                <a:ea typeface="微軟正黑體"/>
              </a:rPr>
              <a:t>大語言模型用於路口交控</a:t>
            </a:r>
            <a:r>
              <a:rPr lang="zh-TW" altLang="en-US" sz="2400" b="0" strike="noStrike" spc="-1">
                <a:solidFill>
                  <a:schemeClr val="dk1"/>
                </a:solidFill>
                <a:latin typeface="Calibri"/>
                <a:ea typeface="微軟正黑體"/>
              </a:rPr>
              <a:t>作為智慧路口交警</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spTree>
    <p:extLst>
      <p:ext uri="{BB962C8B-B14F-4D97-AF65-F5344CB8AC3E}">
        <p14:creationId xmlns:p14="http://schemas.microsoft.com/office/powerpoint/2010/main" val="39552502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圖片 48"/>
          <p:cNvPicPr/>
          <p:nvPr/>
        </p:nvPicPr>
        <p:blipFill>
          <a:blip r:embed="rId2"/>
          <a:stretch/>
        </p:blipFill>
        <p:spPr>
          <a:xfrm>
            <a:off x="3324000" y="950400"/>
            <a:ext cx="6334560" cy="3009600"/>
          </a:xfrm>
          <a:prstGeom prst="rect">
            <a:avLst/>
          </a:prstGeom>
          <a:ln w="0">
            <a:noFill/>
          </a:ln>
        </p:spPr>
      </p:pic>
      <p:pic>
        <p:nvPicPr>
          <p:cNvPr id="50" name="圖片 49"/>
          <p:cNvPicPr/>
          <p:nvPr/>
        </p:nvPicPr>
        <p:blipFill>
          <a:blip r:embed="rId3"/>
          <a:stretch/>
        </p:blipFill>
        <p:spPr>
          <a:xfrm>
            <a:off x="3504000" y="4320000"/>
            <a:ext cx="6009840" cy="1980000"/>
          </a:xfrm>
          <a:prstGeom prst="rect">
            <a:avLst/>
          </a:prstGeom>
          <a:ln w="0">
            <a:noFill/>
          </a:ln>
        </p:spPr>
      </p:pic>
      <p:sp>
        <p:nvSpPr>
          <p:cNvPr id="51" name="PlaceHolder 7"/>
          <p:cNvSpPr/>
          <p:nvPr/>
        </p:nvSpPr>
        <p:spPr>
          <a:xfrm>
            <a:off x="1547760" y="123840"/>
            <a:ext cx="9120240" cy="120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a:t>
            </a:r>
            <a:r>
              <a:rPr lang="zh-TW" sz="2400" b="0" strike="noStrike" spc="-1">
                <a:solidFill>
                  <a:schemeClr val="dk1"/>
                </a:solidFill>
                <a:latin typeface="Calibri"/>
                <a:ea typeface="微軟正黑體"/>
              </a:rPr>
              <a:t>要蒐集的資料種類</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spTree>
    <p:extLst>
      <p:ext uri="{BB962C8B-B14F-4D97-AF65-F5344CB8AC3E}">
        <p14:creationId xmlns:p14="http://schemas.microsoft.com/office/powerpoint/2010/main" val="25024272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圖片 51"/>
          <p:cNvPicPr/>
          <p:nvPr/>
        </p:nvPicPr>
        <p:blipFill>
          <a:blip r:embed="rId2" cstate="email">
            <a:extLst>
              <a:ext uri="{28A0092B-C50C-407E-A947-70E740481C1C}">
                <a14:useLocalDpi xmlns:a14="http://schemas.microsoft.com/office/drawing/2010/main"/>
              </a:ext>
            </a:extLst>
          </a:blip>
          <a:stretch/>
        </p:blipFill>
        <p:spPr>
          <a:xfrm>
            <a:off x="2424000" y="1260000"/>
            <a:ext cx="7544520" cy="4353840"/>
          </a:xfrm>
          <a:prstGeom prst="rect">
            <a:avLst/>
          </a:prstGeom>
          <a:ln w="0">
            <a:noFill/>
          </a:ln>
        </p:spPr>
      </p:pic>
      <p:sp>
        <p:nvSpPr>
          <p:cNvPr id="53" name="PlaceHolder 6"/>
          <p:cNvSpPr/>
          <p:nvPr/>
        </p:nvSpPr>
        <p:spPr>
          <a:xfrm>
            <a:off x="1547760" y="123840"/>
            <a:ext cx="9120240" cy="120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a:t>
            </a:r>
            <a:r>
              <a:rPr lang="zh-TW" sz="2400" b="0" strike="noStrike" spc="-1">
                <a:solidFill>
                  <a:schemeClr val="dk1"/>
                </a:solidFill>
                <a:latin typeface="Calibri"/>
                <a:ea typeface="微軟正黑體"/>
              </a:rPr>
              <a:t>觀察</a:t>
            </a:r>
            <a:r>
              <a:rPr lang="en-US" sz="2400" b="0" strike="noStrike" spc="-1">
                <a:solidFill>
                  <a:schemeClr val="dk1"/>
                </a:solidFill>
                <a:latin typeface="Calibri"/>
                <a:ea typeface="微軟正黑體"/>
              </a:rPr>
              <a:t>2</a:t>
            </a:r>
            <a:r>
              <a:rPr lang="zh-TW" sz="2400" b="0" strike="noStrike" spc="-1">
                <a:solidFill>
                  <a:schemeClr val="dk1"/>
                </a:solidFill>
                <a:latin typeface="Calibri"/>
                <a:ea typeface="微軟正黑體"/>
              </a:rPr>
              <a:t>種路口數據 </a:t>
            </a:r>
            <a:r>
              <a:rPr lang="en-US" sz="2400" b="0" strike="noStrike" spc="-1">
                <a:solidFill>
                  <a:schemeClr val="dk1"/>
                </a:solidFill>
                <a:latin typeface="Calibri"/>
                <a:ea typeface="微軟正黑體"/>
              </a:rPr>
              <a:t>1. </a:t>
            </a:r>
            <a:r>
              <a:rPr lang="zh-TW" sz="2400" b="0" strike="noStrike" spc="-1">
                <a:solidFill>
                  <a:schemeClr val="dk1"/>
                </a:solidFill>
                <a:latin typeface="Calibri"/>
                <a:ea typeface="微軟正黑體"/>
              </a:rPr>
              <a:t>路口排隊長度 </a:t>
            </a:r>
            <a:r>
              <a:rPr lang="en-US" sz="2400" b="0" strike="noStrike" spc="-1">
                <a:solidFill>
                  <a:schemeClr val="dk1"/>
                </a:solidFill>
                <a:latin typeface="Calibri"/>
                <a:ea typeface="微軟正黑體"/>
              </a:rPr>
              <a:t>2. </a:t>
            </a:r>
            <a:r>
              <a:rPr lang="zh-TW" sz="2400" b="0" strike="noStrike" spc="-1">
                <a:solidFill>
                  <a:schemeClr val="dk1"/>
                </a:solidFill>
                <a:latin typeface="Calibri"/>
                <a:ea typeface="微軟正黑體"/>
              </a:rPr>
              <a:t>即將到來車輛數量</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spTree>
    <p:extLst>
      <p:ext uri="{BB962C8B-B14F-4D97-AF65-F5344CB8AC3E}">
        <p14:creationId xmlns:p14="http://schemas.microsoft.com/office/powerpoint/2010/main" val="38741672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PlaceHolder 4"/>
          <p:cNvSpPr/>
          <p:nvPr/>
        </p:nvSpPr>
        <p:spPr>
          <a:xfrm>
            <a:off x="1548120" y="15840"/>
            <a:ext cx="5803920" cy="120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LLM vs Reinforcment Learning</a:t>
            </a:r>
            <a:r>
              <a:rPr lang="zh-TW" sz="2400" b="0" strike="noStrike" spc="-1">
                <a:solidFill>
                  <a:schemeClr val="dk1"/>
                </a:solidFill>
                <a:latin typeface="Calibri"/>
                <a:ea typeface="微軟正黑體"/>
              </a:rPr>
              <a:t>效果評估</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pic>
        <p:nvPicPr>
          <p:cNvPr id="55" name="圖片 54"/>
          <p:cNvPicPr/>
          <p:nvPr/>
        </p:nvPicPr>
        <p:blipFill>
          <a:blip r:embed="rId2"/>
          <a:stretch/>
        </p:blipFill>
        <p:spPr>
          <a:xfrm>
            <a:off x="3648000" y="720000"/>
            <a:ext cx="5238000" cy="3821760"/>
          </a:xfrm>
          <a:prstGeom prst="rect">
            <a:avLst/>
          </a:prstGeom>
          <a:ln w="0">
            <a:noFill/>
          </a:ln>
        </p:spPr>
      </p:pic>
      <p:pic>
        <p:nvPicPr>
          <p:cNvPr id="56" name="圖片 55"/>
          <p:cNvPicPr/>
          <p:nvPr/>
        </p:nvPicPr>
        <p:blipFill>
          <a:blip r:embed="rId3"/>
          <a:stretch/>
        </p:blipFill>
        <p:spPr>
          <a:xfrm>
            <a:off x="3628560" y="4487400"/>
            <a:ext cx="5275440" cy="2218320"/>
          </a:xfrm>
          <a:prstGeom prst="rect">
            <a:avLst/>
          </a:prstGeom>
          <a:ln w="0">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圖片 56"/>
          <p:cNvPicPr/>
          <p:nvPr/>
        </p:nvPicPr>
        <p:blipFill>
          <a:blip r:embed="rId2" cstate="email">
            <a:extLst>
              <a:ext uri="{28A0092B-C50C-407E-A947-70E740481C1C}">
                <a14:useLocalDpi xmlns:a14="http://schemas.microsoft.com/office/drawing/2010/main"/>
              </a:ext>
            </a:extLst>
          </a:blip>
          <a:stretch/>
        </p:blipFill>
        <p:spPr>
          <a:xfrm>
            <a:off x="2647560" y="1620000"/>
            <a:ext cx="6616440" cy="1872720"/>
          </a:xfrm>
          <a:prstGeom prst="rect">
            <a:avLst/>
          </a:prstGeom>
          <a:ln w="0">
            <a:noFill/>
          </a:ln>
        </p:spPr>
      </p:pic>
      <p:pic>
        <p:nvPicPr>
          <p:cNvPr id="58" name="圖片 57"/>
          <p:cNvPicPr/>
          <p:nvPr/>
        </p:nvPicPr>
        <p:blipFill>
          <a:blip r:embed="rId3" cstate="email">
            <a:extLst>
              <a:ext uri="{28A0092B-C50C-407E-A947-70E740481C1C}">
                <a14:useLocalDpi xmlns:a14="http://schemas.microsoft.com/office/drawing/2010/main"/>
              </a:ext>
            </a:extLst>
          </a:blip>
          <a:stretch/>
        </p:blipFill>
        <p:spPr>
          <a:xfrm>
            <a:off x="2713440" y="3919320"/>
            <a:ext cx="6845040" cy="2380680"/>
          </a:xfrm>
          <a:prstGeom prst="rect">
            <a:avLst/>
          </a:prstGeom>
          <a:ln w="0">
            <a:noFill/>
          </a:ln>
        </p:spPr>
      </p:pic>
      <p:sp>
        <p:nvSpPr>
          <p:cNvPr id="59" name="PlaceHolder 8"/>
          <p:cNvSpPr/>
          <p:nvPr/>
        </p:nvSpPr>
        <p:spPr>
          <a:xfrm>
            <a:off x="1547760" y="123840"/>
            <a:ext cx="5803920" cy="120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a:t>
            </a:r>
            <a:r>
              <a:rPr lang="zh-TW" sz="2400" b="0" strike="noStrike" spc="-1">
                <a:solidFill>
                  <a:schemeClr val="dk1"/>
                </a:solidFill>
                <a:latin typeface="Calibri"/>
                <a:ea typeface="微軟正黑體"/>
              </a:rPr>
              <a:t>城市分析案例  </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3"/>
          <p:cNvSpPr/>
          <p:nvPr/>
        </p:nvSpPr>
        <p:spPr>
          <a:xfrm>
            <a:off x="1547760" y="123840"/>
            <a:ext cx="5803920" cy="120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a:t>
            </a:r>
            <a:r>
              <a:rPr lang="zh-TW" sz="2400" b="0" strike="noStrike" spc="-1">
                <a:solidFill>
                  <a:schemeClr val="dk1"/>
                </a:solidFill>
                <a:latin typeface="Calibri"/>
                <a:ea typeface="微軟正黑體"/>
              </a:rPr>
              <a:t>部屬適應每個城市優化方法  </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pic>
        <p:nvPicPr>
          <p:cNvPr id="61" name="圖片 60"/>
          <p:cNvPicPr/>
          <p:nvPr/>
        </p:nvPicPr>
        <p:blipFill>
          <a:blip r:embed="rId2" cstate="email">
            <a:extLst>
              <a:ext uri="{28A0092B-C50C-407E-A947-70E740481C1C}">
                <a14:useLocalDpi xmlns:a14="http://schemas.microsoft.com/office/drawing/2010/main"/>
              </a:ext>
            </a:extLst>
          </a:blip>
          <a:stretch/>
        </p:blipFill>
        <p:spPr>
          <a:xfrm>
            <a:off x="2064000" y="940320"/>
            <a:ext cx="8011080" cy="5359680"/>
          </a:xfrm>
          <a:prstGeom prst="rect">
            <a:avLst/>
          </a:prstGeom>
          <a:ln w="0">
            <a:noFill/>
          </a:ln>
        </p:spPr>
      </p:pic>
      <p:sp>
        <p:nvSpPr>
          <p:cNvPr id="62" name="星形: 五角 61"/>
          <p:cNvSpPr/>
          <p:nvPr/>
        </p:nvSpPr>
        <p:spPr>
          <a:xfrm>
            <a:off x="6924000" y="900000"/>
            <a:ext cx="900000" cy="900000"/>
          </a:xfrm>
          <a:prstGeom prst="star5">
            <a:avLst/>
          </a:prstGeom>
          <a:solidFill>
            <a:srgbClr val="FF0000"/>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ndParaRPr>
          </a:p>
        </p:txBody>
      </p:sp>
    </p:spTree>
    <p:extLst>
      <p:ext uri="{BB962C8B-B14F-4D97-AF65-F5344CB8AC3E}">
        <p14:creationId xmlns:p14="http://schemas.microsoft.com/office/powerpoint/2010/main" val="3991547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圖片 46">
            <a:extLst>
              <a:ext uri="{FF2B5EF4-FFF2-40B4-BE49-F238E27FC236}">
                <a16:creationId xmlns:a16="http://schemas.microsoft.com/office/drawing/2014/main" id="{0E148541-21BB-8034-5B79-161A3B86AF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978" y="3135689"/>
            <a:ext cx="3327186" cy="3060145"/>
          </a:xfrm>
          <a:prstGeom prst="rect">
            <a:avLst/>
          </a:prstGeom>
        </p:spPr>
      </p:pic>
      <p:sp>
        <p:nvSpPr>
          <p:cNvPr id="2" name="標題 1">
            <a:extLst>
              <a:ext uri="{FF2B5EF4-FFF2-40B4-BE49-F238E27FC236}">
                <a16:creationId xmlns:a16="http://schemas.microsoft.com/office/drawing/2014/main" id="{B07A9939-4764-21E0-EF8C-5211F1908B19}"/>
              </a:ext>
            </a:extLst>
          </p:cNvPr>
          <p:cNvSpPr>
            <a:spLocks noGrp="1"/>
          </p:cNvSpPr>
          <p:nvPr>
            <p:ph type="title"/>
          </p:nvPr>
        </p:nvSpPr>
        <p:spPr/>
        <p:txBody>
          <a:bodyPr>
            <a:normAutofit/>
          </a:bodyPr>
          <a:lstStyle/>
          <a:p>
            <a:r>
              <a:rPr lang="en-US" altLang="zh-TW">
                <a:latin typeface="Microsoft JhengHei"/>
                <a:ea typeface="Microsoft JhengHei"/>
              </a:rPr>
              <a:t>RW -1000 Series</a:t>
            </a:r>
            <a:r>
              <a:rPr lang="zh-TW" altLang="en-US">
                <a:latin typeface="Microsoft JhengHei"/>
                <a:ea typeface="Microsoft JhengHei"/>
              </a:rPr>
              <a:t> </a:t>
            </a:r>
            <a:r>
              <a:rPr lang="en-US" altLang="zh-TW">
                <a:latin typeface="Microsoft JhengHei"/>
                <a:ea typeface="Microsoft JhengHei"/>
              </a:rPr>
              <a:t>for</a:t>
            </a:r>
            <a:r>
              <a:rPr lang="zh-TW" altLang="en-US">
                <a:latin typeface="Microsoft JhengHei"/>
                <a:ea typeface="Microsoft JhengHei"/>
              </a:rPr>
              <a:t> </a:t>
            </a:r>
            <a:r>
              <a:rPr lang="en-US" altLang="zh-TW">
                <a:latin typeface="Microsoft JhengHei"/>
                <a:ea typeface="Microsoft JhengHei"/>
              </a:rPr>
              <a:t>Traffic Signal Digitalization</a:t>
            </a:r>
            <a:endParaRPr lang="zh-TW" altLang="en-US">
              <a:latin typeface="Microsoft JhengHei"/>
              <a:ea typeface="Microsoft JhengHei"/>
            </a:endParaRPr>
          </a:p>
        </p:txBody>
      </p:sp>
      <p:sp>
        <p:nvSpPr>
          <p:cNvPr id="3" name="投影片編號版面配置區 2">
            <a:extLst>
              <a:ext uri="{FF2B5EF4-FFF2-40B4-BE49-F238E27FC236}">
                <a16:creationId xmlns:a16="http://schemas.microsoft.com/office/drawing/2014/main" id="{58AE5940-343F-A48B-2B6D-606353D264CF}"/>
              </a:ext>
            </a:extLst>
          </p:cNvPr>
          <p:cNvSpPr>
            <a:spLocks noGrp="1"/>
          </p:cNvSpPr>
          <p:nvPr>
            <p:ph type="sldNum" sz="quarter" idx="12"/>
          </p:nvPr>
        </p:nvSpPr>
        <p:spPr/>
        <p:txBody>
          <a:bodyPr/>
          <a:lstStyle/>
          <a:p>
            <a:pPr algn="ctr"/>
            <a:fld id="{6E290225-7458-4E5F-AFE5-E142CAAEBF37}" type="slidenum">
              <a:rPr lang="en-US" smtClean="0"/>
              <a:pPr algn="ctr"/>
              <a:t>15</a:t>
            </a:fld>
            <a:endParaRPr lang="en-US"/>
          </a:p>
        </p:txBody>
      </p:sp>
      <p:sp>
        <p:nvSpPr>
          <p:cNvPr id="13" name="文字方塊 12">
            <a:extLst>
              <a:ext uri="{FF2B5EF4-FFF2-40B4-BE49-F238E27FC236}">
                <a16:creationId xmlns:a16="http://schemas.microsoft.com/office/drawing/2014/main" id="{D15C7899-70DB-57BB-B364-0E817A622720}"/>
              </a:ext>
            </a:extLst>
          </p:cNvPr>
          <p:cNvSpPr txBox="1"/>
          <p:nvPr/>
        </p:nvSpPr>
        <p:spPr>
          <a:xfrm>
            <a:off x="838200" y="1194911"/>
            <a:ext cx="11136359" cy="18992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zh-TW" altLang="en-US" sz="1600">
                <a:cs typeface="Calibri"/>
              </a:rPr>
              <a:t>交通燈偵測：包含故障、亮度不符合法規安全、能耗、號誌時制</a:t>
            </a:r>
            <a:endParaRPr lang="en-US" altLang="zh-TW" sz="1600">
              <a:cs typeface="Calibri"/>
            </a:endParaRPr>
          </a:p>
          <a:p>
            <a:pPr marL="285750" indent="-285750" algn="l">
              <a:lnSpc>
                <a:spcPct val="150000"/>
              </a:lnSpc>
              <a:buFont typeface="Arial"/>
              <a:buChar char="•"/>
            </a:pPr>
            <a:r>
              <a:rPr lang="zh-TW" altLang="en-US" sz="1600">
                <a:cs typeface="Calibri"/>
              </a:rPr>
              <a:t>無線通訊：採用 </a:t>
            </a:r>
            <a:r>
              <a:rPr lang="en-US" altLang="zh-TW" sz="1600">
                <a:cs typeface="Calibri"/>
              </a:rPr>
              <a:t>485 or </a:t>
            </a:r>
            <a:r>
              <a:rPr lang="en-US" altLang="zh-TW" sz="1600">
                <a:highlight>
                  <a:srgbClr val="FFFF00"/>
                </a:highlight>
                <a:cs typeface="Calibri"/>
              </a:rPr>
              <a:t>Wi-Fi &amp; NB-IoT Bridge </a:t>
            </a:r>
            <a:r>
              <a:rPr lang="zh-TW" altLang="en-US" sz="1600">
                <a:highlight>
                  <a:srgbClr val="FFFF00"/>
                </a:highlight>
                <a:cs typeface="Calibri"/>
              </a:rPr>
              <a:t>的無線通訊</a:t>
            </a:r>
            <a:r>
              <a:rPr lang="zh-TW" altLang="en-US" sz="1600">
                <a:cs typeface="Calibri"/>
              </a:rPr>
              <a:t>，佈署簡單</a:t>
            </a:r>
          </a:p>
          <a:p>
            <a:pPr marL="285750" indent="-285750">
              <a:lnSpc>
                <a:spcPct val="150000"/>
              </a:lnSpc>
              <a:buFont typeface="Arial"/>
              <a:buChar char="•"/>
            </a:pPr>
            <a:r>
              <a:rPr lang="zh-TW" sz="1600">
                <a:cs typeface="Calibri"/>
              </a:rPr>
              <a:t>異常預判</a:t>
            </a:r>
            <a:r>
              <a:rPr lang="zh-TW" altLang="en-US" sz="1600">
                <a:cs typeface="Calibri"/>
              </a:rPr>
              <a:t>：</a:t>
            </a:r>
            <a:r>
              <a:rPr lang="zh-TW" sz="1600">
                <a:cs typeface="Calibri"/>
              </a:rPr>
              <a:t>透過長期監控交通燈的亮度變化及LED狀態，於交通燈初步異常發生當下提前預警</a:t>
            </a:r>
            <a:endParaRPr lang="en-US" altLang="zh-TW" sz="1600">
              <a:cs typeface="Calibri"/>
            </a:endParaRPr>
          </a:p>
          <a:p>
            <a:pPr marL="285750" indent="-285750">
              <a:lnSpc>
                <a:spcPct val="150000"/>
              </a:lnSpc>
              <a:buFont typeface="Arial"/>
              <a:buChar char="•"/>
            </a:pPr>
            <a:r>
              <a:rPr lang="zh-TW" altLang="en-US" sz="1600">
                <a:cs typeface="Calibri"/>
              </a:rPr>
              <a:t>簡化配線：產品與既有交通燈相容，</a:t>
            </a:r>
            <a:r>
              <a:rPr lang="zh-TW" sz="1600">
                <a:cs typeface="Calibri"/>
              </a:rPr>
              <a:t>利用交控器供應的電力作為系統電力來源，不需要挖掘管線</a:t>
            </a:r>
            <a:endParaRPr lang="en-US" altLang="zh-TW" sz="1600">
              <a:cs typeface="Calibri"/>
            </a:endParaRPr>
          </a:p>
          <a:p>
            <a:pPr marL="285750" indent="-285750">
              <a:lnSpc>
                <a:spcPct val="150000"/>
              </a:lnSpc>
              <a:buFont typeface="Arial"/>
              <a:buChar char="•"/>
            </a:pPr>
            <a:r>
              <a:rPr lang="zh-TW" altLang="en-US" sz="1600">
                <a:cs typeface="Calibri"/>
              </a:rPr>
              <a:t>管理後台：</a:t>
            </a:r>
            <a:r>
              <a:rPr lang="en-US" altLang="zh-TW" sz="1600">
                <a:cs typeface="Calibri"/>
              </a:rPr>
              <a:t>ARMS</a:t>
            </a:r>
            <a:r>
              <a:rPr lang="zh-TW" altLang="en-US" sz="1600">
                <a:cs typeface="Calibri"/>
              </a:rPr>
              <a:t>支援產品的資產管理，紀錄，維修管理等功能</a:t>
            </a:r>
            <a:endParaRPr lang="zh-TW" sz="1600">
              <a:cs typeface="Calibri"/>
            </a:endParaRPr>
          </a:p>
        </p:txBody>
      </p:sp>
      <p:pic>
        <p:nvPicPr>
          <p:cNvPr id="8" name="圖片 7">
            <a:extLst>
              <a:ext uri="{FF2B5EF4-FFF2-40B4-BE49-F238E27FC236}">
                <a16:creationId xmlns:a16="http://schemas.microsoft.com/office/drawing/2014/main" id="{67B45CE8-8EA5-D514-11B2-D515607B1337}"/>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65140" y="4337716"/>
            <a:ext cx="913356" cy="1570331"/>
          </a:xfrm>
          <a:prstGeom prst="rect">
            <a:avLst/>
          </a:prstGeom>
        </p:spPr>
      </p:pic>
      <p:sp>
        <p:nvSpPr>
          <p:cNvPr id="9" name="文字方塊 8">
            <a:extLst>
              <a:ext uri="{FF2B5EF4-FFF2-40B4-BE49-F238E27FC236}">
                <a16:creationId xmlns:a16="http://schemas.microsoft.com/office/drawing/2014/main" id="{0539A20B-FD04-60B2-CB1E-A2CB40D5E706}"/>
              </a:ext>
            </a:extLst>
          </p:cNvPr>
          <p:cNvSpPr txBox="1"/>
          <p:nvPr/>
        </p:nvSpPr>
        <p:spPr>
          <a:xfrm>
            <a:off x="4952404" y="5723381"/>
            <a:ext cx="1338828" cy="369332"/>
          </a:xfrm>
          <a:prstGeom prst="rect">
            <a:avLst/>
          </a:prstGeom>
          <a:noFill/>
        </p:spPr>
        <p:txBody>
          <a:bodyPr wrap="none" rtlCol="0">
            <a:spAutoFit/>
          </a:bodyPr>
          <a:lstStyle/>
          <a:p>
            <a:r>
              <a:rPr lang="zh-TW" altLang="en-US"/>
              <a:t>號誌控制器</a:t>
            </a:r>
          </a:p>
        </p:txBody>
      </p:sp>
      <p:sp>
        <p:nvSpPr>
          <p:cNvPr id="27" name="箭號: 向右 26">
            <a:extLst>
              <a:ext uri="{FF2B5EF4-FFF2-40B4-BE49-F238E27FC236}">
                <a16:creationId xmlns:a16="http://schemas.microsoft.com/office/drawing/2014/main" id="{5C7CCF77-1529-110F-A3EE-E7FBAF5137BD}"/>
              </a:ext>
            </a:extLst>
          </p:cNvPr>
          <p:cNvSpPr/>
          <p:nvPr/>
        </p:nvSpPr>
        <p:spPr>
          <a:xfrm>
            <a:off x="3971670" y="4809969"/>
            <a:ext cx="1133475" cy="168407"/>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0CEEBB14-E69C-7911-9714-353F112AEE8C}"/>
              </a:ext>
            </a:extLst>
          </p:cNvPr>
          <p:cNvSpPr txBox="1"/>
          <p:nvPr/>
        </p:nvSpPr>
        <p:spPr>
          <a:xfrm>
            <a:off x="4192311" y="4474298"/>
            <a:ext cx="683200" cy="369332"/>
          </a:xfrm>
          <a:prstGeom prst="rect">
            <a:avLst/>
          </a:prstGeom>
          <a:noFill/>
        </p:spPr>
        <p:txBody>
          <a:bodyPr wrap="none" rtlCol="0">
            <a:spAutoFit/>
          </a:bodyPr>
          <a:lstStyle/>
          <a:p>
            <a:r>
              <a:rPr lang="en-US" altLang="zh-TW" b="1">
                <a:solidFill>
                  <a:schemeClr val="accent5">
                    <a:lumMod val="50000"/>
                  </a:schemeClr>
                </a:solidFill>
              </a:rPr>
              <a:t>Wi-Fi</a:t>
            </a:r>
            <a:endParaRPr lang="zh-TW" altLang="en-US" b="1">
              <a:solidFill>
                <a:schemeClr val="accent5">
                  <a:lumMod val="50000"/>
                </a:schemeClr>
              </a:solidFill>
            </a:endParaRPr>
          </a:p>
        </p:txBody>
      </p:sp>
      <p:sp>
        <p:nvSpPr>
          <p:cNvPr id="33" name="文字方塊 32">
            <a:extLst>
              <a:ext uri="{FF2B5EF4-FFF2-40B4-BE49-F238E27FC236}">
                <a16:creationId xmlns:a16="http://schemas.microsoft.com/office/drawing/2014/main" id="{3F1E2B0C-F1B4-3F72-8AA8-EB19F0B8A461}"/>
              </a:ext>
            </a:extLst>
          </p:cNvPr>
          <p:cNvSpPr txBox="1"/>
          <p:nvPr/>
        </p:nvSpPr>
        <p:spPr>
          <a:xfrm>
            <a:off x="4209003" y="3218098"/>
            <a:ext cx="1104341" cy="369332"/>
          </a:xfrm>
          <a:prstGeom prst="rect">
            <a:avLst/>
          </a:prstGeom>
          <a:solidFill>
            <a:schemeClr val="accent3">
              <a:lumMod val="40000"/>
              <a:lumOff val="60000"/>
            </a:schemeClr>
          </a:solidFill>
          <a:ln>
            <a:solidFill>
              <a:schemeClr val="tx1"/>
            </a:solidFill>
          </a:ln>
        </p:spPr>
        <p:txBody>
          <a:bodyPr wrap="none" rtlCol="0">
            <a:spAutoFit/>
          </a:bodyPr>
          <a:lstStyle>
            <a:defPPr>
              <a:defRPr lang="zh-TW"/>
            </a:defPPr>
          </a:lstStyle>
          <a:p>
            <a:r>
              <a:rPr lang="en-US" altLang="zh-TW"/>
              <a:t>RW</a:t>
            </a:r>
            <a:r>
              <a:rPr lang="zh-TW" altLang="en-US"/>
              <a:t> </a:t>
            </a:r>
            <a:r>
              <a:rPr lang="en-US" altLang="zh-TW"/>
              <a:t>-1000</a:t>
            </a:r>
            <a:endParaRPr lang="zh-TW" altLang="en-US"/>
          </a:p>
        </p:txBody>
      </p:sp>
      <p:sp>
        <p:nvSpPr>
          <p:cNvPr id="34" name="箭號: 向右 33">
            <a:extLst>
              <a:ext uri="{FF2B5EF4-FFF2-40B4-BE49-F238E27FC236}">
                <a16:creationId xmlns:a16="http://schemas.microsoft.com/office/drawing/2014/main" id="{C7FC602D-55B8-A80F-D848-A0C0D8DF58C3}"/>
              </a:ext>
            </a:extLst>
          </p:cNvPr>
          <p:cNvSpPr/>
          <p:nvPr/>
        </p:nvSpPr>
        <p:spPr>
          <a:xfrm rot="19718954">
            <a:off x="6146707" y="4492769"/>
            <a:ext cx="511951" cy="171177"/>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1E8C4238-C94D-6141-0C76-D5268FF2C326}"/>
              </a:ext>
            </a:extLst>
          </p:cNvPr>
          <p:cNvSpPr txBox="1"/>
          <p:nvPr/>
        </p:nvSpPr>
        <p:spPr>
          <a:xfrm>
            <a:off x="7073750" y="4260777"/>
            <a:ext cx="745717" cy="369332"/>
          </a:xfrm>
          <a:prstGeom prst="rect">
            <a:avLst/>
          </a:prstGeom>
          <a:noFill/>
        </p:spPr>
        <p:txBody>
          <a:bodyPr wrap="none" rtlCol="0">
            <a:spAutoFit/>
          </a:bodyPr>
          <a:lstStyle/>
          <a:p>
            <a:r>
              <a:rPr lang="en-US" altLang="zh-TW"/>
              <a:t>ARMS</a:t>
            </a:r>
            <a:endParaRPr lang="zh-TW" altLang="en-US"/>
          </a:p>
        </p:txBody>
      </p:sp>
      <p:sp>
        <p:nvSpPr>
          <p:cNvPr id="37" name="箭號: 向右 36">
            <a:extLst>
              <a:ext uri="{FF2B5EF4-FFF2-40B4-BE49-F238E27FC236}">
                <a16:creationId xmlns:a16="http://schemas.microsoft.com/office/drawing/2014/main" id="{1B92241D-0E63-98DB-8F55-09AFD5FB7455}"/>
              </a:ext>
            </a:extLst>
          </p:cNvPr>
          <p:cNvSpPr/>
          <p:nvPr/>
        </p:nvSpPr>
        <p:spPr>
          <a:xfrm>
            <a:off x="8314345" y="3824365"/>
            <a:ext cx="741639" cy="168407"/>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圖片 37">
            <a:extLst>
              <a:ext uri="{FF2B5EF4-FFF2-40B4-BE49-F238E27FC236}">
                <a16:creationId xmlns:a16="http://schemas.microsoft.com/office/drawing/2014/main" id="{124F2E99-E829-B42C-0148-B830EA3D41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12625" y="3171662"/>
            <a:ext cx="2207850" cy="1473812"/>
          </a:xfrm>
          <a:prstGeom prst="rect">
            <a:avLst/>
          </a:prstGeom>
        </p:spPr>
      </p:pic>
      <p:sp>
        <p:nvSpPr>
          <p:cNvPr id="39" name="文字方塊 38">
            <a:extLst>
              <a:ext uri="{FF2B5EF4-FFF2-40B4-BE49-F238E27FC236}">
                <a16:creationId xmlns:a16="http://schemas.microsoft.com/office/drawing/2014/main" id="{CF681BF7-F45B-C1B5-1134-CD3F8556AE49}"/>
              </a:ext>
            </a:extLst>
          </p:cNvPr>
          <p:cNvSpPr txBox="1"/>
          <p:nvPr/>
        </p:nvSpPr>
        <p:spPr>
          <a:xfrm>
            <a:off x="9224456" y="4665762"/>
            <a:ext cx="2196019" cy="646331"/>
          </a:xfrm>
          <a:prstGeom prst="rect">
            <a:avLst/>
          </a:prstGeom>
          <a:noFill/>
        </p:spPr>
        <p:txBody>
          <a:bodyPr wrap="square" rtlCol="0">
            <a:spAutoFit/>
          </a:bodyPr>
          <a:lstStyle/>
          <a:p>
            <a:r>
              <a:rPr lang="zh-TW" altLang="en-US"/>
              <a:t>管理中心 </a:t>
            </a:r>
            <a:r>
              <a:rPr lang="en-US" altLang="zh-TW"/>
              <a:t>(</a:t>
            </a:r>
            <a:r>
              <a:rPr lang="zh-TW" altLang="en-US"/>
              <a:t>如</a:t>
            </a:r>
            <a:r>
              <a:rPr lang="en-US" altLang="zh-TW"/>
              <a:t>Traffic Control Center)</a:t>
            </a:r>
            <a:endParaRPr lang="zh-TW" altLang="en-US"/>
          </a:p>
        </p:txBody>
      </p:sp>
      <p:sp>
        <p:nvSpPr>
          <p:cNvPr id="40" name="文字方塊 39">
            <a:extLst>
              <a:ext uri="{FF2B5EF4-FFF2-40B4-BE49-F238E27FC236}">
                <a16:creationId xmlns:a16="http://schemas.microsoft.com/office/drawing/2014/main" id="{4684D164-F721-6669-3AEE-B2D637857C11}"/>
              </a:ext>
            </a:extLst>
          </p:cNvPr>
          <p:cNvSpPr txBox="1"/>
          <p:nvPr/>
        </p:nvSpPr>
        <p:spPr>
          <a:xfrm>
            <a:off x="6678654" y="5292884"/>
            <a:ext cx="4754660" cy="1355566"/>
          </a:xfrm>
          <a:prstGeom prst="rect">
            <a:avLst/>
          </a:prstGeom>
          <a:solidFill>
            <a:srgbClr val="FFFFFF">
              <a:alpha val="8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zh-TW"/>
            </a:def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1600">
                <a:solidFill>
                  <a:schemeClr val="tx1"/>
                </a:solidFill>
              </a:rPr>
              <a:t>效益：</a:t>
            </a:r>
            <a:endParaRPr lang="en-US" altLang="zh-TW" sz="1600">
              <a:solidFill>
                <a:schemeClr val="tx1"/>
              </a:solidFill>
            </a:endParaRPr>
          </a:p>
          <a:p>
            <a:pPr marL="342900" indent="-342900">
              <a:buAutoNum type="arabicPeriod"/>
            </a:pPr>
            <a:r>
              <a:rPr lang="zh-TW" altLang="en-US" sz="1600">
                <a:solidFill>
                  <a:schemeClr val="tx1"/>
                </a:solidFill>
              </a:rPr>
              <a:t>加強管理及營運</a:t>
            </a:r>
            <a:endParaRPr lang="en-US" altLang="zh-TW" sz="1600">
              <a:solidFill>
                <a:schemeClr val="tx1"/>
              </a:solidFill>
            </a:endParaRPr>
          </a:p>
          <a:p>
            <a:pPr marL="342900" indent="-342900">
              <a:buAutoNum type="arabicPeriod"/>
            </a:pPr>
            <a:r>
              <a:rPr lang="zh-TW" altLang="en-US" sz="1600">
                <a:solidFill>
                  <a:schemeClr val="tx1"/>
                </a:solidFill>
              </a:rPr>
              <a:t>加速異常事件排除，增加安全及降低碳排</a:t>
            </a:r>
            <a:endParaRPr lang="en-US" altLang="zh-TW" sz="1600">
              <a:solidFill>
                <a:schemeClr val="tx1"/>
              </a:solidFill>
            </a:endParaRPr>
          </a:p>
          <a:p>
            <a:pPr marL="342900" indent="-342900">
              <a:buAutoNum type="arabicPeriod"/>
            </a:pPr>
            <a:r>
              <a:rPr lang="zh-TW" altLang="en-US" sz="1600">
                <a:solidFill>
                  <a:schemeClr val="tx1"/>
                </a:solidFill>
              </a:rPr>
              <a:t>可透過預測提早更換避免故障衝擊</a:t>
            </a:r>
            <a:endParaRPr lang="en-US" altLang="zh-TW" sz="1600">
              <a:solidFill>
                <a:schemeClr val="tx1"/>
              </a:solidFill>
            </a:endParaRPr>
          </a:p>
          <a:p>
            <a:pPr marL="342900" indent="-342900">
              <a:buAutoNum type="arabicPeriod"/>
            </a:pPr>
            <a:r>
              <a:rPr lang="zh-TW" altLang="en-US" sz="1600">
                <a:solidFill>
                  <a:schemeClr val="tx1"/>
                </a:solidFill>
              </a:rPr>
              <a:t>一般路口</a:t>
            </a:r>
            <a:r>
              <a:rPr lang="en-US" altLang="zh-TW" sz="1600">
                <a:solidFill>
                  <a:schemeClr val="tx1"/>
                </a:solidFill>
              </a:rPr>
              <a:t>8</a:t>
            </a:r>
            <a:r>
              <a:rPr lang="zh-TW" altLang="en-US" sz="1600">
                <a:solidFill>
                  <a:schemeClr val="tx1"/>
                </a:solidFill>
              </a:rPr>
              <a:t>個燈面僅需透過</a:t>
            </a:r>
            <a:r>
              <a:rPr lang="en-US" altLang="zh-TW" sz="1600">
                <a:solidFill>
                  <a:schemeClr val="tx1"/>
                </a:solidFill>
              </a:rPr>
              <a:t>4</a:t>
            </a:r>
            <a:r>
              <a:rPr lang="zh-TW" altLang="en-US" sz="1600">
                <a:solidFill>
                  <a:schemeClr val="tx1"/>
                </a:solidFill>
              </a:rPr>
              <a:t>組產品進行管理</a:t>
            </a:r>
          </a:p>
        </p:txBody>
      </p:sp>
      <p:sp>
        <p:nvSpPr>
          <p:cNvPr id="41" name="文字方塊 40">
            <a:extLst>
              <a:ext uri="{FF2B5EF4-FFF2-40B4-BE49-F238E27FC236}">
                <a16:creationId xmlns:a16="http://schemas.microsoft.com/office/drawing/2014/main" id="{C575AA02-CB43-FD7D-42F0-C32D083BE150}"/>
              </a:ext>
            </a:extLst>
          </p:cNvPr>
          <p:cNvSpPr txBox="1"/>
          <p:nvPr/>
        </p:nvSpPr>
        <p:spPr>
          <a:xfrm>
            <a:off x="6010556" y="4076111"/>
            <a:ext cx="449162" cy="369332"/>
          </a:xfrm>
          <a:prstGeom prst="rect">
            <a:avLst/>
          </a:prstGeom>
          <a:noFill/>
        </p:spPr>
        <p:txBody>
          <a:bodyPr wrap="none" rtlCol="0">
            <a:spAutoFit/>
          </a:bodyPr>
          <a:lstStyle/>
          <a:p>
            <a:r>
              <a:rPr lang="en-US" altLang="zh-TW" b="1">
                <a:solidFill>
                  <a:schemeClr val="accent5">
                    <a:lumMod val="50000"/>
                  </a:schemeClr>
                </a:solidFill>
              </a:rPr>
              <a:t>4G</a:t>
            </a:r>
            <a:endParaRPr lang="zh-TW" altLang="en-US" b="1">
              <a:solidFill>
                <a:schemeClr val="accent5">
                  <a:lumMod val="50000"/>
                </a:schemeClr>
              </a:solidFill>
            </a:endParaRPr>
          </a:p>
        </p:txBody>
      </p:sp>
      <p:pic>
        <p:nvPicPr>
          <p:cNvPr id="45" name="圖片 44">
            <a:extLst>
              <a:ext uri="{FF2B5EF4-FFF2-40B4-BE49-F238E27FC236}">
                <a16:creationId xmlns:a16="http://schemas.microsoft.com/office/drawing/2014/main" id="{5F5380E1-8742-70A2-A9A6-E820608FE65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822436" y="3192271"/>
            <a:ext cx="1369875" cy="558076"/>
          </a:xfrm>
          <a:prstGeom prst="rect">
            <a:avLst/>
          </a:prstGeom>
        </p:spPr>
      </p:pic>
      <p:cxnSp>
        <p:nvCxnSpPr>
          <p:cNvPr id="49" name="接點: 肘形 48">
            <a:extLst>
              <a:ext uri="{FF2B5EF4-FFF2-40B4-BE49-F238E27FC236}">
                <a16:creationId xmlns:a16="http://schemas.microsoft.com/office/drawing/2014/main" id="{574F85BC-4B0E-E845-49AD-865EFF0F3413}"/>
              </a:ext>
            </a:extLst>
          </p:cNvPr>
          <p:cNvCxnSpPr>
            <a:cxnSpLocks/>
            <a:endCxn id="50" idx="0"/>
          </p:cNvCxnSpPr>
          <p:nvPr/>
        </p:nvCxnSpPr>
        <p:spPr>
          <a:xfrm rot="10800000" flipV="1">
            <a:off x="1656730" y="3471307"/>
            <a:ext cx="1165711" cy="677592"/>
          </a:xfrm>
          <a:prstGeom prst="bentConnector2">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0" name="橢圓 49">
            <a:extLst>
              <a:ext uri="{FF2B5EF4-FFF2-40B4-BE49-F238E27FC236}">
                <a16:creationId xmlns:a16="http://schemas.microsoft.com/office/drawing/2014/main" id="{FA326D42-2CC3-6004-3960-B0668BCAE337}"/>
              </a:ext>
            </a:extLst>
          </p:cNvPr>
          <p:cNvSpPr/>
          <p:nvPr/>
        </p:nvSpPr>
        <p:spPr>
          <a:xfrm>
            <a:off x="1633869" y="4148899"/>
            <a:ext cx="45720" cy="4572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9EE3795B-7BE0-045C-BE22-22BB0C184B4C}"/>
              </a:ext>
            </a:extLst>
          </p:cNvPr>
          <p:cNvSpPr/>
          <p:nvPr/>
        </p:nvSpPr>
        <p:spPr>
          <a:xfrm>
            <a:off x="2776620" y="4314856"/>
            <a:ext cx="45720" cy="4572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3" name="接點: 肘形 52">
            <a:extLst>
              <a:ext uri="{FF2B5EF4-FFF2-40B4-BE49-F238E27FC236}">
                <a16:creationId xmlns:a16="http://schemas.microsoft.com/office/drawing/2014/main" id="{652F1152-A521-1EE0-BA4F-8CB4FF40E0FA}"/>
              </a:ext>
            </a:extLst>
          </p:cNvPr>
          <p:cNvCxnSpPr>
            <a:cxnSpLocks/>
            <a:stCxn id="45" idx="2"/>
            <a:endCxn id="52" idx="6"/>
          </p:cNvCxnSpPr>
          <p:nvPr/>
        </p:nvCxnSpPr>
        <p:spPr>
          <a:xfrm rot="5400000">
            <a:off x="2871173" y="3701514"/>
            <a:ext cx="587369" cy="685034"/>
          </a:xfrm>
          <a:prstGeom prst="bentConnector2">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a:extLst>
              <a:ext uri="{FF2B5EF4-FFF2-40B4-BE49-F238E27FC236}">
                <a16:creationId xmlns:a16="http://schemas.microsoft.com/office/drawing/2014/main" id="{937EC6EB-7CF2-7806-55F7-AFCBA22C5847}"/>
              </a:ext>
            </a:extLst>
          </p:cNvPr>
          <p:cNvSpPr/>
          <p:nvPr/>
        </p:nvSpPr>
        <p:spPr>
          <a:xfrm>
            <a:off x="2730900" y="4997949"/>
            <a:ext cx="45720" cy="4572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5F838566-459F-E086-274D-D1E3B775DE39}"/>
              </a:ext>
            </a:extLst>
          </p:cNvPr>
          <p:cNvSpPr/>
          <p:nvPr/>
        </p:nvSpPr>
        <p:spPr>
          <a:xfrm>
            <a:off x="1783163" y="5014544"/>
            <a:ext cx="45720" cy="4572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接點: 肘形 58">
            <a:extLst>
              <a:ext uri="{FF2B5EF4-FFF2-40B4-BE49-F238E27FC236}">
                <a16:creationId xmlns:a16="http://schemas.microsoft.com/office/drawing/2014/main" id="{C095F947-EB4A-2298-1147-9E86A04DC34A}"/>
              </a:ext>
            </a:extLst>
          </p:cNvPr>
          <p:cNvCxnSpPr>
            <a:cxnSpLocks/>
            <a:stCxn id="45" idx="2"/>
            <a:endCxn id="57" idx="6"/>
          </p:cNvCxnSpPr>
          <p:nvPr/>
        </p:nvCxnSpPr>
        <p:spPr>
          <a:xfrm rot="5400000">
            <a:off x="2506766" y="4020201"/>
            <a:ext cx="1270462" cy="730754"/>
          </a:xfrm>
          <a:prstGeom prst="bentConnector2">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792A9FBB-5472-A0F5-4C66-9D683B26421D}"/>
              </a:ext>
            </a:extLst>
          </p:cNvPr>
          <p:cNvCxnSpPr>
            <a:cxnSpLocks/>
            <a:stCxn id="45" idx="1"/>
            <a:endCxn id="58" idx="1"/>
          </p:cNvCxnSpPr>
          <p:nvPr/>
        </p:nvCxnSpPr>
        <p:spPr>
          <a:xfrm rot="10800000" flipV="1">
            <a:off x="1789860" y="3471308"/>
            <a:ext cx="1032577" cy="1549931"/>
          </a:xfrm>
          <a:prstGeom prst="bentConnector2">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66">
            <a:extLst>
              <a:ext uri="{FF2B5EF4-FFF2-40B4-BE49-F238E27FC236}">
                <a16:creationId xmlns:a16="http://schemas.microsoft.com/office/drawing/2014/main" id="{34BC15C9-2F14-128E-60C2-432F655DBE18}"/>
              </a:ext>
            </a:extLst>
          </p:cNvPr>
          <p:cNvSpPr txBox="1"/>
          <p:nvPr/>
        </p:nvSpPr>
        <p:spPr>
          <a:xfrm>
            <a:off x="4120055" y="3594555"/>
            <a:ext cx="1518364" cy="338554"/>
          </a:xfrm>
          <a:prstGeom prst="rect">
            <a:avLst/>
          </a:prstGeom>
          <a:noFill/>
        </p:spPr>
        <p:txBody>
          <a:bodyPr wrap="none" rtlCol="0">
            <a:spAutoFit/>
          </a:bodyPr>
          <a:lstStyle/>
          <a:p>
            <a:r>
              <a:rPr lang="zh-TW" altLang="en-US" sz="1600"/>
              <a:t>*整合於燈箱內</a:t>
            </a:r>
          </a:p>
        </p:txBody>
      </p:sp>
      <p:pic>
        <p:nvPicPr>
          <p:cNvPr id="71" name="圖片 70">
            <a:extLst>
              <a:ext uri="{FF2B5EF4-FFF2-40B4-BE49-F238E27FC236}">
                <a16:creationId xmlns:a16="http://schemas.microsoft.com/office/drawing/2014/main" id="{5B8C7A63-92F8-1D16-1AA8-1B19FE21211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561327" y="4125300"/>
            <a:ext cx="240077" cy="97805"/>
          </a:xfrm>
          <a:prstGeom prst="rect">
            <a:avLst/>
          </a:prstGeom>
        </p:spPr>
      </p:pic>
      <p:pic>
        <p:nvPicPr>
          <p:cNvPr id="72" name="圖片 71">
            <a:extLst>
              <a:ext uri="{FF2B5EF4-FFF2-40B4-BE49-F238E27FC236}">
                <a16:creationId xmlns:a16="http://schemas.microsoft.com/office/drawing/2014/main" id="{6C88B210-0D89-91D7-16AF-C5D64CA986E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26743" y="4939408"/>
            <a:ext cx="240077" cy="97805"/>
          </a:xfrm>
          <a:prstGeom prst="rect">
            <a:avLst/>
          </a:prstGeom>
        </p:spPr>
      </p:pic>
      <p:pic>
        <p:nvPicPr>
          <p:cNvPr id="73" name="圖片 72">
            <a:extLst>
              <a:ext uri="{FF2B5EF4-FFF2-40B4-BE49-F238E27FC236}">
                <a16:creationId xmlns:a16="http://schemas.microsoft.com/office/drawing/2014/main" id="{003A2EA6-C2BE-4571-4A0C-3B50070D6E8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rot="16200000">
            <a:off x="1388011" y="4232544"/>
            <a:ext cx="240077" cy="97805"/>
          </a:xfrm>
          <a:prstGeom prst="rect">
            <a:avLst/>
          </a:prstGeom>
        </p:spPr>
      </p:pic>
      <p:pic>
        <p:nvPicPr>
          <p:cNvPr id="74" name="圖片 73">
            <a:extLst>
              <a:ext uri="{FF2B5EF4-FFF2-40B4-BE49-F238E27FC236}">
                <a16:creationId xmlns:a16="http://schemas.microsoft.com/office/drawing/2014/main" id="{AA2EB6DC-BE11-2AE7-58E4-7E17778CA0E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rot="16200000">
            <a:off x="2679441" y="5132306"/>
            <a:ext cx="240077" cy="97805"/>
          </a:xfrm>
          <a:prstGeom prst="rect">
            <a:avLst/>
          </a:prstGeom>
        </p:spPr>
      </p:pic>
      <p:pic>
        <p:nvPicPr>
          <p:cNvPr id="5" name="Picture 2">
            <a:extLst>
              <a:ext uri="{FF2B5EF4-FFF2-40B4-BE49-F238E27FC236}">
                <a16:creationId xmlns:a16="http://schemas.microsoft.com/office/drawing/2014/main" id="{A9D91890-BD61-B7C0-7C7E-B21AD4A259F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6665816" y="3354298"/>
            <a:ext cx="1580302" cy="88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382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laceHolder 11"/>
          <p:cNvSpPr/>
          <p:nvPr/>
        </p:nvSpPr>
        <p:spPr>
          <a:xfrm>
            <a:off x="1547760" y="123840"/>
            <a:ext cx="9119520" cy="120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spcBef>
                <a:spcPts val="1001"/>
              </a:spcBef>
              <a:tabLst>
                <a:tab pos="0" algn="l"/>
              </a:tabLst>
            </a:pPr>
            <a:r>
              <a:rPr lang="en-US" sz="2400" b="0" strike="noStrike" spc="-1">
                <a:solidFill>
                  <a:schemeClr val="dk1"/>
                </a:solidFill>
                <a:latin typeface="Calibri"/>
                <a:ea typeface="微軟正黑體"/>
              </a:rPr>
              <a:t>●</a:t>
            </a:r>
            <a:r>
              <a:rPr lang="en-US" sz="2400" spc="-1">
                <a:solidFill>
                  <a:schemeClr val="dk1"/>
                </a:solidFill>
                <a:latin typeface="Calibri"/>
                <a:ea typeface="微軟正黑體"/>
              </a:rPr>
              <a:t>  </a:t>
            </a:r>
            <a:r>
              <a:rPr lang="zh-TW" altLang="en-US" sz="2400" spc="-1">
                <a:solidFill>
                  <a:schemeClr val="dk1"/>
                </a:solidFill>
                <a:latin typeface="Calibri"/>
                <a:ea typeface="微軟正黑體"/>
              </a:rPr>
              <a:t>競爭廠商 Ubiqua </a:t>
            </a:r>
            <a:r>
              <a:rPr lang="en-US" sz="2400" spc="-1">
                <a:solidFill>
                  <a:schemeClr val="dk1"/>
                </a:solidFill>
                <a:latin typeface="Calibri"/>
                <a:ea typeface="微軟正黑體"/>
              </a:rPr>
              <a:t>產品分析Ubihub</a:t>
            </a:r>
            <a:r>
              <a:rPr lang="en-US" sz="2400" b="0" strike="noStrike" spc="-1">
                <a:solidFill>
                  <a:schemeClr val="dk1"/>
                </a:solidFill>
                <a:latin typeface="Calibri"/>
                <a:ea typeface="微軟正黑體"/>
              </a:rPr>
              <a:t> APAI</a:t>
            </a:r>
            <a:endParaRPr lang="en-US" sz="2400" b="0" strike="noStrike" spc="-1">
              <a:solidFill>
                <a:schemeClr val="dk1"/>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sp>
        <p:nvSpPr>
          <p:cNvPr id="50" name="PlaceHolder 12"/>
          <p:cNvSpPr/>
          <p:nvPr/>
        </p:nvSpPr>
        <p:spPr>
          <a:xfrm>
            <a:off x="1655760" y="720000"/>
            <a:ext cx="7788240" cy="61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3333"/>
          </a:bodyPr>
          <a:lstStyle/>
          <a:p>
            <a:pPr defTabSz="914400">
              <a:lnSpc>
                <a:spcPct val="90000"/>
              </a:lnSpc>
              <a:spcBef>
                <a:spcPts val="1001"/>
              </a:spcBef>
              <a:tabLst>
                <a:tab pos="0" algn="l"/>
              </a:tabLst>
            </a:pPr>
            <a:r>
              <a:rPr lang="en-US" sz="1800" b="0" strike="noStrike" spc="-1">
                <a:solidFill>
                  <a:schemeClr val="dk1"/>
                </a:solidFill>
                <a:latin typeface="Calibri"/>
                <a:ea typeface="微軟正黑體"/>
              </a:rPr>
              <a:t>●</a:t>
            </a:r>
            <a:r>
              <a:rPr lang="en-US" altLang="zh-TW" sz="1800" b="0" strike="noStrike" spc="-1">
                <a:solidFill>
                  <a:schemeClr val="dk1"/>
                </a:solidFill>
                <a:latin typeface="Calibri"/>
                <a:ea typeface="微軟正黑體"/>
              </a:rPr>
              <a:t>Dali </a:t>
            </a:r>
            <a:r>
              <a:rPr lang="zh-TW" altLang="en-US" sz="1800" spc="-1">
                <a:solidFill>
                  <a:schemeClr val="dk1"/>
                </a:solidFill>
                <a:latin typeface="Calibri"/>
                <a:ea typeface="微軟正黑體"/>
              </a:rPr>
              <a:t>燈控 </a:t>
            </a:r>
            <a:r>
              <a:rPr lang="en-US" altLang="zh-TW" sz="1800" spc="-1">
                <a:solidFill>
                  <a:schemeClr val="dk1"/>
                </a:solidFill>
                <a:latin typeface="Calibri"/>
                <a:ea typeface="微軟正黑體"/>
              </a:rPr>
              <a:t>+ Wi-Fi AP + 4K *2 </a:t>
            </a:r>
            <a:r>
              <a:rPr lang="zh-TW" altLang="en-US" sz="1800" spc="-1">
                <a:solidFill>
                  <a:schemeClr val="dk1"/>
                </a:solidFill>
                <a:latin typeface="Calibri"/>
                <a:ea typeface="微軟正黑體"/>
              </a:rPr>
              <a:t>攝影機 </a:t>
            </a:r>
            <a:r>
              <a:rPr lang="en-US" altLang="zh-TW" sz="1800" spc="-1">
                <a:solidFill>
                  <a:schemeClr val="dk1"/>
                </a:solidFill>
                <a:latin typeface="Calibri"/>
                <a:ea typeface="微軟正黑體"/>
              </a:rPr>
              <a:t>+</a:t>
            </a:r>
            <a:r>
              <a:rPr lang="zh-TW" altLang="en-US" sz="1800" spc="-1">
                <a:solidFill>
                  <a:schemeClr val="dk1"/>
                </a:solidFill>
                <a:latin typeface="Calibri"/>
                <a:ea typeface="微軟正黑體"/>
              </a:rPr>
              <a:t> </a:t>
            </a:r>
            <a:r>
              <a:rPr lang="en-US" altLang="zh-TW" sz="1800" spc="-1">
                <a:solidFill>
                  <a:schemeClr val="dk1"/>
                </a:solidFill>
                <a:latin typeface="Calibri"/>
                <a:ea typeface="微軟正黑體"/>
              </a:rPr>
              <a:t>Edge AI traffic counting</a:t>
            </a:r>
            <a:endParaRPr lang="en-US" sz="1800" b="0" strike="noStrike" spc="-1">
              <a:solidFill>
                <a:srgbClr val="000000"/>
              </a:solidFill>
              <a:latin typeface="Arial"/>
            </a:endParaRPr>
          </a:p>
        </p:txBody>
      </p:sp>
      <p:pic>
        <p:nvPicPr>
          <p:cNvPr id="51" name="圖片 50"/>
          <p:cNvPicPr/>
          <p:nvPr/>
        </p:nvPicPr>
        <p:blipFill>
          <a:blip r:embed="rId2" cstate="email">
            <a:extLst>
              <a:ext uri="{28A0092B-C50C-407E-A947-70E740481C1C}">
                <a14:useLocalDpi xmlns:a14="http://schemas.microsoft.com/office/drawing/2010/main"/>
              </a:ext>
            </a:extLst>
          </a:blip>
          <a:stretch/>
        </p:blipFill>
        <p:spPr>
          <a:xfrm>
            <a:off x="2711542" y="1214207"/>
            <a:ext cx="7014350" cy="3270429"/>
          </a:xfrm>
          <a:prstGeom prst="rect">
            <a:avLst/>
          </a:prstGeom>
          <a:ln w="0">
            <a:noFill/>
          </a:ln>
        </p:spPr>
      </p:pic>
      <p:pic>
        <p:nvPicPr>
          <p:cNvPr id="52" name="圖片 51"/>
          <p:cNvPicPr/>
          <p:nvPr/>
        </p:nvPicPr>
        <p:blipFill>
          <a:blip r:embed="rId3" cstate="email">
            <a:extLst>
              <a:ext uri="{28A0092B-C50C-407E-A947-70E740481C1C}">
                <a14:useLocalDpi xmlns:a14="http://schemas.microsoft.com/office/drawing/2010/main"/>
              </a:ext>
            </a:extLst>
          </a:blip>
          <a:stretch/>
        </p:blipFill>
        <p:spPr>
          <a:xfrm>
            <a:off x="2711542" y="3916218"/>
            <a:ext cx="7014350" cy="2941782"/>
          </a:xfrm>
          <a:prstGeom prst="rect">
            <a:avLst/>
          </a:prstGeom>
          <a:ln w="0">
            <a:noFill/>
          </a:ln>
        </p:spPr>
      </p:pic>
    </p:spTree>
    <p:extLst>
      <p:ext uri="{BB962C8B-B14F-4D97-AF65-F5344CB8AC3E}">
        <p14:creationId xmlns:p14="http://schemas.microsoft.com/office/powerpoint/2010/main" val="21242790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圖片 52"/>
          <p:cNvPicPr/>
          <p:nvPr/>
        </p:nvPicPr>
        <p:blipFill>
          <a:blip r:embed="rId2"/>
          <a:stretch/>
        </p:blipFill>
        <p:spPr>
          <a:xfrm>
            <a:off x="2537040" y="2340000"/>
            <a:ext cx="7086960" cy="4305240"/>
          </a:xfrm>
          <a:prstGeom prst="rect">
            <a:avLst/>
          </a:prstGeom>
          <a:ln w="0">
            <a:noFill/>
          </a:ln>
        </p:spPr>
      </p:pic>
      <p:sp>
        <p:nvSpPr>
          <p:cNvPr id="54" name="PlaceHolder 14"/>
          <p:cNvSpPr/>
          <p:nvPr/>
        </p:nvSpPr>
        <p:spPr>
          <a:xfrm>
            <a:off x="1547760" y="123840"/>
            <a:ext cx="9119520" cy="120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Ubihub APAI</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sp>
        <p:nvSpPr>
          <p:cNvPr id="55" name="PlaceHolder 15"/>
          <p:cNvSpPr/>
          <p:nvPr/>
        </p:nvSpPr>
        <p:spPr>
          <a:xfrm>
            <a:off x="1655760" y="720000"/>
            <a:ext cx="7788240" cy="176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3333"/>
          </a:bodyPr>
          <a:lstStyle/>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高通</a:t>
            </a:r>
            <a:r>
              <a:rPr lang="en-US" sz="1800" b="0" strike="noStrike" spc="-1">
                <a:solidFill>
                  <a:schemeClr val="dk1"/>
                </a:solidFill>
                <a:latin typeface="Calibri"/>
                <a:ea typeface="微軟正黑體"/>
              </a:rPr>
              <a:t>Wi-Fi 6 </a:t>
            </a:r>
            <a:r>
              <a:rPr lang="zh-TW" sz="1800" b="0" strike="noStrike" spc="-1">
                <a:solidFill>
                  <a:schemeClr val="dk1"/>
                </a:solidFill>
                <a:latin typeface="Calibri"/>
                <a:ea typeface="微軟正黑體"/>
              </a:rPr>
              <a:t>三頻晶片組 </a:t>
            </a:r>
            <a:r>
              <a:rPr lang="en-US" sz="1800" b="0" strike="noStrike" spc="-1">
                <a:solidFill>
                  <a:schemeClr val="dk1"/>
                </a:solidFill>
                <a:latin typeface="Calibri"/>
                <a:ea typeface="微軟正黑體"/>
              </a:rPr>
              <a:t>(2</a:t>
            </a:r>
            <a:r>
              <a:rPr lang="zh-TW" sz="1800" b="0" strike="noStrike" spc="-1">
                <a:solidFill>
                  <a:schemeClr val="dk1"/>
                </a:solidFill>
                <a:latin typeface="Calibri"/>
                <a:ea typeface="微軟正黑體"/>
              </a:rPr>
              <a:t>個</a:t>
            </a:r>
            <a:r>
              <a:rPr lang="en-US" sz="1800" b="0" strike="noStrike" spc="-1">
                <a:solidFill>
                  <a:schemeClr val="dk1"/>
                </a:solidFill>
                <a:latin typeface="Calibri"/>
                <a:ea typeface="微軟正黑體"/>
              </a:rPr>
              <a:t>5GHz 1</a:t>
            </a:r>
            <a:r>
              <a:rPr lang="zh-TW" sz="1800" b="0" strike="noStrike" spc="-1">
                <a:solidFill>
                  <a:schemeClr val="dk1"/>
                </a:solidFill>
                <a:latin typeface="Calibri"/>
                <a:ea typeface="微軟正黑體"/>
              </a:rPr>
              <a:t>個</a:t>
            </a:r>
            <a:r>
              <a:rPr lang="en-US" sz="1800" b="0" strike="noStrike" spc="-1">
                <a:solidFill>
                  <a:schemeClr val="dk1"/>
                </a:solidFill>
                <a:latin typeface="Calibri"/>
                <a:ea typeface="微軟正黑體"/>
              </a:rPr>
              <a:t>2.4GHz)</a:t>
            </a:r>
            <a:endParaRPr lang="en-US" sz="1800" b="0" strike="noStrike" spc="-1">
              <a:solidFill>
                <a:srgbClr val="000000"/>
              </a:solidFill>
              <a:latin typeface="Arial"/>
            </a:endParaRPr>
          </a:p>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高通</a:t>
            </a:r>
            <a:r>
              <a:rPr lang="en-US" sz="1800" b="0" strike="noStrike" spc="-1">
                <a:solidFill>
                  <a:schemeClr val="dk1"/>
                </a:solidFill>
                <a:latin typeface="Calibri"/>
                <a:ea typeface="微軟正黑體"/>
              </a:rPr>
              <a:t>8</a:t>
            </a:r>
            <a:r>
              <a:rPr lang="zh-TW" sz="1800" b="0" strike="noStrike" spc="-1">
                <a:solidFill>
                  <a:schemeClr val="dk1"/>
                </a:solidFill>
                <a:latin typeface="Calibri"/>
                <a:ea typeface="微軟正黑體"/>
              </a:rPr>
              <a:t>核心</a:t>
            </a:r>
            <a:r>
              <a:rPr lang="en-US" sz="1800" b="0" strike="noStrike" spc="-1">
                <a:solidFill>
                  <a:schemeClr val="dk1"/>
                </a:solidFill>
                <a:latin typeface="Calibri"/>
                <a:ea typeface="微軟正黑體"/>
              </a:rPr>
              <a:t>AI </a:t>
            </a:r>
            <a:r>
              <a:rPr lang="zh-TW" sz="1800" b="0" strike="noStrike" spc="-1">
                <a:solidFill>
                  <a:schemeClr val="dk1"/>
                </a:solidFill>
                <a:latin typeface="Calibri"/>
                <a:ea typeface="微軟正黑體"/>
              </a:rPr>
              <a:t>引擎</a:t>
            </a:r>
            <a:endParaRPr lang="en-US" sz="1800" b="0" strike="noStrike" spc="-1">
              <a:solidFill>
                <a:srgbClr val="000000"/>
              </a:solidFill>
              <a:latin typeface="Arial"/>
            </a:endParaRPr>
          </a:p>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雙</a:t>
            </a:r>
            <a:r>
              <a:rPr lang="en-US" sz="1800" b="0" strike="noStrike" spc="-1">
                <a:solidFill>
                  <a:schemeClr val="dk1"/>
                </a:solidFill>
                <a:latin typeface="Calibri"/>
                <a:ea typeface="微軟正黑體"/>
              </a:rPr>
              <a:t>4K</a:t>
            </a:r>
            <a:r>
              <a:rPr lang="zh-TW" sz="1800" b="0" strike="noStrike" spc="-1">
                <a:solidFill>
                  <a:schemeClr val="dk1"/>
                </a:solidFill>
                <a:latin typeface="Calibri"/>
                <a:ea typeface="微軟正黑體"/>
              </a:rPr>
              <a:t>攝影機 </a:t>
            </a:r>
            <a:r>
              <a:rPr lang="en-US" sz="1800" b="0" strike="noStrike" spc="-1">
                <a:solidFill>
                  <a:schemeClr val="dk1"/>
                </a:solidFill>
                <a:latin typeface="Calibri"/>
                <a:ea typeface="微軟正黑體"/>
              </a:rPr>
              <a:t>169</a:t>
            </a:r>
            <a:r>
              <a:rPr lang="zh-TW" sz="1800" b="0" strike="noStrike" spc="-1">
                <a:solidFill>
                  <a:schemeClr val="dk1"/>
                </a:solidFill>
                <a:latin typeface="Calibri"/>
                <a:ea typeface="微軟正黑體"/>
              </a:rPr>
              <a:t>度可視角</a:t>
            </a: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雙向</a:t>
            </a:r>
            <a:r>
              <a:rPr lang="en-US" sz="1800" b="0" strike="noStrike" spc="-1">
                <a:solidFill>
                  <a:schemeClr val="dk1"/>
                </a:solidFill>
                <a:latin typeface="Calibri"/>
                <a:ea typeface="微軟正黑體"/>
              </a:rPr>
              <a:t>16 bit</a:t>
            </a:r>
            <a:r>
              <a:rPr lang="zh-TW" sz="1800" b="0" strike="noStrike" spc="-1">
                <a:solidFill>
                  <a:schemeClr val="dk1"/>
                </a:solidFill>
                <a:latin typeface="Calibri"/>
                <a:ea typeface="微軟正黑體"/>
              </a:rPr>
              <a:t>麥克風</a:t>
            </a:r>
            <a:endParaRPr lang="en-US" sz="1800" b="0" strike="noStrike" spc="-1">
              <a:solidFill>
                <a:srgbClr val="000000"/>
              </a:solidFill>
              <a:latin typeface="Arial"/>
            </a:endParaRPr>
          </a:p>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全向</a:t>
            </a:r>
            <a:r>
              <a:rPr lang="en-US" sz="1800" b="0" strike="noStrike" spc="-1">
                <a:solidFill>
                  <a:schemeClr val="dk1"/>
                </a:solidFill>
                <a:latin typeface="Calibri"/>
                <a:ea typeface="微軟正黑體"/>
              </a:rPr>
              <a:t>12</a:t>
            </a:r>
            <a:r>
              <a:rPr lang="zh-TW" sz="1800" b="0" strike="noStrike" spc="-1">
                <a:solidFill>
                  <a:schemeClr val="dk1"/>
                </a:solidFill>
                <a:latin typeface="Calibri"/>
                <a:ea typeface="微軟正黑體"/>
              </a:rPr>
              <a:t>組三頻天線 </a:t>
            </a:r>
            <a:r>
              <a:rPr lang="en-US" sz="1800" b="0" strike="noStrike" spc="-1">
                <a:solidFill>
                  <a:schemeClr val="dk1"/>
                </a:solidFill>
                <a:latin typeface="Calibri"/>
                <a:ea typeface="微軟正黑體"/>
              </a:rPr>
              <a:t>MU-MIMO</a:t>
            </a:r>
            <a:r>
              <a:rPr lang="zh-TW" sz="1800" b="0" strike="noStrike" spc="-1">
                <a:solidFill>
                  <a:schemeClr val="dk1"/>
                </a:solidFill>
                <a:latin typeface="Calibri"/>
                <a:ea typeface="微軟正黑體"/>
              </a:rPr>
              <a:t>無線的多重輸入和輸出技術</a:t>
            </a:r>
            <a:endParaRPr lang="en-US" sz="1800" b="0" strike="noStrike" spc="-1">
              <a:solidFill>
                <a:srgbClr val="000000"/>
              </a:solidFill>
              <a:latin typeface="Arial"/>
            </a:endParaRPr>
          </a:p>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總重</a:t>
            </a:r>
            <a:r>
              <a:rPr lang="en-US" sz="1800" b="0" strike="noStrike" spc="-1">
                <a:solidFill>
                  <a:schemeClr val="dk1"/>
                </a:solidFill>
                <a:latin typeface="Calibri"/>
                <a:ea typeface="微軟正黑體"/>
              </a:rPr>
              <a:t>4.9Kg</a:t>
            </a:r>
            <a:endParaRPr lang="en-US" sz="1800" b="0" strike="noStrike" spc="-1">
              <a:solidFill>
                <a:srgbClr val="000000"/>
              </a:solidFill>
              <a:latin typeface="Arial"/>
            </a:endParaRPr>
          </a:p>
        </p:txBody>
      </p:sp>
    </p:spTree>
    <p:extLst>
      <p:ext uri="{BB962C8B-B14F-4D97-AF65-F5344CB8AC3E}">
        <p14:creationId xmlns:p14="http://schemas.microsoft.com/office/powerpoint/2010/main" val="23369980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5"/>
          <p:cNvSpPr/>
          <p:nvPr/>
        </p:nvSpPr>
        <p:spPr>
          <a:xfrm>
            <a:off x="1547760" y="123840"/>
            <a:ext cx="6275880" cy="120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a:t>
            </a:r>
            <a:r>
              <a:rPr lang="zh-TW" altLang="en-US" sz="2400" b="0" strike="noStrike" spc="-1">
                <a:solidFill>
                  <a:schemeClr val="dk1"/>
                </a:solidFill>
                <a:latin typeface="Calibri"/>
                <a:ea typeface="微軟正黑體"/>
              </a:rPr>
              <a:t>影音料蒐集</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sp>
        <p:nvSpPr>
          <p:cNvPr id="63" name="矩形 62"/>
          <p:cNvSpPr/>
          <p:nvPr/>
        </p:nvSpPr>
        <p:spPr>
          <a:xfrm>
            <a:off x="1758360" y="731880"/>
            <a:ext cx="7865280" cy="1607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rPr>
              <a:t>●</a:t>
            </a:r>
            <a:r>
              <a:rPr lang="zh-TW" sz="1800" b="0" strike="noStrike" spc="-1">
                <a:solidFill>
                  <a:srgbClr val="000000"/>
                </a:solidFill>
                <a:latin typeface="Arial"/>
              </a:rPr>
              <a:t>實時串流和存檔</a:t>
            </a:r>
            <a:r>
              <a:rPr lang="en-US" altLang="zh-TW" sz="1800" spc="-1">
                <a:solidFill>
                  <a:srgbClr val="000000"/>
                </a:solidFill>
                <a:latin typeface="Arial"/>
              </a:rPr>
              <a:t>15</a:t>
            </a:r>
            <a:r>
              <a:rPr lang="zh-TW" altLang="en-US" sz="1800" spc="-1">
                <a:solidFill>
                  <a:srgbClr val="000000"/>
                </a:solidFill>
                <a:latin typeface="Arial"/>
              </a:rPr>
              <a:t>天</a:t>
            </a:r>
            <a:endParaRPr lang="en-US" sz="1800" b="0" strike="noStrike" spc="-1">
              <a:solidFill>
                <a:srgbClr val="000000"/>
              </a:solidFill>
              <a:latin typeface="Arial"/>
            </a:endParaRPr>
          </a:p>
          <a:p>
            <a:pPr>
              <a:lnSpc>
                <a:spcPct val="100000"/>
              </a:lnSpc>
            </a:pPr>
            <a:r>
              <a:rPr lang="en-US" altLang="zh-TW" sz="1800" b="0" strike="noStrike" spc="-1">
                <a:solidFill>
                  <a:srgbClr val="000000"/>
                </a:solidFill>
                <a:latin typeface="Arial"/>
              </a:rPr>
              <a:t>●</a:t>
            </a:r>
            <a:r>
              <a:rPr lang="zh-TW" sz="1800" b="0" strike="noStrike" spc="-1">
                <a:solidFill>
                  <a:srgbClr val="000000"/>
                </a:solidFill>
                <a:latin typeface="Arial"/>
              </a:rPr>
              <a:t>分析車輛、行人和自行車交通以提高安全性和流動性</a:t>
            </a:r>
            <a:endParaRPr lang="en-US" sz="1800" b="0" strike="noStrike" spc="-1">
              <a:solidFill>
                <a:srgbClr val="000000"/>
              </a:solidFill>
              <a:latin typeface="Arial"/>
            </a:endParaRPr>
          </a:p>
          <a:p>
            <a:pPr>
              <a:lnSpc>
                <a:spcPct val="100000"/>
              </a:lnSpc>
            </a:pPr>
            <a:r>
              <a:rPr lang="en-US" altLang="zh-TW" sz="1800" b="0" strike="noStrike" spc="-1">
                <a:solidFill>
                  <a:srgbClr val="000000"/>
                </a:solidFill>
                <a:latin typeface="Arial"/>
              </a:rPr>
              <a:t>●</a:t>
            </a:r>
            <a:r>
              <a:rPr lang="zh-TW" sz="1800" b="0" strike="noStrike" spc="-1">
                <a:solidFill>
                  <a:srgbClr val="000000"/>
                </a:solidFill>
                <a:latin typeface="Arial"/>
              </a:rPr>
              <a:t>檢測攝像頭停機和路燈倒塌</a:t>
            </a:r>
            <a:endParaRPr lang="en-US" altLang="zh-TW" sz="1800" b="0" strike="noStrike" spc="-1">
              <a:solidFill>
                <a:srgbClr val="000000"/>
              </a:solidFill>
              <a:latin typeface="Arial"/>
            </a:endParaRPr>
          </a:p>
          <a:p>
            <a:r>
              <a:rPr lang="en-US" altLang="zh-TW" sz="1800" b="0" strike="noStrike" spc="-1">
                <a:solidFill>
                  <a:srgbClr val="000000"/>
                </a:solidFill>
                <a:latin typeface="Arial"/>
              </a:rPr>
              <a:t>●</a:t>
            </a:r>
            <a:r>
              <a:rPr lang="zh-TW" altLang="zh-TW" sz="1800" b="0" strike="noStrike" spc="-1">
                <a:solidFill>
                  <a:schemeClr val="dk1"/>
                </a:solidFill>
                <a:latin typeface="Calibri"/>
                <a:ea typeface="微軟正黑體"/>
              </a:rPr>
              <a:t>雙</a:t>
            </a:r>
            <a:r>
              <a:rPr lang="en-US" altLang="zh-TW" sz="1800" b="0" strike="noStrike" spc="-1">
                <a:solidFill>
                  <a:schemeClr val="dk1"/>
                </a:solidFill>
                <a:latin typeface="Calibri"/>
                <a:ea typeface="微軟正黑體"/>
              </a:rPr>
              <a:t>4K</a:t>
            </a:r>
            <a:r>
              <a:rPr lang="zh-TW" altLang="zh-TW" sz="1800" b="0" strike="noStrike" spc="-1">
                <a:solidFill>
                  <a:schemeClr val="dk1"/>
                </a:solidFill>
                <a:latin typeface="Calibri"/>
                <a:ea typeface="微軟正黑體"/>
              </a:rPr>
              <a:t>攝影機 </a:t>
            </a:r>
            <a:r>
              <a:rPr lang="en-US" altLang="zh-TW" sz="1800" b="0" strike="noStrike" spc="-1">
                <a:solidFill>
                  <a:schemeClr val="dk1"/>
                </a:solidFill>
                <a:latin typeface="Calibri"/>
                <a:ea typeface="微軟正黑體"/>
              </a:rPr>
              <a:t>169</a:t>
            </a:r>
            <a:r>
              <a:rPr lang="zh-TW" altLang="zh-TW" sz="1800" b="0" strike="noStrike" spc="-1">
                <a:solidFill>
                  <a:schemeClr val="dk1"/>
                </a:solidFill>
                <a:latin typeface="Calibri"/>
                <a:ea typeface="微軟正黑體"/>
              </a:rPr>
              <a:t>度可視角</a:t>
            </a:r>
            <a:r>
              <a:rPr lang="en-US" altLang="zh-TW" sz="1800" b="0" strike="noStrike" spc="-1">
                <a:solidFill>
                  <a:schemeClr val="dk1"/>
                </a:solidFill>
                <a:latin typeface="Calibri"/>
                <a:ea typeface="微軟正黑體"/>
              </a:rPr>
              <a:t>+ </a:t>
            </a:r>
            <a:r>
              <a:rPr lang="zh-TW" altLang="zh-TW" sz="1800" b="0" strike="noStrike" spc="-1">
                <a:solidFill>
                  <a:schemeClr val="dk1"/>
                </a:solidFill>
                <a:latin typeface="Calibri"/>
                <a:ea typeface="微軟正黑體"/>
              </a:rPr>
              <a:t>雙向</a:t>
            </a:r>
            <a:r>
              <a:rPr lang="en-US" altLang="zh-TW" sz="1800" b="0" strike="noStrike" spc="-1">
                <a:solidFill>
                  <a:schemeClr val="dk1"/>
                </a:solidFill>
                <a:latin typeface="Calibri"/>
                <a:ea typeface="微軟正黑體"/>
              </a:rPr>
              <a:t>16 bit</a:t>
            </a:r>
            <a:r>
              <a:rPr lang="zh-TW" altLang="zh-TW" sz="1800" b="0" strike="noStrike" spc="-1">
                <a:solidFill>
                  <a:schemeClr val="dk1"/>
                </a:solidFill>
                <a:latin typeface="Calibri"/>
                <a:ea typeface="微軟正黑體"/>
              </a:rPr>
              <a:t>麥克風</a:t>
            </a:r>
            <a:endParaRPr lang="en-US" altLang="zh-TW" sz="1800" b="0" strike="noStrike" spc="-1">
              <a:solidFill>
                <a:schemeClr val="dk1"/>
              </a:solidFill>
              <a:latin typeface="Calibri"/>
              <a:ea typeface="微軟正黑體"/>
            </a:endParaRPr>
          </a:p>
          <a:p>
            <a:r>
              <a:rPr lang="en-US" altLang="zh-TW" sz="1800" b="0" strike="noStrike" spc="-1">
                <a:solidFill>
                  <a:srgbClr val="000000"/>
                </a:solidFill>
                <a:latin typeface="Arial"/>
              </a:rPr>
              <a:t>●</a:t>
            </a:r>
            <a:r>
              <a:rPr lang="zh-TW" altLang="en-US" sz="1800" b="0" strike="noStrike" spc="-1">
                <a:solidFill>
                  <a:srgbClr val="000000"/>
                </a:solidFill>
                <a:latin typeface="Arial"/>
              </a:rPr>
              <a:t>車輛 </a:t>
            </a:r>
            <a:r>
              <a:rPr lang="en-US" altLang="zh-TW" sz="1800" b="0" strike="noStrike" spc="-1">
                <a:solidFill>
                  <a:srgbClr val="000000"/>
                </a:solidFill>
                <a:latin typeface="Arial"/>
              </a:rPr>
              <a:t>/</a:t>
            </a:r>
            <a:r>
              <a:rPr lang="zh-TW" altLang="en-US" sz="1800" b="0" strike="noStrike" spc="-1">
                <a:solidFill>
                  <a:srgbClr val="000000"/>
                </a:solidFill>
                <a:latin typeface="Arial"/>
              </a:rPr>
              <a:t> 腳踏車 方向</a:t>
            </a:r>
            <a:r>
              <a:rPr lang="en-US" altLang="zh-TW" sz="1800" b="0" strike="noStrike" spc="-1">
                <a:solidFill>
                  <a:srgbClr val="000000"/>
                </a:solidFill>
                <a:latin typeface="Arial"/>
              </a:rPr>
              <a:t>+</a:t>
            </a:r>
            <a:r>
              <a:rPr lang="zh-TW" altLang="en-US" sz="1800" b="0" strike="noStrike" spc="-1">
                <a:solidFill>
                  <a:srgbClr val="000000"/>
                </a:solidFill>
                <a:latin typeface="Arial"/>
              </a:rPr>
              <a:t>速度偵測</a:t>
            </a:r>
            <a:endParaRPr lang="en-US" altLang="zh-TW" sz="1800" spc="-1">
              <a:solidFill>
                <a:schemeClr val="dk1"/>
              </a:solidFill>
              <a:latin typeface="Calibri"/>
              <a:ea typeface="微軟正黑體"/>
            </a:endParaRPr>
          </a:p>
          <a:p>
            <a:r>
              <a:rPr lang="en-US" altLang="zh-TW" sz="1800" b="0" strike="noStrike" spc="-1">
                <a:solidFill>
                  <a:srgbClr val="000000"/>
                </a:solidFill>
                <a:latin typeface="Arial"/>
              </a:rPr>
              <a:t>●</a:t>
            </a:r>
            <a:r>
              <a:rPr lang="zh-TW" altLang="en-US" sz="1800" b="0" strike="noStrike" spc="-1">
                <a:solidFill>
                  <a:srgbClr val="000000"/>
                </a:solidFill>
                <a:latin typeface="Arial"/>
              </a:rPr>
              <a:t>行人方向</a:t>
            </a:r>
            <a:r>
              <a:rPr lang="en-US" altLang="zh-TW" sz="1800" b="0" strike="noStrike" spc="-1">
                <a:solidFill>
                  <a:srgbClr val="000000"/>
                </a:solidFill>
                <a:latin typeface="Arial"/>
              </a:rPr>
              <a:t>+</a:t>
            </a:r>
            <a:r>
              <a:rPr lang="zh-TW" altLang="en-US" sz="1800" b="0" strike="noStrike" spc="-1">
                <a:solidFill>
                  <a:srgbClr val="000000"/>
                </a:solidFill>
                <a:latin typeface="Arial"/>
              </a:rPr>
              <a:t>記數</a:t>
            </a:r>
            <a:endParaRPr lang="en-US" altLang="zh-TW"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p:txBody>
      </p:sp>
      <p:pic>
        <p:nvPicPr>
          <p:cNvPr id="64" name="圖片 63"/>
          <p:cNvPicPr/>
          <p:nvPr/>
        </p:nvPicPr>
        <p:blipFill>
          <a:blip r:embed="rId2" cstate="email">
            <a:extLst>
              <a:ext uri="{28A0092B-C50C-407E-A947-70E740481C1C}">
                <a14:useLocalDpi xmlns:a14="http://schemas.microsoft.com/office/drawing/2010/main"/>
              </a:ext>
            </a:extLst>
          </a:blip>
          <a:stretch/>
        </p:blipFill>
        <p:spPr>
          <a:xfrm>
            <a:off x="3513237" y="2698298"/>
            <a:ext cx="4939920" cy="3821040"/>
          </a:xfrm>
          <a:prstGeom prst="rect">
            <a:avLst/>
          </a:prstGeom>
          <a:ln w="0">
            <a:noFill/>
          </a:ln>
        </p:spPr>
      </p:pic>
    </p:spTree>
    <p:extLst>
      <p:ext uri="{BB962C8B-B14F-4D97-AF65-F5344CB8AC3E}">
        <p14:creationId xmlns:p14="http://schemas.microsoft.com/office/powerpoint/2010/main" val="30179509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laceHolder 9"/>
          <p:cNvSpPr/>
          <p:nvPr/>
        </p:nvSpPr>
        <p:spPr>
          <a:xfrm>
            <a:off x="1868196" y="564850"/>
            <a:ext cx="5548604" cy="300038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marL="342900" indent="-342900" defTabSz="914400">
              <a:lnSpc>
                <a:spcPct val="90000"/>
              </a:lnSpc>
              <a:spcBef>
                <a:spcPts val="1001"/>
              </a:spcBef>
              <a:buFont typeface="Arial" panose="020B0604020202020204" pitchFamily="34" charset="0"/>
              <a:buChar char="•"/>
              <a:tabLst>
                <a:tab pos="0" algn="l"/>
              </a:tabLst>
            </a:pPr>
            <a:r>
              <a:rPr lang="en-US" altLang="zh-TW" sz="2400" b="0" strike="noStrike" spc="-1">
                <a:solidFill>
                  <a:schemeClr val="dk1"/>
                </a:solidFill>
                <a:latin typeface="Calibri"/>
                <a:ea typeface="微軟正黑體"/>
              </a:rPr>
              <a:t>UBIHUB AP/AI </a:t>
            </a:r>
            <a:r>
              <a:rPr lang="zh-TW" altLang="zh-TW" sz="2400" b="0" strike="noStrike" spc="-1">
                <a:solidFill>
                  <a:schemeClr val="dk1"/>
                </a:solidFill>
                <a:latin typeface="Calibri"/>
                <a:ea typeface="微軟正黑體"/>
              </a:rPr>
              <a:t>技術規格：</a:t>
            </a:r>
            <a:endParaRPr lang="en-US" altLang="zh-TW" sz="2400" b="0" strike="noStrike" spc="-1">
              <a:solidFill>
                <a:srgbClr val="000000"/>
              </a:solidFill>
              <a:latin typeface="Arial"/>
            </a:endParaRPr>
          </a:p>
          <a:p>
            <a:pPr marL="342900" indent="-342900" defTabSz="914400">
              <a:lnSpc>
                <a:spcPct val="90000"/>
              </a:lnSpc>
              <a:spcBef>
                <a:spcPts val="1001"/>
              </a:spcBef>
              <a:buFont typeface="Arial" panose="020B0604020202020204" pitchFamily="34" charset="0"/>
              <a:buChar char="•"/>
              <a:tabLst>
                <a:tab pos="0" algn="l"/>
              </a:tabLst>
            </a:pPr>
            <a:r>
              <a:rPr lang="zh-TW" altLang="zh-TW" sz="2400" b="0" strike="noStrike" spc="-1">
                <a:solidFill>
                  <a:schemeClr val="dk1"/>
                </a:solidFill>
                <a:latin typeface="Calibri"/>
                <a:ea typeface="微軟正黑體"/>
              </a:rPr>
              <a:t>電源供應（自動感應）：</a:t>
            </a:r>
            <a:r>
              <a:rPr lang="en-US" altLang="zh-TW" sz="2400" b="0" strike="noStrike" spc="-1">
                <a:solidFill>
                  <a:schemeClr val="dk1"/>
                </a:solidFill>
                <a:latin typeface="Calibri"/>
                <a:ea typeface="微軟正黑體"/>
              </a:rPr>
              <a:t>120V</a:t>
            </a:r>
            <a:r>
              <a:rPr lang="zh-TW" altLang="zh-TW" sz="2400" b="0" strike="noStrike" spc="-1">
                <a:solidFill>
                  <a:schemeClr val="dk1"/>
                </a:solidFill>
                <a:latin typeface="Calibri"/>
                <a:ea typeface="微軟正黑體"/>
              </a:rPr>
              <a:t>至</a:t>
            </a:r>
            <a:r>
              <a:rPr lang="en-US" altLang="zh-TW" sz="2400" b="0" strike="noStrike" spc="-1">
                <a:solidFill>
                  <a:schemeClr val="dk1"/>
                </a:solidFill>
                <a:latin typeface="Calibri"/>
                <a:ea typeface="微軟正黑體"/>
              </a:rPr>
              <a:t>480V</a:t>
            </a:r>
            <a:r>
              <a:rPr lang="zh-TW" altLang="zh-TW" sz="2400" b="0" strike="noStrike" spc="-1">
                <a:solidFill>
                  <a:schemeClr val="dk1"/>
                </a:solidFill>
                <a:latin typeface="Calibri"/>
                <a:ea typeface="微軟正黑體"/>
              </a:rPr>
              <a:t>（</a:t>
            </a:r>
            <a:r>
              <a:rPr lang="en-US" altLang="zh-TW" sz="2400" b="0" strike="noStrike" spc="-1">
                <a:solidFill>
                  <a:schemeClr val="dk1"/>
                </a:solidFill>
                <a:latin typeface="Calibri"/>
                <a:ea typeface="微軟正黑體"/>
              </a:rPr>
              <a:t>50/60Hz</a:t>
            </a:r>
            <a:r>
              <a:rPr lang="zh-TW" altLang="zh-TW" sz="2400" b="0" strike="noStrike" spc="-1">
                <a:solidFill>
                  <a:schemeClr val="dk1"/>
                </a:solidFill>
                <a:latin typeface="Calibri"/>
                <a:ea typeface="微軟正黑體"/>
              </a:rPr>
              <a:t>）</a:t>
            </a:r>
            <a:endParaRPr lang="en-US" altLang="zh-TW" sz="2400" b="0" strike="noStrike" spc="-1">
              <a:solidFill>
                <a:srgbClr val="000000"/>
              </a:solidFill>
              <a:latin typeface="Arial"/>
            </a:endParaRPr>
          </a:p>
          <a:p>
            <a:pPr marL="342900" indent="-342900" defTabSz="914400">
              <a:lnSpc>
                <a:spcPct val="90000"/>
              </a:lnSpc>
              <a:spcBef>
                <a:spcPts val="1001"/>
              </a:spcBef>
              <a:buFont typeface="Arial" panose="020B0604020202020204" pitchFamily="34" charset="0"/>
              <a:buChar char="•"/>
              <a:tabLst>
                <a:tab pos="0" algn="l"/>
              </a:tabLst>
            </a:pPr>
            <a:r>
              <a:rPr lang="zh-TW" altLang="zh-TW" sz="2400" b="0" strike="noStrike" spc="-1">
                <a:solidFill>
                  <a:schemeClr val="dk1"/>
                </a:solidFill>
                <a:latin typeface="Calibri"/>
                <a:ea typeface="微軟正黑體"/>
              </a:rPr>
              <a:t>雙</a:t>
            </a:r>
            <a:r>
              <a:rPr lang="en-US" altLang="zh-TW" sz="2400" b="0" strike="noStrike" spc="-1">
                <a:solidFill>
                  <a:schemeClr val="dk1"/>
                </a:solidFill>
                <a:latin typeface="Calibri"/>
                <a:ea typeface="微軟正黑體"/>
              </a:rPr>
              <a:t>4K</a:t>
            </a:r>
            <a:r>
              <a:rPr lang="zh-TW" altLang="zh-TW" sz="2400" b="0" strike="noStrike" spc="-1">
                <a:solidFill>
                  <a:schemeClr val="dk1"/>
                </a:solidFill>
                <a:latin typeface="Calibri"/>
                <a:ea typeface="微軟正黑體"/>
              </a:rPr>
              <a:t>攝像頭，視場角</a:t>
            </a:r>
            <a:r>
              <a:rPr lang="en-US" altLang="zh-TW" sz="2400" b="0" strike="noStrike" spc="-1">
                <a:solidFill>
                  <a:schemeClr val="dk1"/>
                </a:solidFill>
                <a:latin typeface="Calibri"/>
                <a:ea typeface="微軟正黑體"/>
              </a:rPr>
              <a:t>169°</a:t>
            </a:r>
            <a:endParaRPr lang="en-US" altLang="zh-TW" sz="2400" b="0" strike="noStrike" spc="-1">
              <a:solidFill>
                <a:srgbClr val="000000"/>
              </a:solidFill>
              <a:latin typeface="Arial"/>
            </a:endParaRPr>
          </a:p>
          <a:p>
            <a:pPr marL="342900" indent="-342900" defTabSz="914400">
              <a:lnSpc>
                <a:spcPct val="90000"/>
              </a:lnSpc>
              <a:spcBef>
                <a:spcPts val="1001"/>
              </a:spcBef>
              <a:buFont typeface="Arial" panose="020B0604020202020204" pitchFamily="34" charset="0"/>
              <a:buChar char="•"/>
              <a:tabLst>
                <a:tab pos="0" algn="l"/>
              </a:tabLst>
            </a:pPr>
            <a:r>
              <a:rPr lang="zh-TW" altLang="zh-TW" sz="2400" b="0" strike="noStrike" spc="-1">
                <a:solidFill>
                  <a:schemeClr val="dk1"/>
                </a:solidFill>
                <a:latin typeface="Calibri"/>
                <a:ea typeface="微軟正黑體"/>
              </a:rPr>
              <a:t>雙</a:t>
            </a:r>
            <a:r>
              <a:rPr lang="en-US" altLang="zh-TW" sz="2400" b="0" strike="noStrike" spc="-1">
                <a:solidFill>
                  <a:schemeClr val="dk1"/>
                </a:solidFill>
                <a:latin typeface="Calibri"/>
                <a:ea typeface="微軟正黑體"/>
              </a:rPr>
              <a:t>16</a:t>
            </a:r>
            <a:r>
              <a:rPr lang="zh-TW" altLang="zh-TW" sz="2400" b="0" strike="noStrike" spc="-1">
                <a:solidFill>
                  <a:schemeClr val="dk1"/>
                </a:solidFill>
                <a:latin typeface="Calibri"/>
                <a:ea typeface="微軟正黑體"/>
              </a:rPr>
              <a:t>位定向麥克風</a:t>
            </a:r>
            <a:endParaRPr lang="en-US" altLang="zh-TW" sz="2400" b="0" strike="noStrike" spc="-1">
              <a:solidFill>
                <a:srgbClr val="000000"/>
              </a:solidFill>
              <a:latin typeface="Arial"/>
            </a:endParaRPr>
          </a:p>
          <a:p>
            <a:pPr marL="342900" indent="-342900" defTabSz="914400">
              <a:lnSpc>
                <a:spcPct val="90000"/>
              </a:lnSpc>
              <a:spcBef>
                <a:spcPts val="1001"/>
              </a:spcBef>
              <a:buFont typeface="Arial" panose="020B0604020202020204" pitchFamily="34" charset="0"/>
              <a:buChar char="•"/>
              <a:tabLst>
                <a:tab pos="0" algn="l"/>
              </a:tabLst>
            </a:pPr>
            <a:r>
              <a:rPr lang="en-US" altLang="zh-TW" sz="2400" b="0" strike="noStrike" spc="-1">
                <a:solidFill>
                  <a:schemeClr val="dk1"/>
                </a:solidFill>
                <a:latin typeface="Calibri"/>
                <a:ea typeface="微軟正黑體"/>
              </a:rPr>
              <a:t>Qualcomm Wi-Fi 6</a:t>
            </a:r>
            <a:r>
              <a:rPr lang="zh-TW" altLang="zh-TW" sz="2400" b="0" strike="noStrike" spc="-1">
                <a:solidFill>
                  <a:schemeClr val="dk1"/>
                </a:solidFill>
                <a:latin typeface="Calibri"/>
                <a:ea typeface="微軟正黑體"/>
              </a:rPr>
              <a:t>三頻芯片組，帶寬高達</a:t>
            </a:r>
            <a:r>
              <a:rPr lang="en-US" altLang="zh-TW" sz="2400" b="0" strike="noStrike" spc="-1">
                <a:solidFill>
                  <a:schemeClr val="dk1"/>
                </a:solidFill>
                <a:latin typeface="Calibri"/>
                <a:ea typeface="微軟正黑體"/>
              </a:rPr>
              <a:t>6Gbps</a:t>
            </a:r>
            <a:endParaRPr lang="en-US" altLang="zh-TW" sz="2400" b="0" strike="noStrike" spc="-1">
              <a:solidFill>
                <a:srgbClr val="000000"/>
              </a:solidFill>
              <a:latin typeface="Arial"/>
            </a:endParaRPr>
          </a:p>
          <a:p>
            <a:pPr marL="342900" indent="-342900" defTabSz="914400">
              <a:lnSpc>
                <a:spcPct val="90000"/>
              </a:lnSpc>
              <a:spcBef>
                <a:spcPts val="1001"/>
              </a:spcBef>
              <a:buFont typeface="Arial" panose="020B0604020202020204" pitchFamily="34" charset="0"/>
              <a:buChar char="•"/>
              <a:tabLst>
                <a:tab pos="0" algn="l"/>
              </a:tabLst>
            </a:pPr>
            <a:r>
              <a:rPr lang="en-US" altLang="zh-TW" sz="2400" b="0" strike="noStrike" spc="-1">
                <a:solidFill>
                  <a:schemeClr val="dk1"/>
                </a:solidFill>
                <a:latin typeface="Calibri"/>
                <a:ea typeface="微軟正黑體"/>
              </a:rPr>
              <a:t>12</a:t>
            </a:r>
            <a:r>
              <a:rPr lang="zh-TW" altLang="zh-TW" sz="2400" b="0" strike="noStrike" spc="-1">
                <a:solidFill>
                  <a:schemeClr val="dk1"/>
                </a:solidFill>
                <a:latin typeface="Calibri"/>
                <a:ea typeface="微軟正黑體"/>
              </a:rPr>
              <a:t>個整合的全向天線</a:t>
            </a:r>
            <a:endParaRPr lang="en-US" altLang="zh-TW" sz="2400" b="0" strike="noStrike" spc="-1">
              <a:solidFill>
                <a:srgbClr val="000000"/>
              </a:solidFill>
              <a:latin typeface="Arial"/>
            </a:endParaRPr>
          </a:p>
          <a:p>
            <a:pPr marL="342900" indent="-342900" defTabSz="914400">
              <a:lnSpc>
                <a:spcPct val="90000"/>
              </a:lnSpc>
              <a:spcBef>
                <a:spcPts val="1001"/>
              </a:spcBef>
              <a:buFont typeface="Arial" panose="020B0604020202020204" pitchFamily="34" charset="0"/>
              <a:buChar char="•"/>
              <a:tabLst>
                <a:tab pos="0" algn="l"/>
              </a:tabLst>
            </a:pPr>
            <a:r>
              <a:rPr lang="en-US" altLang="zh-TW" sz="2400" b="0" strike="noStrike" spc="-1">
                <a:solidFill>
                  <a:schemeClr val="dk1"/>
                </a:solidFill>
                <a:latin typeface="Calibri"/>
                <a:ea typeface="微軟正黑體"/>
              </a:rPr>
              <a:t>2x5GHz</a:t>
            </a:r>
            <a:r>
              <a:rPr lang="zh-TW" altLang="zh-TW" sz="2400" b="0" strike="noStrike" spc="-1">
                <a:solidFill>
                  <a:schemeClr val="dk1"/>
                </a:solidFill>
                <a:latin typeface="Calibri"/>
                <a:ea typeface="微軟正黑體"/>
              </a:rPr>
              <a:t>和</a:t>
            </a:r>
            <a:r>
              <a:rPr lang="en-US" altLang="zh-TW" sz="2400" b="0" strike="noStrike" spc="-1">
                <a:solidFill>
                  <a:schemeClr val="dk1"/>
                </a:solidFill>
                <a:latin typeface="Calibri"/>
                <a:ea typeface="微軟正黑體"/>
              </a:rPr>
              <a:t>1x2.4GHz 4x4 MU-MIMO</a:t>
            </a:r>
            <a:endParaRPr lang="en-US" altLang="zh-TW" sz="2400" b="0" strike="noStrike" spc="-1">
              <a:solidFill>
                <a:srgbClr val="000000"/>
              </a:solidFill>
              <a:latin typeface="Arial"/>
            </a:endParaRPr>
          </a:p>
          <a:p>
            <a:pPr marL="342900" indent="-342900" defTabSz="914400">
              <a:lnSpc>
                <a:spcPct val="90000"/>
              </a:lnSpc>
              <a:spcBef>
                <a:spcPts val="1001"/>
              </a:spcBef>
              <a:buFont typeface="Arial" panose="020B0604020202020204" pitchFamily="34" charset="0"/>
              <a:buChar char="•"/>
              <a:tabLst>
                <a:tab pos="0" algn="l"/>
              </a:tabLst>
            </a:pPr>
            <a:r>
              <a:rPr lang="zh-TW" altLang="zh-TW" sz="2400" b="0" strike="noStrike" spc="-1">
                <a:solidFill>
                  <a:schemeClr val="dk1"/>
                </a:solidFill>
                <a:latin typeface="Calibri"/>
                <a:ea typeface="微軟正黑體"/>
              </a:rPr>
              <a:t>尺寸：</a:t>
            </a:r>
            <a:r>
              <a:rPr lang="en-US" altLang="zh-TW" sz="2400" b="0" strike="noStrike" spc="-1">
                <a:solidFill>
                  <a:schemeClr val="dk1"/>
                </a:solidFill>
                <a:latin typeface="Calibri"/>
                <a:ea typeface="微軟正黑體"/>
              </a:rPr>
              <a:t>386mm x 208mm x 69mm</a:t>
            </a:r>
            <a:endParaRPr lang="en-US" altLang="zh-TW" sz="2400" b="0" strike="noStrike" spc="-1">
              <a:solidFill>
                <a:srgbClr val="000000"/>
              </a:solidFill>
              <a:latin typeface="Arial"/>
            </a:endParaRPr>
          </a:p>
          <a:p>
            <a:pPr marL="342900" indent="-342900" defTabSz="914400">
              <a:lnSpc>
                <a:spcPct val="90000"/>
              </a:lnSpc>
              <a:spcBef>
                <a:spcPts val="1001"/>
              </a:spcBef>
              <a:buFont typeface="Arial" panose="020B0604020202020204" pitchFamily="34" charset="0"/>
              <a:buChar char="•"/>
              <a:tabLst>
                <a:tab pos="0" algn="l"/>
              </a:tabLst>
            </a:pPr>
            <a:r>
              <a:rPr lang="zh-TW" altLang="zh-TW" sz="2400" b="0" strike="noStrike" spc="-1">
                <a:solidFill>
                  <a:schemeClr val="dk1"/>
                </a:solidFill>
                <a:latin typeface="Calibri"/>
                <a:ea typeface="微軟正黑體"/>
              </a:rPr>
              <a:t>重量：</a:t>
            </a:r>
            <a:r>
              <a:rPr lang="en-US" altLang="zh-TW" sz="2400" b="0" strike="noStrike" spc="-1">
                <a:solidFill>
                  <a:schemeClr val="dk1"/>
                </a:solidFill>
                <a:latin typeface="Calibri"/>
                <a:ea typeface="微軟正黑體"/>
              </a:rPr>
              <a:t>4.9kg</a:t>
            </a:r>
            <a:endParaRPr lang="en-US" altLang="zh-TW" sz="2400" b="0" strike="noStrike" spc="-1">
              <a:solidFill>
                <a:srgbClr val="000000"/>
              </a:solidFill>
              <a:latin typeface="Arial"/>
            </a:endParaRPr>
          </a:p>
          <a:p>
            <a:pPr defTabSz="914400">
              <a:lnSpc>
                <a:spcPct val="90000"/>
              </a:lnSpc>
              <a:spcBef>
                <a:spcPts val="1001"/>
              </a:spcBef>
              <a:tabLst>
                <a:tab pos="0" algn="l"/>
              </a:tabLst>
            </a:pPr>
            <a:endParaRPr lang="en-US" altLang="zh-TW"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pic>
        <p:nvPicPr>
          <p:cNvPr id="58" name="圖片 57"/>
          <p:cNvPicPr/>
          <p:nvPr/>
        </p:nvPicPr>
        <p:blipFill>
          <a:blip r:embed="rId2" cstate="email">
            <a:extLst>
              <a:ext uri="{28A0092B-C50C-407E-A947-70E740481C1C}">
                <a14:useLocalDpi xmlns:a14="http://schemas.microsoft.com/office/drawing/2010/main"/>
              </a:ext>
            </a:extLst>
          </a:blip>
          <a:stretch/>
        </p:blipFill>
        <p:spPr>
          <a:xfrm>
            <a:off x="1704000" y="3240000"/>
            <a:ext cx="8820000" cy="3408120"/>
          </a:xfrm>
          <a:prstGeom prst="rect">
            <a:avLst/>
          </a:prstGeom>
          <a:ln w="0">
            <a:noFill/>
          </a:ln>
        </p:spPr>
      </p:pic>
    </p:spTree>
    <p:extLst>
      <p:ext uri="{BB962C8B-B14F-4D97-AF65-F5344CB8AC3E}">
        <p14:creationId xmlns:p14="http://schemas.microsoft.com/office/powerpoint/2010/main" val="12445688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6"/>
          <p:cNvSpPr/>
          <p:nvPr/>
        </p:nvSpPr>
        <p:spPr>
          <a:xfrm>
            <a:off x="1547760" y="123840"/>
            <a:ext cx="9119520" cy="120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a:t>
            </a:r>
            <a:r>
              <a:rPr lang="en-US" sz="2400" spc="-1" err="1">
                <a:solidFill>
                  <a:schemeClr val="dk1"/>
                </a:solidFill>
                <a:latin typeface="Calibri"/>
                <a:ea typeface="微軟正黑體"/>
              </a:rPr>
              <a:t>Ubihub</a:t>
            </a:r>
            <a:r>
              <a:rPr lang="zh-TW" altLang="en-US" sz="2400" spc="-1">
                <a:solidFill>
                  <a:schemeClr val="dk1"/>
                </a:solidFill>
                <a:latin typeface="Calibri"/>
                <a:ea typeface="微軟正黑體"/>
              </a:rPr>
              <a:t>系列產品</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pic>
        <p:nvPicPr>
          <p:cNvPr id="70" name="圖片 69"/>
          <p:cNvPicPr/>
          <p:nvPr/>
        </p:nvPicPr>
        <p:blipFill>
          <a:blip r:embed="rId2"/>
          <a:stretch/>
        </p:blipFill>
        <p:spPr>
          <a:xfrm>
            <a:off x="6084481" y="2132728"/>
            <a:ext cx="4475520" cy="4320000"/>
          </a:xfrm>
          <a:prstGeom prst="rect">
            <a:avLst/>
          </a:prstGeom>
          <a:ln w="0">
            <a:noFill/>
          </a:ln>
        </p:spPr>
      </p:pic>
      <p:pic>
        <p:nvPicPr>
          <p:cNvPr id="2" name="圖片 1"/>
          <p:cNvPicPr/>
          <p:nvPr/>
        </p:nvPicPr>
        <p:blipFill>
          <a:blip r:embed="rId3"/>
          <a:stretch/>
        </p:blipFill>
        <p:spPr>
          <a:xfrm>
            <a:off x="1493401" y="2132728"/>
            <a:ext cx="4591080" cy="4343400"/>
          </a:xfrm>
          <a:prstGeom prst="rect">
            <a:avLst/>
          </a:prstGeom>
          <a:ln w="0">
            <a:noFill/>
          </a:ln>
        </p:spPr>
      </p:pic>
      <p:sp>
        <p:nvSpPr>
          <p:cNvPr id="3" name="PlaceHolder 9">
            <a:extLst>
              <a:ext uri="{FF2B5EF4-FFF2-40B4-BE49-F238E27FC236}">
                <a16:creationId xmlns:a16="http://schemas.microsoft.com/office/drawing/2014/main" id="{2C3352A9-0AE9-6F47-25BD-84E9D3756BBF}"/>
              </a:ext>
            </a:extLst>
          </p:cNvPr>
          <p:cNvSpPr/>
          <p:nvPr/>
        </p:nvSpPr>
        <p:spPr>
          <a:xfrm>
            <a:off x="1868196" y="564850"/>
            <a:ext cx="5548604" cy="186431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2900" indent="-342900" defTabSz="914400">
              <a:lnSpc>
                <a:spcPct val="90000"/>
              </a:lnSpc>
              <a:spcBef>
                <a:spcPts val="1001"/>
              </a:spcBef>
              <a:buFont typeface="Arial" panose="020B0604020202020204" pitchFamily="34" charset="0"/>
              <a:buChar char="•"/>
              <a:tabLst>
                <a:tab pos="0" algn="l"/>
              </a:tabLst>
            </a:pPr>
            <a:r>
              <a:rPr lang="en-US" altLang="zh-TW" sz="2400" spc="-1" err="1">
                <a:solidFill>
                  <a:schemeClr val="dk1"/>
                </a:solidFill>
                <a:latin typeface="Calibri"/>
                <a:ea typeface="微軟正黑體"/>
              </a:rPr>
              <a:t>UbiHub</a:t>
            </a:r>
            <a:r>
              <a:rPr lang="en-US" altLang="zh-TW" sz="2400" spc="-1">
                <a:solidFill>
                  <a:schemeClr val="dk1"/>
                </a:solidFill>
                <a:latin typeface="Calibri"/>
                <a:ea typeface="微軟正黑體"/>
              </a:rPr>
              <a:t> AP6</a:t>
            </a:r>
            <a:endParaRPr lang="en-US" sz="2400" b="0" strike="noStrike" spc="-1">
              <a:solidFill>
                <a:schemeClr val="dk1"/>
              </a:solidFill>
              <a:latin typeface="Calibri"/>
              <a:ea typeface="微軟正黑體"/>
            </a:endParaRPr>
          </a:p>
          <a:p>
            <a:pPr marL="342900" indent="-342900" defTabSz="914400">
              <a:lnSpc>
                <a:spcPct val="90000"/>
              </a:lnSpc>
              <a:spcBef>
                <a:spcPts val="1001"/>
              </a:spcBef>
              <a:buFont typeface="Arial" panose="020B0604020202020204" pitchFamily="34" charset="0"/>
              <a:buChar char="•"/>
              <a:tabLst>
                <a:tab pos="0" algn="l"/>
              </a:tabLst>
            </a:pPr>
            <a:r>
              <a:rPr lang="en-US" altLang="zh-TW" sz="2400" spc="-1" err="1">
                <a:solidFill>
                  <a:schemeClr val="dk1"/>
                </a:solidFill>
                <a:latin typeface="Calibri"/>
                <a:ea typeface="微軟正黑體"/>
              </a:rPr>
              <a:t>UbiHub</a:t>
            </a:r>
            <a:r>
              <a:rPr lang="en-US" altLang="zh-TW" sz="2400" spc="-1">
                <a:solidFill>
                  <a:schemeClr val="dk1"/>
                </a:solidFill>
                <a:latin typeface="Calibri"/>
                <a:ea typeface="微軟正黑體"/>
              </a:rPr>
              <a:t> AP/AI</a:t>
            </a:r>
            <a:endParaRPr lang="en-US" altLang="zh-TW" sz="2400" b="0" strike="noStrike" spc="-1">
              <a:solidFill>
                <a:schemeClr val="dk1"/>
              </a:solidFill>
              <a:latin typeface="Calibri"/>
              <a:ea typeface="微軟正黑體"/>
            </a:endParaRPr>
          </a:p>
        </p:txBody>
      </p:sp>
      <p:sp>
        <p:nvSpPr>
          <p:cNvPr id="4" name="箭號: 弧形左彎 3">
            <a:extLst>
              <a:ext uri="{FF2B5EF4-FFF2-40B4-BE49-F238E27FC236}">
                <a16:creationId xmlns:a16="http://schemas.microsoft.com/office/drawing/2014/main" id="{9023B0BD-E1FA-DB9A-A56D-12CC69C0AC9A}"/>
              </a:ext>
            </a:extLst>
          </p:cNvPr>
          <p:cNvSpPr/>
          <p:nvPr/>
        </p:nvSpPr>
        <p:spPr>
          <a:xfrm>
            <a:off x="4590473" y="1006764"/>
            <a:ext cx="554182" cy="979054"/>
          </a:xfrm>
          <a:prstGeom prst="curvedLef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sz="1800">
              <a:solidFill>
                <a:schemeClr val="tx1"/>
              </a:solidFill>
            </a:endParaRPr>
          </a:p>
        </p:txBody>
      </p:sp>
      <p:sp>
        <p:nvSpPr>
          <p:cNvPr id="5" name="文字方塊 4">
            <a:extLst>
              <a:ext uri="{FF2B5EF4-FFF2-40B4-BE49-F238E27FC236}">
                <a16:creationId xmlns:a16="http://schemas.microsoft.com/office/drawing/2014/main" id="{D75EC6FA-07A0-AC94-7650-909CB30DAD3F}"/>
              </a:ext>
            </a:extLst>
          </p:cNvPr>
          <p:cNvSpPr txBox="1"/>
          <p:nvPr/>
        </p:nvSpPr>
        <p:spPr>
          <a:xfrm>
            <a:off x="5354878" y="1197182"/>
            <a:ext cx="3687163" cy="369332"/>
          </a:xfrm>
          <a:prstGeom prst="rect">
            <a:avLst/>
          </a:prstGeom>
          <a:noFill/>
        </p:spPr>
        <p:txBody>
          <a:bodyPr wrap="square" rtlCol="0">
            <a:spAutoFit/>
          </a:bodyPr>
          <a:lstStyle/>
          <a:p>
            <a:r>
              <a:rPr lang="en-US" altLang="zh-TW" sz="1800">
                <a:highlight>
                  <a:srgbClr val="FFFF00"/>
                </a:highlight>
              </a:rPr>
              <a:t>+ 2*4K Camera / </a:t>
            </a:r>
            <a:r>
              <a:rPr lang="en-US" altLang="zh-TW" sz="1800" err="1">
                <a:highlight>
                  <a:srgbClr val="FFFF00"/>
                </a:highlight>
              </a:rPr>
              <a:t>Quacomm</a:t>
            </a:r>
            <a:r>
              <a:rPr lang="en-US" altLang="zh-TW" sz="1800">
                <a:highlight>
                  <a:srgbClr val="FFFF00"/>
                </a:highlight>
              </a:rPr>
              <a:t> 8-Core AI</a:t>
            </a:r>
            <a:endParaRPr lang="zh-TW" altLang="en-US" sz="1800">
              <a:highlight>
                <a:srgbClr val="FFFF00"/>
              </a:highlight>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PlaceHolder 10"/>
          <p:cNvSpPr/>
          <p:nvPr/>
        </p:nvSpPr>
        <p:spPr>
          <a:xfrm>
            <a:off x="1547760" y="123840"/>
            <a:ext cx="9119520" cy="120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Ubihub cost saving</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pic>
        <p:nvPicPr>
          <p:cNvPr id="60" name="圖片 59"/>
          <p:cNvPicPr/>
          <p:nvPr/>
        </p:nvPicPr>
        <p:blipFill>
          <a:blip r:embed="rId2" cstate="email">
            <a:extLst>
              <a:ext uri="{28A0092B-C50C-407E-A947-70E740481C1C}">
                <a14:useLocalDpi xmlns:a14="http://schemas.microsoft.com/office/drawing/2010/main"/>
              </a:ext>
            </a:extLst>
          </a:blip>
          <a:stretch/>
        </p:blipFill>
        <p:spPr>
          <a:xfrm>
            <a:off x="1812000" y="1031400"/>
            <a:ext cx="8648280" cy="4838400"/>
          </a:xfrm>
          <a:prstGeom prst="rect">
            <a:avLst/>
          </a:prstGeom>
          <a:ln w="0">
            <a:noFill/>
          </a:ln>
        </p:spPr>
      </p:pic>
      <p:sp>
        <p:nvSpPr>
          <p:cNvPr id="61" name="文字方塊 60"/>
          <p:cNvSpPr txBox="1"/>
          <p:nvPr/>
        </p:nvSpPr>
        <p:spPr>
          <a:xfrm>
            <a:off x="2327565" y="6125949"/>
            <a:ext cx="4470825" cy="346680"/>
          </a:xfrm>
          <a:prstGeom prst="rect">
            <a:avLst/>
          </a:prstGeom>
          <a:noFill/>
          <a:ln w="0">
            <a:noFill/>
          </a:ln>
        </p:spPr>
        <p:txBody>
          <a:bodyPr lIns="90000" tIns="45000" rIns="90000" bIns="45000" anchor="t">
            <a:noAutofit/>
          </a:bodyPr>
          <a:lstStyle/>
          <a:p>
            <a:r>
              <a:rPr lang="en-US" sz="1800" b="0" strike="noStrike" spc="-1">
                <a:solidFill>
                  <a:srgbClr val="000000"/>
                </a:solidFill>
                <a:latin typeface="Arial"/>
              </a:rPr>
              <a:t>Source: Northeast Group, June 2022</a:t>
            </a:r>
          </a:p>
        </p:txBody>
      </p:sp>
    </p:spTree>
    <p:extLst>
      <p:ext uri="{BB962C8B-B14F-4D97-AF65-F5344CB8AC3E}">
        <p14:creationId xmlns:p14="http://schemas.microsoft.com/office/powerpoint/2010/main" val="32606906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3"/>
          <p:cNvSpPr/>
          <p:nvPr/>
        </p:nvSpPr>
        <p:spPr>
          <a:xfrm>
            <a:off x="1537463" y="272"/>
            <a:ext cx="9119520" cy="25869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spcBef>
                <a:spcPts val="1001"/>
              </a:spcBef>
              <a:tabLst>
                <a:tab pos="0" algn="l"/>
              </a:tabLst>
            </a:pPr>
            <a:r>
              <a:rPr lang="en-US" sz="2400" b="0" strike="noStrike" spc="-1">
                <a:solidFill>
                  <a:schemeClr val="dk1"/>
                </a:solidFill>
                <a:latin typeface="Calibri"/>
                <a:ea typeface="微軟正黑體"/>
              </a:rPr>
              <a:t>●</a:t>
            </a:r>
            <a:r>
              <a:rPr lang="en-US" sz="2400" spc="-1">
                <a:solidFill>
                  <a:schemeClr val="dk1"/>
                </a:solidFill>
                <a:latin typeface="Calibri"/>
                <a:ea typeface="微軟正黑體"/>
              </a:rPr>
              <a:t> </a:t>
            </a:r>
            <a:r>
              <a:rPr lang="en-US" sz="2400" b="0" strike="noStrike" spc="-1">
                <a:solidFill>
                  <a:schemeClr val="dk1"/>
                </a:solidFill>
                <a:latin typeface="Calibri"/>
                <a:ea typeface="微軟正黑體"/>
              </a:rPr>
              <a:t> </a:t>
            </a:r>
            <a:r>
              <a:rPr lang="zh-TW" altLang="en-US" sz="2400" b="0" strike="noStrike" spc="-1">
                <a:solidFill>
                  <a:schemeClr val="dk1"/>
                </a:solidFill>
                <a:latin typeface="Calibri"/>
                <a:ea typeface="微軟正黑體"/>
              </a:rPr>
              <a:t>應用場景</a:t>
            </a:r>
            <a:endParaRPr lang="en-US" altLang="zh-TW" sz="2400" b="0" strike="noStrike" spc="-1">
              <a:solidFill>
                <a:schemeClr val="dk1"/>
              </a:solidFill>
              <a:latin typeface="Arial"/>
              <a:ea typeface="微軟正黑體"/>
              <a:cs typeface="Arial"/>
            </a:endParaRPr>
          </a:p>
          <a:p>
            <a:pPr marL="342900" indent="-342900">
              <a:lnSpc>
                <a:spcPct val="90000"/>
              </a:lnSpc>
              <a:spcBef>
                <a:spcPts val="1001"/>
              </a:spcBef>
              <a:buFont typeface="Arial"/>
              <a:buChar char="•"/>
              <a:tabLst>
                <a:tab pos="0" algn="l"/>
              </a:tabLst>
            </a:pPr>
            <a:r>
              <a:rPr lang="zh-TW" altLang="en-US" sz="2400" spc="-1">
                <a:solidFill>
                  <a:schemeClr val="dk1"/>
                </a:solidFill>
                <a:latin typeface="Calibri"/>
                <a:cs typeface="Calibri"/>
              </a:rPr>
              <a:t>停車位計算</a:t>
            </a:r>
          </a:p>
          <a:p>
            <a:pPr marL="342900" indent="-342900">
              <a:lnSpc>
                <a:spcPct val="90000"/>
              </a:lnSpc>
              <a:spcBef>
                <a:spcPts val="1001"/>
              </a:spcBef>
              <a:buFont typeface="Arial"/>
              <a:buChar char="•"/>
              <a:tabLst>
                <a:tab pos="0" algn="l"/>
              </a:tabLst>
            </a:pPr>
            <a:r>
              <a:rPr lang="zh-TW" altLang="en-US" sz="2400" spc="-1">
                <a:solidFill>
                  <a:schemeClr val="dk1"/>
                </a:solidFill>
                <a:latin typeface="Calibri"/>
                <a:cs typeface="Calibri"/>
              </a:rPr>
              <a:t>人流/車流計算調光</a:t>
            </a:r>
          </a:p>
          <a:p>
            <a:pPr marL="342900" indent="-342900">
              <a:lnSpc>
                <a:spcPct val="90000"/>
              </a:lnSpc>
              <a:spcBef>
                <a:spcPts val="1001"/>
              </a:spcBef>
              <a:buFont typeface="Arial"/>
              <a:buChar char="•"/>
              <a:tabLst>
                <a:tab pos="0" algn="l"/>
              </a:tabLst>
            </a:pPr>
            <a:r>
              <a:rPr lang="zh-TW" altLang="en-US" sz="2400" spc="-1">
                <a:solidFill>
                  <a:schemeClr val="dk1"/>
                </a:solidFill>
                <a:latin typeface="Calibri"/>
                <a:cs typeface="Calibri"/>
              </a:rPr>
              <a:t>公共</a:t>
            </a:r>
            <a:r>
              <a:rPr lang="en-US" altLang="zh-TW" sz="2400" spc="-1">
                <a:solidFill>
                  <a:schemeClr val="dk1"/>
                </a:solidFill>
                <a:latin typeface="Calibri"/>
                <a:cs typeface="Calibri"/>
              </a:rPr>
              <a:t>Wi-Fi</a:t>
            </a:r>
            <a:endParaRPr lang="zh-TW" altLang="en-US" sz="2400" spc="-1">
              <a:solidFill>
                <a:schemeClr val="dk1"/>
              </a:solidFill>
              <a:latin typeface="Calibri"/>
              <a:cs typeface="Calibri"/>
            </a:endParaRPr>
          </a:p>
        </p:txBody>
      </p:sp>
      <p:pic>
        <p:nvPicPr>
          <p:cNvPr id="72" name="圖片 71"/>
          <p:cNvPicPr/>
          <p:nvPr/>
        </p:nvPicPr>
        <p:blipFill>
          <a:blip r:embed="rId2"/>
          <a:stretch/>
        </p:blipFill>
        <p:spPr>
          <a:xfrm>
            <a:off x="1736124" y="2227540"/>
            <a:ext cx="8515200" cy="4383636"/>
          </a:xfrm>
          <a:prstGeom prst="rect">
            <a:avLst/>
          </a:prstGeom>
          <a:ln w="0">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5A4E90-9D34-A955-20BA-F2E0DD8E6723}"/>
              </a:ext>
            </a:extLst>
          </p:cNvPr>
          <p:cNvSpPr>
            <a:spLocks noGrp="1"/>
          </p:cNvSpPr>
          <p:nvPr>
            <p:ph type="title"/>
          </p:nvPr>
        </p:nvSpPr>
        <p:spPr/>
        <p:txBody>
          <a:bodyPr/>
          <a:lstStyle/>
          <a:p>
            <a:r>
              <a:rPr lang="zh-TW" altLang="en-US"/>
              <a:t>客戶訪談 </a:t>
            </a:r>
            <a:r>
              <a:rPr lang="en-US" altLang="zh-TW"/>
              <a:t>feedback</a:t>
            </a:r>
            <a:endParaRPr lang="zh-TW" altLang="en-US"/>
          </a:p>
        </p:txBody>
      </p:sp>
      <p:sp>
        <p:nvSpPr>
          <p:cNvPr id="3" name="投影片編號版面配置區 2">
            <a:extLst>
              <a:ext uri="{FF2B5EF4-FFF2-40B4-BE49-F238E27FC236}">
                <a16:creationId xmlns:a16="http://schemas.microsoft.com/office/drawing/2014/main" id="{B3094214-0187-3291-590A-082B3AE2B4A4}"/>
              </a:ext>
            </a:extLst>
          </p:cNvPr>
          <p:cNvSpPr>
            <a:spLocks noGrp="1"/>
          </p:cNvSpPr>
          <p:nvPr>
            <p:ph type="sldNum" sz="quarter" idx="12"/>
          </p:nvPr>
        </p:nvSpPr>
        <p:spPr/>
        <p:txBody>
          <a:bodyPr/>
          <a:lstStyle/>
          <a:p>
            <a:pPr algn="ctr"/>
            <a:fld id="{6E290225-7458-4E5F-AFE5-E142CAAEBF37}" type="slidenum">
              <a:rPr lang="en-US" smtClean="0"/>
              <a:pPr algn="ctr"/>
              <a:t>157</a:t>
            </a:fld>
            <a:endParaRPr lang="en-US"/>
          </a:p>
        </p:txBody>
      </p:sp>
      <p:sp>
        <p:nvSpPr>
          <p:cNvPr id="4" name="內容版面配置區 3">
            <a:extLst>
              <a:ext uri="{FF2B5EF4-FFF2-40B4-BE49-F238E27FC236}">
                <a16:creationId xmlns:a16="http://schemas.microsoft.com/office/drawing/2014/main" id="{C913948E-CDBB-25E1-6694-E72369664868}"/>
              </a:ext>
            </a:extLst>
          </p:cNvPr>
          <p:cNvSpPr>
            <a:spLocks noGrp="1"/>
          </p:cNvSpPr>
          <p:nvPr>
            <p:ph idx="1"/>
          </p:nvPr>
        </p:nvSpPr>
        <p:spPr>
          <a:xfrm>
            <a:off x="12287250" y="1704874"/>
            <a:ext cx="10515600" cy="4788001"/>
          </a:xfrm>
        </p:spPr>
        <p:txBody>
          <a:bodyPr/>
          <a:lstStyle/>
          <a:p>
            <a:r>
              <a:rPr lang="zh-TW" altLang="en-US"/>
              <a:t>角度問題是否可以</a:t>
            </a:r>
            <a:r>
              <a:rPr lang="en-US" altLang="zh-TW"/>
              <a:t>?</a:t>
            </a:r>
          </a:p>
          <a:p>
            <a:r>
              <a:rPr lang="zh-TW" altLang="en-US"/>
              <a:t>電力問題</a:t>
            </a:r>
            <a:r>
              <a:rPr lang="en-US" altLang="zh-TW"/>
              <a:t>?</a:t>
            </a:r>
          </a:p>
          <a:p>
            <a:endParaRPr lang="en-US" altLang="zh-TW"/>
          </a:p>
          <a:p>
            <a:r>
              <a:rPr lang="zh-TW" altLang="en-US"/>
              <a:t>預計訪談：進昇交通調查公司、</a:t>
            </a:r>
            <a:r>
              <a:rPr lang="en-US" altLang="zh-TW"/>
              <a:t>THI</a:t>
            </a:r>
            <a:endParaRPr lang="zh-TW" altLang="en-US"/>
          </a:p>
        </p:txBody>
      </p:sp>
      <p:sp>
        <p:nvSpPr>
          <p:cNvPr id="5" name="文字方塊 4">
            <a:extLst>
              <a:ext uri="{FF2B5EF4-FFF2-40B4-BE49-F238E27FC236}">
                <a16:creationId xmlns:a16="http://schemas.microsoft.com/office/drawing/2014/main" id="{F2060B74-D761-E3D0-BFEB-A1BCBF30702A}"/>
              </a:ext>
            </a:extLst>
          </p:cNvPr>
          <p:cNvSpPr txBox="1"/>
          <p:nvPr/>
        </p:nvSpPr>
        <p:spPr>
          <a:xfrm>
            <a:off x="706164" y="1517599"/>
            <a:ext cx="11553163" cy="337162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TW" altLang="en-US" dirty="0"/>
              <a:t>應用：交通監看、</a:t>
            </a:r>
            <a:r>
              <a:rPr lang="zh-TW" altLang="en-US" dirty="0">
                <a:highlight>
                  <a:srgbClr val="FFFF00"/>
                </a:highlight>
              </a:rPr>
              <a:t>流量計算</a:t>
            </a:r>
            <a:r>
              <a:rPr lang="zh-TW" altLang="en-US" dirty="0"/>
              <a:t>及科技執法</a:t>
            </a:r>
            <a:r>
              <a:rPr lang="en-US" altLang="zh-TW" dirty="0"/>
              <a:t>3</a:t>
            </a:r>
            <a:r>
              <a:rPr lang="zh-TW" altLang="en-US" dirty="0"/>
              <a:t>項應用都已非常成熟，導入應該沒有問題</a:t>
            </a:r>
            <a:endParaRPr lang="en-US" altLang="zh-TW" dirty="0"/>
          </a:p>
          <a:p>
            <a:pPr marL="285750" indent="-285750">
              <a:lnSpc>
                <a:spcPct val="150000"/>
              </a:lnSpc>
              <a:buFont typeface="Arial" panose="020B0604020202020204" pitchFamily="34" charset="0"/>
              <a:buChar char="•"/>
            </a:pPr>
            <a:r>
              <a:rPr lang="zh-TW" altLang="en-US" dirty="0"/>
              <a:t>攝影機架設：</a:t>
            </a:r>
            <a:endParaRPr lang="en-US" altLang="zh-TW" dirty="0"/>
          </a:p>
          <a:p>
            <a:pPr marL="742950" lvl="1" indent="-285750">
              <a:lnSpc>
                <a:spcPct val="150000"/>
              </a:lnSpc>
              <a:buFont typeface="Arial" panose="020B0604020202020204" pitchFamily="34" charset="0"/>
              <a:buChar char="•"/>
            </a:pPr>
            <a:r>
              <a:rPr lang="zh-TW" altLang="en-US" dirty="0"/>
              <a:t>目前評估架設位置太過理想，路口號誌不一定設置得這麼剛好</a:t>
            </a:r>
            <a:endParaRPr lang="en-US" altLang="zh-TW" dirty="0"/>
          </a:p>
          <a:p>
            <a:pPr marL="742950" lvl="1" indent="-285750">
              <a:lnSpc>
                <a:spcPct val="150000"/>
              </a:lnSpc>
              <a:buFont typeface="Arial" panose="020B0604020202020204" pitchFamily="34" charset="0"/>
              <a:buChar char="•"/>
            </a:pPr>
            <a:r>
              <a:rPr lang="zh-TW" altLang="en-US" dirty="0"/>
              <a:t>高度可能不夠，較易受車輛遮蔽</a:t>
            </a:r>
            <a:endParaRPr lang="en-US" altLang="zh-TW" dirty="0"/>
          </a:p>
          <a:p>
            <a:pPr marL="742950" lvl="1" indent="-285750">
              <a:lnSpc>
                <a:spcPct val="150000"/>
              </a:lnSpc>
              <a:buFont typeface="Arial" panose="020B0604020202020204" pitchFamily="34" charset="0"/>
              <a:buChar char="•"/>
            </a:pPr>
            <a:r>
              <a:rPr lang="zh-TW" altLang="en-US" dirty="0"/>
              <a:t>建議可針對架設位置優勢評估應用，如行人停等區偵測</a:t>
            </a:r>
            <a:endParaRPr lang="en-US" altLang="zh-TW" dirty="0"/>
          </a:p>
          <a:p>
            <a:pPr marL="285750" indent="-285750">
              <a:lnSpc>
                <a:spcPct val="150000"/>
              </a:lnSpc>
              <a:buFont typeface="Arial" panose="020B0604020202020204" pitchFamily="34" charset="0"/>
              <a:buChar char="•"/>
            </a:pPr>
            <a:r>
              <a:rPr lang="zh-TW" altLang="en-US" dirty="0"/>
              <a:t>連線：</a:t>
            </a:r>
            <a:r>
              <a:rPr lang="en-US" altLang="zh-TW" dirty="0"/>
              <a:t>Wi-Fi</a:t>
            </a:r>
            <a:r>
              <a:rPr lang="zh-TW" altLang="en-US" dirty="0"/>
              <a:t>於路口連線容易受車輛遮蔽，傳輸品質不佳，部分主管機關明確指出不採用</a:t>
            </a:r>
            <a:r>
              <a:rPr lang="en-US" altLang="zh-TW" dirty="0"/>
              <a:t>Wi-Fi</a:t>
            </a:r>
            <a:r>
              <a:rPr lang="zh-TW" altLang="en-US" dirty="0"/>
              <a:t>解決方案</a:t>
            </a:r>
            <a:endParaRPr lang="en-US" altLang="zh-TW" dirty="0"/>
          </a:p>
          <a:p>
            <a:pPr marL="285750" indent="-285750">
              <a:lnSpc>
                <a:spcPct val="150000"/>
              </a:lnSpc>
              <a:buFont typeface="Arial" panose="020B0604020202020204" pitchFamily="34" charset="0"/>
              <a:buChar char="•"/>
            </a:pPr>
            <a:r>
              <a:rPr lang="zh-TW" altLang="en-US" dirty="0"/>
              <a:t>供電：認為提出之接電方式 </a:t>
            </a:r>
            <a:r>
              <a:rPr lang="en-US" altLang="zh-TW" dirty="0"/>
              <a:t>(</a:t>
            </a:r>
            <a:r>
              <a:rPr lang="zh-TW" altLang="en-US" dirty="0"/>
              <a:t>接取號控器至號誌燈的電</a:t>
            </a:r>
            <a:r>
              <a:rPr lang="en-US" altLang="zh-TW" dirty="0"/>
              <a:t>)</a:t>
            </a:r>
            <a:r>
              <a:rPr lang="zh-TW" altLang="en-US" dirty="0"/>
              <a:t>有風險</a:t>
            </a:r>
            <a:endParaRPr lang="en-US" altLang="zh-TW" dirty="0"/>
          </a:p>
          <a:p>
            <a:pPr marL="285750" indent="-285750">
              <a:lnSpc>
                <a:spcPct val="150000"/>
              </a:lnSpc>
              <a:buFont typeface="Arial" panose="020B0604020202020204" pitchFamily="34" charset="0"/>
              <a:buChar char="•"/>
            </a:pPr>
            <a:r>
              <a:rPr lang="zh-TW" altLang="en-US" dirty="0"/>
              <a:t>需求：號誌燈故障偵測有市場需求，許多地方政府明確提出需求，後端與號控器資訊整合鼎漢可協助制定標準</a:t>
            </a:r>
          </a:p>
        </p:txBody>
      </p:sp>
      <p:pic>
        <p:nvPicPr>
          <p:cNvPr id="7" name="圖片 6">
            <a:extLst>
              <a:ext uri="{FF2B5EF4-FFF2-40B4-BE49-F238E27FC236}">
                <a16:creationId xmlns:a16="http://schemas.microsoft.com/office/drawing/2014/main" id="{509B58F6-7651-5624-5646-CBBD2D0A62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164" y="1153064"/>
            <a:ext cx="1728281" cy="356058"/>
          </a:xfrm>
          <a:prstGeom prst="rect">
            <a:avLst/>
          </a:prstGeom>
        </p:spPr>
      </p:pic>
      <p:sp>
        <p:nvSpPr>
          <p:cNvPr id="8" name="文字方塊 7">
            <a:extLst>
              <a:ext uri="{FF2B5EF4-FFF2-40B4-BE49-F238E27FC236}">
                <a16:creationId xmlns:a16="http://schemas.microsoft.com/office/drawing/2014/main" id="{F189FC6F-400C-754D-7CA7-1E255CF786AE}"/>
              </a:ext>
            </a:extLst>
          </p:cNvPr>
          <p:cNvSpPr txBox="1"/>
          <p:nvPr/>
        </p:nvSpPr>
        <p:spPr>
          <a:xfrm>
            <a:off x="2519464" y="1145523"/>
            <a:ext cx="3309496" cy="338554"/>
          </a:xfrm>
          <a:prstGeom prst="rect">
            <a:avLst/>
          </a:prstGeom>
          <a:noFill/>
        </p:spPr>
        <p:txBody>
          <a:bodyPr wrap="none" rtlCol="0">
            <a:spAutoFit/>
          </a:bodyPr>
          <a:lstStyle/>
          <a:p>
            <a:r>
              <a:rPr lang="en-US" altLang="zh-TW" sz="1600" b="1"/>
              <a:t>ITS</a:t>
            </a:r>
            <a:r>
              <a:rPr lang="zh-TW" altLang="en-US" sz="1600" b="1"/>
              <a:t>部門：林宜達副總、吳楝國經理</a:t>
            </a:r>
          </a:p>
        </p:txBody>
      </p:sp>
    </p:spTree>
    <p:extLst>
      <p:ext uri="{BB962C8B-B14F-4D97-AF65-F5344CB8AC3E}">
        <p14:creationId xmlns:p14="http://schemas.microsoft.com/office/powerpoint/2010/main" val="678413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BD326022-0173-46C8-9D3E-4C770890575A}"/>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0" r="100000">
                        <a14:foregroundMark x1="0" y1="62069" x2="61538" y2="38424"/>
                        <a14:foregroundMark x1="61787" y1="38424" x2="85112" y2="47291"/>
                        <a14:foregroundMark x1="85112" y1="47291" x2="19603" y2="77833"/>
                        <a14:foregroundMark x1="0" y1="75369" x2="19355" y2="77340"/>
                      </a14:backgroundRemoval>
                    </a14:imgEffect>
                  </a14:imgLayer>
                </a14:imgProps>
              </a:ext>
              <a:ext uri="{28A0092B-C50C-407E-A947-70E740481C1C}">
                <a14:useLocalDpi xmlns:a14="http://schemas.microsoft.com/office/drawing/2010/main"/>
              </a:ext>
            </a:extLst>
          </a:blip>
          <a:srcRect/>
          <a:stretch/>
        </p:blipFill>
        <p:spPr>
          <a:xfrm rot="312656">
            <a:off x="266587" y="5597157"/>
            <a:ext cx="2435895" cy="1227026"/>
          </a:xfrm>
          <a:prstGeom prst="rect">
            <a:avLst/>
          </a:prstGeom>
        </p:spPr>
      </p:pic>
      <p:graphicFrame>
        <p:nvGraphicFramePr>
          <p:cNvPr id="17" name="表格 16">
            <a:extLst>
              <a:ext uri="{FF2B5EF4-FFF2-40B4-BE49-F238E27FC236}">
                <a16:creationId xmlns:a16="http://schemas.microsoft.com/office/drawing/2014/main" id="{19D85883-0706-43BD-B8D0-72E13AD45359}"/>
              </a:ext>
            </a:extLst>
          </p:cNvPr>
          <p:cNvGraphicFramePr>
            <a:graphicFrameLocks noGrp="1"/>
          </p:cNvGraphicFramePr>
          <p:nvPr>
            <p:extLst>
              <p:ext uri="{D42A27DB-BD31-4B8C-83A1-F6EECF244321}">
                <p14:modId xmlns:p14="http://schemas.microsoft.com/office/powerpoint/2010/main" val="1199006273"/>
              </p:ext>
            </p:extLst>
          </p:nvPr>
        </p:nvGraphicFramePr>
        <p:xfrm>
          <a:off x="215899" y="1567542"/>
          <a:ext cx="11684003" cy="3948984"/>
        </p:xfrm>
        <a:graphic>
          <a:graphicData uri="http://schemas.openxmlformats.org/drawingml/2006/table">
            <a:tbl>
              <a:tblPr firstRow="1" bandRow="1">
                <a:tableStyleId>{5C22544A-7EE6-4342-B048-85BDC9FD1C3A}</a:tableStyleId>
              </a:tblPr>
              <a:tblGrid>
                <a:gridCol w="1639608">
                  <a:extLst>
                    <a:ext uri="{9D8B030D-6E8A-4147-A177-3AD203B41FA5}">
                      <a16:colId xmlns:a16="http://schemas.microsoft.com/office/drawing/2014/main" val="4212381131"/>
                    </a:ext>
                  </a:extLst>
                </a:gridCol>
                <a:gridCol w="1342571">
                  <a:extLst>
                    <a:ext uri="{9D8B030D-6E8A-4147-A177-3AD203B41FA5}">
                      <a16:colId xmlns:a16="http://schemas.microsoft.com/office/drawing/2014/main" val="3013812571"/>
                    </a:ext>
                  </a:extLst>
                </a:gridCol>
                <a:gridCol w="2070876">
                  <a:extLst>
                    <a:ext uri="{9D8B030D-6E8A-4147-A177-3AD203B41FA5}">
                      <a16:colId xmlns:a16="http://schemas.microsoft.com/office/drawing/2014/main" val="3715596180"/>
                    </a:ext>
                  </a:extLst>
                </a:gridCol>
                <a:gridCol w="2332247">
                  <a:extLst>
                    <a:ext uri="{9D8B030D-6E8A-4147-A177-3AD203B41FA5}">
                      <a16:colId xmlns:a16="http://schemas.microsoft.com/office/drawing/2014/main" val="3546047339"/>
                    </a:ext>
                  </a:extLst>
                </a:gridCol>
                <a:gridCol w="2150048">
                  <a:extLst>
                    <a:ext uri="{9D8B030D-6E8A-4147-A177-3AD203B41FA5}">
                      <a16:colId xmlns:a16="http://schemas.microsoft.com/office/drawing/2014/main" val="3031586844"/>
                    </a:ext>
                  </a:extLst>
                </a:gridCol>
                <a:gridCol w="2148653">
                  <a:extLst>
                    <a:ext uri="{9D8B030D-6E8A-4147-A177-3AD203B41FA5}">
                      <a16:colId xmlns:a16="http://schemas.microsoft.com/office/drawing/2014/main" val="1425408001"/>
                    </a:ext>
                  </a:extLst>
                </a:gridCol>
              </a:tblGrid>
              <a:tr h="634994">
                <a:tc>
                  <a:txBody>
                    <a:bodyPr/>
                    <a:lstStyle/>
                    <a:p>
                      <a:r>
                        <a:rPr lang="zh-TW" altLang="en-US"/>
                        <a:t>方案</a:t>
                      </a:r>
                    </a:p>
                  </a:txBody>
                  <a:tcPr/>
                </a:tc>
                <a:tc>
                  <a:txBody>
                    <a:bodyPr/>
                    <a:lstStyle/>
                    <a:p>
                      <a:r>
                        <a:rPr lang="zh-TW" altLang="en-US"/>
                        <a:t>既有傳統路口</a:t>
                      </a:r>
                    </a:p>
                  </a:txBody>
                  <a:tcPr/>
                </a:tc>
                <a:tc>
                  <a:txBody>
                    <a:bodyPr/>
                    <a:lstStyle/>
                    <a:p>
                      <a:r>
                        <a:rPr lang="zh-TW" altLang="en-US"/>
                        <a:t>故障偵測交通燈</a:t>
                      </a:r>
                      <a:endParaRPr lang="en-US" altLang="zh-TW"/>
                    </a:p>
                    <a:p>
                      <a:r>
                        <a:rPr lang="en-US" altLang="zh-TW"/>
                        <a:t>(</a:t>
                      </a:r>
                      <a:r>
                        <a:rPr lang="en-US" altLang="zh-TW" err="1"/>
                        <a:t>WiFi</a:t>
                      </a:r>
                      <a:r>
                        <a:rPr lang="en-US" altLang="zh-TW"/>
                        <a:t> </a:t>
                      </a:r>
                      <a:r>
                        <a:rPr lang="zh-TW" altLang="en-US"/>
                        <a:t>模組</a:t>
                      </a:r>
                      <a:r>
                        <a:rPr lang="en-US" altLang="zh-TW"/>
                        <a:t>)</a:t>
                      </a:r>
                      <a:endParaRPr lang="zh-TW" altLang="en-US"/>
                    </a:p>
                  </a:txBody>
                  <a:tcPr/>
                </a:tc>
                <a:tc>
                  <a:txBody>
                    <a:bodyPr/>
                    <a:lstStyle/>
                    <a:p>
                      <a:r>
                        <a:rPr lang="zh-TW" altLang="en-US" dirty="0"/>
                        <a:t>故障偵測交通燈</a:t>
                      </a:r>
                      <a:endParaRPr lang="en-US" altLang="zh-TW" dirty="0"/>
                    </a:p>
                    <a:p>
                      <a:r>
                        <a:rPr lang="en-US" altLang="zh-TW" dirty="0"/>
                        <a:t>(</a:t>
                      </a:r>
                      <a:r>
                        <a:rPr lang="en-US" altLang="zh-TW" dirty="0" err="1"/>
                        <a:t>WiFi</a:t>
                      </a:r>
                      <a:r>
                        <a:rPr lang="zh-TW" altLang="en-US" dirty="0"/>
                        <a:t> </a:t>
                      </a:r>
                      <a:r>
                        <a:rPr lang="en-US" altLang="zh-TW"/>
                        <a:t>Bridge</a:t>
                      </a:r>
                      <a:r>
                        <a:rPr lang="zh-TW" altLang="en-US"/>
                        <a:t> </a:t>
                      </a:r>
                      <a:r>
                        <a:rPr lang="en-US" altLang="zh-TW" dirty="0"/>
                        <a:t>+</a:t>
                      </a:r>
                      <a:r>
                        <a:rPr lang="zh-TW" altLang="en-US" dirty="0"/>
                        <a:t> </a:t>
                      </a:r>
                      <a:r>
                        <a:rPr lang="en-US" altLang="zh-TW" dirty="0"/>
                        <a:t>Node)</a:t>
                      </a:r>
                      <a:endParaRPr lang="zh-TW" altLang="en-US" dirty="0"/>
                    </a:p>
                  </a:txBody>
                  <a:tcPr/>
                </a:tc>
                <a:tc>
                  <a:txBody>
                    <a:bodyPr/>
                    <a:lstStyle/>
                    <a:p>
                      <a:r>
                        <a:rPr lang="zh-TW" altLang="en-US"/>
                        <a:t>故障偵測交通燈</a:t>
                      </a:r>
                      <a:endParaRPr lang="en-US" altLang="zh-TW"/>
                    </a:p>
                    <a:p>
                      <a:r>
                        <a:rPr lang="en-US" altLang="zh-TW"/>
                        <a:t>(Node)</a:t>
                      </a:r>
                      <a:endParaRPr lang="zh-TW" altLang="en-US"/>
                    </a:p>
                  </a:txBody>
                  <a:tcPr/>
                </a:tc>
                <a:tc>
                  <a:txBody>
                    <a:bodyPr/>
                    <a:lstStyle/>
                    <a:p>
                      <a:r>
                        <a:rPr lang="zh-TW" altLang="en-US"/>
                        <a:t>故障偵測交通燈</a:t>
                      </a:r>
                      <a:endParaRPr lang="en-US" altLang="zh-TW"/>
                    </a:p>
                    <a:p>
                      <a:r>
                        <a:rPr lang="en-US" altLang="zh-TW"/>
                        <a:t>(RS485 Only)</a:t>
                      </a:r>
                      <a:endParaRPr lang="zh-TW" altLang="en-US"/>
                    </a:p>
                  </a:txBody>
                  <a:tcPr/>
                </a:tc>
                <a:extLst>
                  <a:ext uri="{0D108BD9-81ED-4DB2-BD59-A6C34878D82A}">
                    <a16:rowId xmlns:a16="http://schemas.microsoft.com/office/drawing/2014/main" val="2808466925"/>
                  </a:ext>
                </a:extLst>
              </a:tr>
              <a:tr h="367893">
                <a:tc>
                  <a:txBody>
                    <a:bodyPr/>
                    <a:lstStyle/>
                    <a:p>
                      <a:r>
                        <a:rPr lang="zh-TW" altLang="en-US"/>
                        <a:t>應用場景</a:t>
                      </a:r>
                    </a:p>
                  </a:txBody>
                  <a:tcPr/>
                </a:tc>
                <a:tc>
                  <a:txBody>
                    <a:bodyPr/>
                    <a:lstStyle/>
                    <a:p>
                      <a:r>
                        <a:rPr lang="en-US" altLang="zh-TW"/>
                        <a:t>NOW</a:t>
                      </a:r>
                      <a:endParaRPr lang="zh-TW" altLang="en-US"/>
                    </a:p>
                  </a:txBody>
                  <a:tcPr/>
                </a:tc>
                <a:tc>
                  <a:txBody>
                    <a:bodyPr/>
                    <a:lstStyle/>
                    <a:p>
                      <a:r>
                        <a:rPr lang="en-US" altLang="zh-TW"/>
                        <a:t>To </a:t>
                      </a:r>
                      <a:r>
                        <a:rPr lang="zh-TW" altLang="en-US"/>
                        <a:t>交控器</a:t>
                      </a:r>
                    </a:p>
                  </a:txBody>
                  <a:tcPr/>
                </a:tc>
                <a:tc>
                  <a:txBody>
                    <a:bodyPr/>
                    <a:lstStyle/>
                    <a:p>
                      <a:r>
                        <a:rPr lang="en-US" altLang="zh-TW"/>
                        <a:t>To ARMS</a:t>
                      </a:r>
                      <a:endParaRPr lang="zh-TW" altLang="en-US"/>
                    </a:p>
                  </a:txBody>
                  <a:tcPr/>
                </a:tc>
                <a:tc>
                  <a:txBody>
                    <a:bodyPr/>
                    <a:lstStyle/>
                    <a:p>
                      <a:r>
                        <a:rPr lang="en-US" altLang="zh-TW"/>
                        <a:t>To ARMS </a:t>
                      </a:r>
                      <a:endParaRPr lang="zh-TW" altLang="en-US"/>
                    </a:p>
                  </a:txBody>
                  <a:tcPr/>
                </a:tc>
                <a:tc>
                  <a:txBody>
                    <a:bodyPr/>
                    <a:lstStyle/>
                    <a:p>
                      <a:pPr algn="l" rtl="0" fontAlgn="ctr"/>
                      <a:r>
                        <a:rPr lang="en-US" altLang="zh-TW" sz="1800" b="0" i="0" u="none" strike="noStrike">
                          <a:solidFill>
                            <a:srgbClr val="000000"/>
                          </a:solidFill>
                          <a:effectLst/>
                          <a:latin typeface="Calibri"/>
                          <a:ea typeface="新細明體"/>
                        </a:rPr>
                        <a:t>To </a:t>
                      </a:r>
                      <a:r>
                        <a:rPr lang="zh-TW" altLang="en-US" sz="1800" b="0" i="0" u="none" strike="noStrike">
                          <a:solidFill>
                            <a:srgbClr val="000000"/>
                          </a:solidFill>
                          <a:effectLst/>
                          <a:latin typeface="Calibri"/>
                          <a:ea typeface="新細明體"/>
                        </a:rPr>
                        <a:t>交控器</a:t>
                      </a:r>
                      <a:endParaRPr lang="en-US" altLang="zh-TW" sz="1800" b="0" i="0" u="none" strike="noStrike">
                        <a:solidFill>
                          <a:srgbClr val="000000"/>
                        </a:solidFill>
                        <a:effectLst/>
                        <a:latin typeface="Calibri"/>
                        <a:ea typeface="新細明體"/>
                      </a:endParaRPr>
                    </a:p>
                  </a:txBody>
                  <a:tcPr marL="4763" marR="4763" marT="4763" marB="0" anchor="ctr"/>
                </a:tc>
                <a:extLst>
                  <a:ext uri="{0D108BD9-81ED-4DB2-BD59-A6C34878D82A}">
                    <a16:rowId xmlns:a16="http://schemas.microsoft.com/office/drawing/2014/main" val="1261035366"/>
                  </a:ext>
                </a:extLst>
              </a:tr>
              <a:tr h="367893">
                <a:tc>
                  <a:txBody>
                    <a:bodyPr/>
                    <a:lstStyle/>
                    <a:p>
                      <a:r>
                        <a:rPr lang="zh-TW" altLang="en-US"/>
                        <a:t>交通燈成本</a:t>
                      </a:r>
                    </a:p>
                  </a:txBody>
                  <a:tcPr/>
                </a:tc>
                <a:tc>
                  <a:txBody>
                    <a:bodyPr/>
                    <a:lstStyle/>
                    <a:p>
                      <a:r>
                        <a:rPr lang="en-US" altLang="zh-TW"/>
                        <a:t>14,400</a:t>
                      </a:r>
                      <a:endParaRPr lang="zh-TW" altLang="en-US"/>
                    </a:p>
                  </a:txBody>
                  <a:tcPr/>
                </a:tc>
                <a:tc>
                  <a:txBody>
                    <a:bodyPr/>
                    <a:lstStyle/>
                    <a:p>
                      <a:r>
                        <a:rPr lang="en-US" altLang="zh-TW"/>
                        <a:t>16,800</a:t>
                      </a:r>
                      <a:endParaRPr lang="zh-TW" altLang="en-US"/>
                    </a:p>
                  </a:txBody>
                  <a:tcPr/>
                </a:tc>
                <a:tc>
                  <a:txBody>
                    <a:bodyPr/>
                    <a:lstStyle/>
                    <a:p>
                      <a:r>
                        <a:rPr lang="en-US" altLang="zh-TW"/>
                        <a:t>16,800</a:t>
                      </a:r>
                      <a:endParaRPr lang="zh-TW" altLang="en-US"/>
                    </a:p>
                  </a:txBody>
                  <a:tcPr/>
                </a:tc>
                <a:tc>
                  <a:txBody>
                    <a:bodyPr/>
                    <a:lstStyle/>
                    <a:p>
                      <a:r>
                        <a:rPr lang="en-US" altLang="zh-TW"/>
                        <a:t>16,800</a:t>
                      </a:r>
                      <a:endParaRPr lang="zh-TW" altLang="en-US"/>
                    </a:p>
                  </a:txBody>
                  <a:tcPr/>
                </a:tc>
                <a:tc>
                  <a:txBody>
                    <a:bodyPr/>
                    <a:lstStyle/>
                    <a:p>
                      <a:pPr algn="l" rtl="0" fontAlgn="ctr"/>
                      <a:r>
                        <a:rPr lang="en-US" altLang="zh-TW" sz="1800" b="0" i="0" u="none" strike="noStrike">
                          <a:solidFill>
                            <a:srgbClr val="000000"/>
                          </a:solidFill>
                          <a:effectLst/>
                          <a:latin typeface="Calibri"/>
                          <a:ea typeface="新細明體"/>
                        </a:rPr>
                        <a:t>16,800</a:t>
                      </a:r>
                    </a:p>
                  </a:txBody>
                  <a:tcPr marL="4763" marR="4763" marT="4763" marB="0" anchor="ctr"/>
                </a:tc>
                <a:extLst>
                  <a:ext uri="{0D108BD9-81ED-4DB2-BD59-A6C34878D82A}">
                    <a16:rowId xmlns:a16="http://schemas.microsoft.com/office/drawing/2014/main" val="2489760140"/>
                  </a:ext>
                </a:extLst>
              </a:tr>
              <a:tr h="367893">
                <a:tc>
                  <a:txBody>
                    <a:bodyPr/>
                    <a:lstStyle/>
                    <a:p>
                      <a:r>
                        <a:rPr lang="zh-TW" altLang="en-US"/>
                        <a:t>端子台成本</a:t>
                      </a:r>
                    </a:p>
                  </a:txBody>
                  <a:tcPr/>
                </a:tc>
                <a:tc>
                  <a:txBody>
                    <a:bodyPr/>
                    <a:lstStyle/>
                    <a:p>
                      <a:r>
                        <a:rPr lang="en-US" altLang="zh-TW"/>
                        <a:t>1,200</a:t>
                      </a:r>
                      <a:endParaRPr lang="zh-TW" altLang="en-US"/>
                    </a:p>
                  </a:txBody>
                  <a:tcPr/>
                </a:tc>
                <a:tc>
                  <a:txBody>
                    <a:bodyPr/>
                    <a:lstStyle/>
                    <a:p>
                      <a:r>
                        <a:rPr lang="en-US" altLang="zh-TW"/>
                        <a:t>12,480</a:t>
                      </a:r>
                      <a:endParaRPr lang="zh-TW" altLang="en-US"/>
                    </a:p>
                  </a:txBody>
                  <a:tcPr/>
                </a:tc>
                <a:tc>
                  <a:txBody>
                    <a:bodyPr/>
                    <a:lstStyle/>
                    <a:p>
                      <a:r>
                        <a:rPr lang="en-US" altLang="zh-TW"/>
                        <a:t>12,480</a:t>
                      </a:r>
                      <a:endParaRPr lang="zh-TW" altLang="en-US"/>
                    </a:p>
                  </a:txBody>
                  <a:tcPr/>
                </a:tc>
                <a:tc>
                  <a:txBody>
                    <a:bodyPr/>
                    <a:lstStyle/>
                    <a:p>
                      <a:r>
                        <a:rPr lang="en-US" altLang="zh-TW"/>
                        <a:t>10,800</a:t>
                      </a:r>
                      <a:endParaRPr lang="zh-TW" altLang="en-US"/>
                    </a:p>
                  </a:txBody>
                  <a:tcPr/>
                </a:tc>
                <a:tc>
                  <a:txBody>
                    <a:bodyPr/>
                    <a:lstStyle/>
                    <a:p>
                      <a:pPr algn="l" rtl="0" fontAlgn="ctr"/>
                      <a:r>
                        <a:rPr lang="en-US" altLang="zh-TW" sz="1800" b="0" i="0" u="none" strike="noStrike">
                          <a:solidFill>
                            <a:srgbClr val="000000"/>
                          </a:solidFill>
                          <a:effectLst/>
                          <a:latin typeface="Calibri"/>
                          <a:ea typeface="新細明體"/>
                        </a:rPr>
                        <a:t>10,800</a:t>
                      </a:r>
                    </a:p>
                  </a:txBody>
                  <a:tcPr marL="4763" marR="4763" marT="4763" marB="0" anchor="ctr"/>
                </a:tc>
                <a:extLst>
                  <a:ext uri="{0D108BD9-81ED-4DB2-BD59-A6C34878D82A}">
                    <a16:rowId xmlns:a16="http://schemas.microsoft.com/office/drawing/2014/main" val="3742708410"/>
                  </a:ext>
                </a:extLst>
              </a:tr>
              <a:tr h="367893">
                <a:tc>
                  <a:txBody>
                    <a:bodyPr/>
                    <a:lstStyle/>
                    <a:p>
                      <a:r>
                        <a:rPr lang="zh-TW" altLang="en-US"/>
                        <a:t>燈箱成本</a:t>
                      </a:r>
                    </a:p>
                  </a:txBody>
                  <a:tcPr/>
                </a:tc>
                <a:tc>
                  <a:txBody>
                    <a:bodyPr/>
                    <a:lstStyle/>
                    <a:p>
                      <a:r>
                        <a:rPr lang="en-US" altLang="zh-TW"/>
                        <a:t>36,000</a:t>
                      </a:r>
                      <a:endParaRPr lang="zh-TW" altLang="en-US"/>
                    </a:p>
                  </a:txBody>
                  <a:tcPr/>
                </a:tc>
                <a:tc>
                  <a:txBody>
                    <a:bodyPr/>
                    <a:lstStyle/>
                    <a:p>
                      <a:r>
                        <a:rPr lang="en-US" altLang="zh-TW"/>
                        <a:t>36,000</a:t>
                      </a:r>
                      <a:endParaRPr lang="zh-TW" altLang="en-US"/>
                    </a:p>
                  </a:txBody>
                  <a:tcPr/>
                </a:tc>
                <a:tc>
                  <a:txBody>
                    <a:bodyPr/>
                    <a:lstStyle/>
                    <a:p>
                      <a:r>
                        <a:rPr lang="en-US" altLang="zh-TW"/>
                        <a:t>36,000</a:t>
                      </a:r>
                      <a:endParaRPr lang="zh-TW" altLang="en-US"/>
                    </a:p>
                  </a:txBody>
                  <a:tcPr/>
                </a:tc>
                <a:tc>
                  <a:txBody>
                    <a:bodyPr/>
                    <a:lstStyle/>
                    <a:p>
                      <a:r>
                        <a:rPr lang="en-US" altLang="zh-TW"/>
                        <a:t>36,000</a:t>
                      </a:r>
                      <a:endParaRPr lang="zh-TW" altLang="en-US"/>
                    </a:p>
                  </a:txBody>
                  <a:tcPr/>
                </a:tc>
                <a:tc>
                  <a:txBody>
                    <a:bodyPr/>
                    <a:lstStyle/>
                    <a:p>
                      <a:pPr algn="l" rtl="0" fontAlgn="ctr"/>
                      <a:r>
                        <a:rPr lang="en-US" altLang="zh-TW" sz="1800" b="0" i="0" u="none" strike="noStrike">
                          <a:solidFill>
                            <a:srgbClr val="000000"/>
                          </a:solidFill>
                          <a:effectLst/>
                          <a:latin typeface="Calibri"/>
                          <a:ea typeface="新細明體"/>
                        </a:rPr>
                        <a:t>36,000</a:t>
                      </a:r>
                    </a:p>
                  </a:txBody>
                  <a:tcPr marL="4763" marR="4763" marT="4763" marB="0" anchor="ctr"/>
                </a:tc>
                <a:extLst>
                  <a:ext uri="{0D108BD9-81ED-4DB2-BD59-A6C34878D82A}">
                    <a16:rowId xmlns:a16="http://schemas.microsoft.com/office/drawing/2014/main" val="116838829"/>
                  </a:ext>
                </a:extLst>
              </a:tr>
              <a:tr h="367893">
                <a:tc>
                  <a:txBody>
                    <a:bodyPr/>
                    <a:lstStyle/>
                    <a:p>
                      <a:r>
                        <a:rPr lang="en-US" altLang="zh-TW" err="1"/>
                        <a:t>WiFi</a:t>
                      </a:r>
                      <a:r>
                        <a:rPr lang="en-US" altLang="zh-TW"/>
                        <a:t> Router</a:t>
                      </a:r>
                      <a:endParaRPr lang="zh-TW" altLang="en-US"/>
                    </a:p>
                  </a:txBody>
                  <a:tcPr/>
                </a:tc>
                <a:tc>
                  <a:txBody>
                    <a:bodyPr/>
                    <a:lstStyle/>
                    <a:p>
                      <a:r>
                        <a:rPr lang="en-US" altLang="zh-TW"/>
                        <a:t>0</a:t>
                      </a:r>
                      <a:endParaRPr lang="zh-TW" altLang="en-US"/>
                    </a:p>
                  </a:txBody>
                  <a:tcPr/>
                </a:tc>
                <a:tc>
                  <a:txBody>
                    <a:bodyPr/>
                    <a:lstStyle/>
                    <a:p>
                      <a:r>
                        <a:rPr lang="en-US" altLang="zh-TW"/>
                        <a:t>5,000</a:t>
                      </a:r>
                      <a:r>
                        <a:rPr lang="zh-TW" altLang="en-US"/>
                        <a:t> </a:t>
                      </a:r>
                    </a:p>
                  </a:txBody>
                  <a:tcPr/>
                </a:tc>
                <a:tc>
                  <a:txBody>
                    <a:bodyPr/>
                    <a:lstStyle/>
                    <a:p>
                      <a:r>
                        <a:rPr lang="en-US" altLang="zh-TW"/>
                        <a:t>0</a:t>
                      </a:r>
                      <a:endParaRPr lang="zh-TW" altLang="en-US"/>
                    </a:p>
                  </a:txBody>
                  <a:tcPr/>
                </a:tc>
                <a:tc>
                  <a:txBody>
                    <a:bodyPr/>
                    <a:lstStyle/>
                    <a:p>
                      <a:r>
                        <a:rPr lang="en-US" altLang="zh-TW"/>
                        <a:t>0</a:t>
                      </a:r>
                      <a:endParaRPr lang="zh-TW" altLang="en-US"/>
                    </a:p>
                  </a:txBody>
                  <a:tcPr/>
                </a:tc>
                <a:tc>
                  <a:txBody>
                    <a:bodyPr/>
                    <a:lstStyle/>
                    <a:p>
                      <a:pPr algn="l" rtl="0" fontAlgn="ctr"/>
                      <a:r>
                        <a:rPr lang="en-US" altLang="zh-TW" sz="1800" b="0" i="0" u="none" strike="noStrike">
                          <a:solidFill>
                            <a:srgbClr val="000000"/>
                          </a:solidFill>
                          <a:effectLst/>
                          <a:latin typeface="Calibri"/>
                          <a:ea typeface="新細明體"/>
                        </a:rPr>
                        <a:t>0</a:t>
                      </a:r>
                    </a:p>
                  </a:txBody>
                  <a:tcPr marL="4763" marR="4763" marT="4763" marB="0" anchor="ctr"/>
                </a:tc>
                <a:extLst>
                  <a:ext uri="{0D108BD9-81ED-4DB2-BD59-A6C34878D82A}">
                    <a16:rowId xmlns:a16="http://schemas.microsoft.com/office/drawing/2014/main" val="3139819382"/>
                  </a:ext>
                </a:extLst>
              </a:tr>
              <a:tr h="364250">
                <a:tc>
                  <a:txBody>
                    <a:bodyPr/>
                    <a:lstStyle/>
                    <a:p>
                      <a:r>
                        <a:rPr lang="en-US" altLang="zh-TW"/>
                        <a:t>Node</a:t>
                      </a:r>
                      <a:endParaRPr lang="zh-TW" altLang="en-US"/>
                    </a:p>
                  </a:txBody>
                  <a:tcPr/>
                </a:tc>
                <a:tc>
                  <a:txBody>
                    <a:bodyPr/>
                    <a:lstStyle/>
                    <a:p>
                      <a:r>
                        <a:rPr lang="en-US" altLang="zh-TW"/>
                        <a:t>0</a:t>
                      </a:r>
                      <a:endParaRPr lang="zh-TW" altLang="en-US"/>
                    </a:p>
                  </a:txBody>
                  <a:tcPr/>
                </a:tc>
                <a:tc>
                  <a:txBody>
                    <a:bodyPr/>
                    <a:lstStyle/>
                    <a:p>
                      <a:r>
                        <a:rPr lang="en-US" altLang="zh-TW"/>
                        <a:t>0</a:t>
                      </a:r>
                      <a:endParaRPr lang="zh-TW" altLang="en-US"/>
                    </a:p>
                  </a:txBody>
                  <a:tcPr/>
                </a:tc>
                <a:tc>
                  <a:txBody>
                    <a:bodyPr/>
                    <a:lstStyle/>
                    <a:p>
                      <a:r>
                        <a:rPr lang="en-US" altLang="zh-TW"/>
                        <a:t>1,280</a:t>
                      </a:r>
                      <a:endParaRPr lang="zh-TW" altLang="en-US"/>
                    </a:p>
                  </a:txBody>
                  <a:tcPr/>
                </a:tc>
                <a:tc>
                  <a:txBody>
                    <a:bodyPr/>
                    <a:lstStyle/>
                    <a:p>
                      <a:r>
                        <a:rPr lang="en-US" altLang="zh-TW"/>
                        <a:t>10,240</a:t>
                      </a:r>
                      <a:endParaRPr lang="zh-TW" altLang="en-US"/>
                    </a:p>
                  </a:txBody>
                  <a:tcPr/>
                </a:tc>
                <a:tc>
                  <a:txBody>
                    <a:bodyPr/>
                    <a:lstStyle/>
                    <a:p>
                      <a:pPr algn="l" rtl="0" fontAlgn="ctr"/>
                      <a:r>
                        <a:rPr lang="en-US" altLang="zh-TW" sz="1800" b="0" i="0" u="none" strike="noStrike">
                          <a:solidFill>
                            <a:srgbClr val="000000"/>
                          </a:solidFill>
                          <a:effectLst/>
                          <a:latin typeface="Calibri"/>
                          <a:ea typeface="新細明體"/>
                        </a:rPr>
                        <a:t>0</a:t>
                      </a:r>
                    </a:p>
                  </a:txBody>
                  <a:tcPr marL="4763" marR="4763" marT="4763" marB="0" anchor="ctr"/>
                </a:tc>
                <a:extLst>
                  <a:ext uri="{0D108BD9-81ED-4DB2-BD59-A6C34878D82A}">
                    <a16:rowId xmlns:a16="http://schemas.microsoft.com/office/drawing/2014/main" val="1974873261"/>
                  </a:ext>
                </a:extLst>
              </a:tr>
              <a:tr h="367893">
                <a:tc>
                  <a:txBody>
                    <a:bodyPr/>
                    <a:lstStyle/>
                    <a:p>
                      <a:pPr marL="0" algn="l" defTabSz="914400" rtl="0" eaLnBrk="1" latinLnBrk="0" hangingPunct="1"/>
                      <a:r>
                        <a:rPr lang="zh-TW" altLang="en-US" sz="1800" kern="1200">
                          <a:solidFill>
                            <a:schemeClr val="dk1"/>
                          </a:solidFill>
                          <a:latin typeface="+mn-lt"/>
                          <a:ea typeface="+mn-ea"/>
                          <a:cs typeface="+mn-cs"/>
                        </a:rPr>
                        <a:t>通訊費</a:t>
                      </a:r>
                    </a:p>
                  </a:txBody>
                  <a:tcPr/>
                </a:tc>
                <a:tc>
                  <a:txBody>
                    <a:bodyPr/>
                    <a:lstStyle/>
                    <a:p>
                      <a:pPr marL="0" algn="l" defTabSz="914400" rtl="0" eaLnBrk="1" latinLnBrk="0" hangingPunct="1"/>
                      <a:endParaRPr lang="zh-TW" altLang="en-US" sz="1800" kern="1200">
                        <a:solidFill>
                          <a:schemeClr val="dk1"/>
                        </a:solidFill>
                        <a:latin typeface="+mn-lt"/>
                        <a:ea typeface="+mn-ea"/>
                        <a:cs typeface="+mn-cs"/>
                      </a:endParaRPr>
                    </a:p>
                  </a:txBody>
                  <a:tcPr/>
                </a:tc>
                <a:tc>
                  <a:txBody>
                    <a:bodyPr/>
                    <a:lstStyle/>
                    <a:p>
                      <a:pPr marL="0" algn="l" defTabSz="914400" rtl="0" eaLnBrk="1" latinLnBrk="0" hangingPunct="1"/>
                      <a:endParaRPr lang="zh-TW" altLang="en-US" sz="1800" kern="1200">
                        <a:solidFill>
                          <a:schemeClr val="dk1"/>
                        </a:solidFill>
                        <a:latin typeface="+mn-lt"/>
                        <a:ea typeface="+mn-ea"/>
                        <a:cs typeface="+mn-cs"/>
                      </a:endParaRPr>
                    </a:p>
                  </a:txBody>
                  <a:tcPr/>
                </a:tc>
                <a:tc>
                  <a:txBody>
                    <a:bodyPr/>
                    <a:lstStyle/>
                    <a:p>
                      <a:pPr marL="0" algn="l" defTabSz="914400" rtl="0" eaLnBrk="1" latinLnBrk="0" hangingPunct="1"/>
                      <a:r>
                        <a:rPr lang="en-US" altLang="zh-TW" sz="1800" kern="1200">
                          <a:solidFill>
                            <a:schemeClr val="dk1"/>
                          </a:solidFill>
                          <a:latin typeface="+mn-lt"/>
                          <a:ea typeface="+mn-ea"/>
                          <a:cs typeface="+mn-cs"/>
                        </a:rPr>
                        <a:t>360 </a:t>
                      </a:r>
                      <a:endParaRPr lang="zh-TW" altLang="en-US" sz="1800" kern="1200">
                        <a:solidFill>
                          <a:schemeClr val="dk1"/>
                        </a:solidFill>
                        <a:latin typeface="+mn-lt"/>
                        <a:ea typeface="+mn-ea"/>
                        <a:cs typeface="+mn-cs"/>
                      </a:endParaRPr>
                    </a:p>
                  </a:txBody>
                  <a:tcPr/>
                </a:tc>
                <a:tc>
                  <a:txBody>
                    <a:bodyPr/>
                    <a:lstStyle/>
                    <a:p>
                      <a:pPr marL="0" algn="l" defTabSz="914400" rtl="0" eaLnBrk="1" latinLnBrk="0" hangingPunct="1"/>
                      <a:r>
                        <a:rPr lang="en-US" altLang="zh-TW" sz="1800" kern="1200">
                          <a:solidFill>
                            <a:schemeClr val="dk1"/>
                          </a:solidFill>
                          <a:latin typeface="+mn-lt"/>
                          <a:ea typeface="+mn-ea"/>
                          <a:cs typeface="+mn-cs"/>
                        </a:rPr>
                        <a:t>2800 </a:t>
                      </a:r>
                      <a:endParaRPr lang="zh-TW" altLang="en-US" sz="1800" kern="1200">
                        <a:solidFill>
                          <a:schemeClr val="dk1"/>
                        </a:solidFill>
                        <a:latin typeface="+mn-lt"/>
                        <a:ea typeface="+mn-ea"/>
                        <a:cs typeface="+mn-cs"/>
                      </a:endParaRPr>
                    </a:p>
                  </a:txBody>
                  <a:tcPr/>
                </a:tc>
                <a:tc>
                  <a:txBody>
                    <a:bodyPr/>
                    <a:lstStyle/>
                    <a:p>
                      <a:pPr algn="l" rtl="0" fontAlgn="ctr"/>
                      <a:endParaRPr lang="en-US" altLang="zh-TW" sz="1800" b="1" i="0" u="none" strike="noStrike">
                        <a:solidFill>
                          <a:schemeClr val="tx1"/>
                        </a:solidFill>
                        <a:effectLst/>
                        <a:latin typeface="Calibri" panose="020F0502020204030204" pitchFamily="34" charset="0"/>
                        <a:ea typeface="新細明體" panose="02020500000000000000" pitchFamily="18" charset="-120"/>
                      </a:endParaRPr>
                    </a:p>
                  </a:txBody>
                  <a:tcPr marL="4763" marR="4763" marT="4763" marB="0" anchor="ctr"/>
                </a:tc>
                <a:extLst>
                  <a:ext uri="{0D108BD9-81ED-4DB2-BD59-A6C34878D82A}">
                    <a16:rowId xmlns:a16="http://schemas.microsoft.com/office/drawing/2014/main" val="228937115"/>
                  </a:ext>
                </a:extLst>
              </a:tr>
              <a:tr h="367893">
                <a:tc>
                  <a:txBody>
                    <a:bodyPr/>
                    <a:lstStyle/>
                    <a:p>
                      <a:r>
                        <a:rPr lang="zh-TW" altLang="en-US" b="1"/>
                        <a:t>成本小計</a:t>
                      </a:r>
                    </a:p>
                  </a:txBody>
                  <a:tcPr/>
                </a:tc>
                <a:tc>
                  <a:txBody>
                    <a:bodyPr/>
                    <a:lstStyle/>
                    <a:p>
                      <a:r>
                        <a:rPr lang="en-US" altLang="zh-TW" b="1"/>
                        <a:t>51,600</a:t>
                      </a:r>
                      <a:endParaRPr lang="zh-TW" altLang="en-US" b="1"/>
                    </a:p>
                  </a:txBody>
                  <a:tcPr/>
                </a:tc>
                <a:tc>
                  <a:txBody>
                    <a:bodyPr/>
                    <a:lstStyle/>
                    <a:p>
                      <a:r>
                        <a:rPr lang="en-US" altLang="zh-TW" b="1"/>
                        <a:t>70,640 </a:t>
                      </a:r>
                      <a:endParaRPr lang="zh-TW" altLang="en-US" b="1"/>
                    </a:p>
                  </a:txBody>
                  <a:tcPr/>
                </a:tc>
                <a:tc>
                  <a:txBody>
                    <a:bodyPr/>
                    <a:lstStyle/>
                    <a:p>
                      <a:r>
                        <a:rPr lang="en-US" altLang="zh-TW" b="1"/>
                        <a:t>67,280</a:t>
                      </a:r>
                      <a:endParaRPr lang="zh-TW" altLang="en-US" b="1"/>
                    </a:p>
                  </a:txBody>
                  <a:tcPr/>
                </a:tc>
                <a:tc>
                  <a:txBody>
                    <a:bodyPr/>
                    <a:lstStyle/>
                    <a:p>
                      <a:r>
                        <a:rPr lang="en-US" altLang="zh-TW" b="1" dirty="0">
                          <a:highlight>
                            <a:srgbClr val="FFFF00"/>
                          </a:highlight>
                        </a:rPr>
                        <a:t>76,720</a:t>
                      </a:r>
                      <a:endParaRPr lang="zh-TW" altLang="en-US" b="1" dirty="0">
                        <a:highlight>
                          <a:srgbClr val="FFFF00"/>
                        </a:highlight>
                      </a:endParaRPr>
                    </a:p>
                  </a:txBody>
                  <a:tcPr/>
                </a:tc>
                <a:tc>
                  <a:txBody>
                    <a:bodyPr/>
                    <a:lstStyle/>
                    <a:p>
                      <a:pPr algn="l" rtl="0" fontAlgn="ctr"/>
                      <a:r>
                        <a:rPr lang="en-US" altLang="zh-TW" sz="1800" b="1" i="0" u="none" strike="noStrike">
                          <a:solidFill>
                            <a:schemeClr val="tx1"/>
                          </a:solidFill>
                          <a:effectLst/>
                          <a:latin typeface="Calibri" panose="020F0502020204030204" pitchFamily="34" charset="0"/>
                          <a:ea typeface="新細明體" panose="02020500000000000000" pitchFamily="18" charset="-120"/>
                        </a:rPr>
                        <a:t>63,600</a:t>
                      </a:r>
                    </a:p>
                  </a:txBody>
                  <a:tcPr marL="4763" marR="4763" marT="4763" marB="0" anchor="ctr"/>
                </a:tc>
                <a:extLst>
                  <a:ext uri="{0D108BD9-81ED-4DB2-BD59-A6C34878D82A}">
                    <a16:rowId xmlns:a16="http://schemas.microsoft.com/office/drawing/2014/main" val="2485864482"/>
                  </a:ext>
                </a:extLst>
              </a:tr>
              <a:tr h="367893">
                <a:tc>
                  <a:txBody>
                    <a:bodyPr/>
                    <a:lstStyle/>
                    <a:p>
                      <a:r>
                        <a:rPr lang="zh-TW" altLang="en-US" b="1"/>
                        <a:t>成本</a:t>
                      </a:r>
                      <a:r>
                        <a:rPr lang="en-US" altLang="zh-TW" b="1"/>
                        <a:t>(</a:t>
                      </a:r>
                      <a:r>
                        <a:rPr lang="zh-TW" altLang="en-US" b="1"/>
                        <a:t>不含燈箱</a:t>
                      </a:r>
                      <a:r>
                        <a:rPr lang="en-US" altLang="zh-TW" b="1"/>
                        <a:t>)</a:t>
                      </a:r>
                      <a:endParaRPr lang="zh-TW" altLang="en-US" b="1"/>
                    </a:p>
                  </a:txBody>
                  <a:tcPr/>
                </a:tc>
                <a:tc>
                  <a:txBody>
                    <a:bodyPr/>
                    <a:lstStyle/>
                    <a:p>
                      <a:r>
                        <a:rPr lang="en-US" altLang="zh-TW" b="1"/>
                        <a:t>15,600</a:t>
                      </a:r>
                      <a:endParaRPr lang="zh-TW" altLang="en-US" b="1"/>
                    </a:p>
                  </a:txBody>
                  <a:tcPr/>
                </a:tc>
                <a:tc>
                  <a:txBody>
                    <a:bodyPr/>
                    <a:lstStyle/>
                    <a:p>
                      <a:r>
                        <a:rPr lang="en-US" altLang="zh-TW" b="1"/>
                        <a:t>34,640</a:t>
                      </a:r>
                      <a:endParaRPr lang="zh-TW" altLang="en-US" b="1"/>
                    </a:p>
                  </a:txBody>
                  <a:tcPr/>
                </a:tc>
                <a:tc>
                  <a:txBody>
                    <a:bodyPr/>
                    <a:lstStyle/>
                    <a:p>
                      <a:r>
                        <a:rPr lang="en-US" altLang="zh-TW" b="1"/>
                        <a:t>31,280</a:t>
                      </a:r>
                      <a:endParaRPr lang="zh-TW" altLang="en-US" b="1"/>
                    </a:p>
                  </a:txBody>
                  <a:tcPr/>
                </a:tc>
                <a:tc>
                  <a:txBody>
                    <a:bodyPr/>
                    <a:lstStyle/>
                    <a:p>
                      <a:r>
                        <a:rPr lang="en-US" altLang="zh-TW" b="1"/>
                        <a:t>40,720</a:t>
                      </a:r>
                      <a:endParaRPr lang="zh-TW" altLang="en-US" b="1"/>
                    </a:p>
                  </a:txBody>
                  <a:tcPr/>
                </a:tc>
                <a:tc>
                  <a:txBody>
                    <a:bodyPr/>
                    <a:lstStyle/>
                    <a:p>
                      <a:pPr algn="l" rtl="0" fontAlgn="ctr"/>
                      <a:r>
                        <a:rPr lang="en-US" altLang="zh-TW" sz="1800" b="1" i="0" u="none" strike="noStrike" dirty="0">
                          <a:solidFill>
                            <a:schemeClr val="tx1"/>
                          </a:solidFill>
                          <a:effectLst/>
                          <a:latin typeface="Calibri" panose="020F0502020204030204" pitchFamily="34" charset="0"/>
                          <a:ea typeface="新細明體" panose="02020500000000000000" pitchFamily="18" charset="-120"/>
                        </a:rPr>
                        <a:t>27,600</a:t>
                      </a:r>
                    </a:p>
                  </a:txBody>
                  <a:tcPr marL="4763" marR="4763" marT="4763" marB="0" anchor="ctr"/>
                </a:tc>
                <a:extLst>
                  <a:ext uri="{0D108BD9-81ED-4DB2-BD59-A6C34878D82A}">
                    <a16:rowId xmlns:a16="http://schemas.microsoft.com/office/drawing/2014/main" val="4143566301"/>
                  </a:ext>
                </a:extLst>
              </a:tr>
            </a:tbl>
          </a:graphicData>
        </a:graphic>
      </p:graphicFrame>
      <p:sp>
        <p:nvSpPr>
          <p:cNvPr id="18" name="文字方塊 17">
            <a:extLst>
              <a:ext uri="{FF2B5EF4-FFF2-40B4-BE49-F238E27FC236}">
                <a16:creationId xmlns:a16="http://schemas.microsoft.com/office/drawing/2014/main" id="{F061C7A2-4500-4862-BABA-09AA61801A59}"/>
              </a:ext>
            </a:extLst>
          </p:cNvPr>
          <p:cNvSpPr txBox="1"/>
          <p:nvPr/>
        </p:nvSpPr>
        <p:spPr>
          <a:xfrm>
            <a:off x="8284264" y="1101392"/>
            <a:ext cx="3615636" cy="369332"/>
          </a:xfrm>
          <a:prstGeom prst="rect">
            <a:avLst/>
          </a:prstGeom>
          <a:noFill/>
        </p:spPr>
        <p:txBody>
          <a:bodyPr wrap="square" rtlCol="0">
            <a:spAutoFit/>
          </a:bodyPr>
          <a:lstStyle/>
          <a:p>
            <a:r>
              <a:rPr lang="en-US" altLang="zh-TW"/>
              <a:t>*</a:t>
            </a:r>
            <a:r>
              <a:rPr lang="zh-TW" altLang="en-US"/>
              <a:t>以單一路口</a:t>
            </a:r>
            <a:r>
              <a:rPr lang="en-US" altLang="zh-TW"/>
              <a:t>8</a:t>
            </a:r>
            <a:r>
              <a:rPr lang="zh-TW" altLang="en-US"/>
              <a:t>套三燈交通燈箱計算</a:t>
            </a:r>
          </a:p>
        </p:txBody>
      </p:sp>
      <p:sp>
        <p:nvSpPr>
          <p:cNvPr id="20" name="標題 1">
            <a:extLst>
              <a:ext uri="{FF2B5EF4-FFF2-40B4-BE49-F238E27FC236}">
                <a16:creationId xmlns:a16="http://schemas.microsoft.com/office/drawing/2014/main" id="{178CE5F1-D970-43B5-BCBD-01BD612C243C}"/>
              </a:ext>
            </a:extLst>
          </p:cNvPr>
          <p:cNvSpPr>
            <a:spLocks noGrp="1"/>
          </p:cNvSpPr>
          <p:nvPr>
            <p:ph type="title"/>
          </p:nvPr>
        </p:nvSpPr>
        <p:spPr>
          <a:xfrm>
            <a:off x="838200" y="365125"/>
            <a:ext cx="10515600" cy="779463"/>
          </a:xfrm>
        </p:spPr>
        <p:txBody>
          <a:bodyPr>
            <a:normAutofit/>
          </a:bodyPr>
          <a:lstStyle/>
          <a:p>
            <a:pPr defTabSz="1219170">
              <a:defRPr/>
            </a:pPr>
            <a:r>
              <a:rPr lang="en-US" altLang="zh-TW" sz="2400" b="1" i="1" err="1">
                <a:solidFill>
                  <a:prstClr val="black"/>
                </a:solidFill>
                <a:effectLst>
                  <a:outerShdw blurRad="38100" dist="38100" dir="2700000" algn="tl">
                    <a:srgbClr val="000000">
                      <a:alpha val="43137"/>
                    </a:srgbClr>
                  </a:outerShdw>
                </a:effectLst>
                <a:latin typeface="Arial"/>
                <a:cs typeface="Arial"/>
                <a:sym typeface="Arial"/>
              </a:rPr>
              <a:t>iTB</a:t>
            </a:r>
            <a:r>
              <a:rPr lang="en-US" altLang="zh-TW" sz="2400" b="1" i="1">
                <a:solidFill>
                  <a:prstClr val="black"/>
                </a:solidFill>
                <a:effectLst>
                  <a:outerShdw blurRad="38100" dist="38100" dir="2700000" algn="tl">
                    <a:srgbClr val="000000">
                      <a:alpha val="43137"/>
                    </a:srgbClr>
                  </a:outerShdw>
                </a:effectLst>
                <a:latin typeface="Arial"/>
                <a:cs typeface="Arial"/>
                <a:sym typeface="Arial"/>
              </a:rPr>
              <a:t> of </a:t>
            </a:r>
            <a:r>
              <a:rPr lang="en-US" altLang="zh-TW" sz="2400" b="1" i="1" err="1">
                <a:solidFill>
                  <a:prstClr val="black"/>
                </a:solidFill>
                <a:effectLst>
                  <a:outerShdw blurRad="38100" dist="38100" dir="2700000" algn="tl">
                    <a:srgbClr val="000000">
                      <a:alpha val="43137"/>
                    </a:srgbClr>
                  </a:outerShdw>
                </a:effectLst>
                <a:latin typeface="Arial"/>
                <a:cs typeface="Arial"/>
                <a:sym typeface="Arial"/>
              </a:rPr>
              <a:t>WiFi</a:t>
            </a:r>
            <a:r>
              <a:rPr lang="en-US" altLang="zh-TW" sz="2400" b="1" i="1">
                <a:solidFill>
                  <a:prstClr val="black"/>
                </a:solidFill>
                <a:effectLst>
                  <a:outerShdw blurRad="38100" dist="38100" dir="2700000" algn="tl">
                    <a:srgbClr val="000000">
                      <a:alpha val="43137"/>
                    </a:srgbClr>
                  </a:outerShdw>
                </a:effectLst>
                <a:latin typeface="Arial"/>
                <a:cs typeface="Arial"/>
                <a:sym typeface="Arial"/>
              </a:rPr>
              <a:t> vs Node vs RS485 Solution Cost </a:t>
            </a:r>
            <a:r>
              <a:rPr lang="en-US" altLang="zh-TW" sz="2400" b="1" i="1">
                <a:solidFill>
                  <a:prstClr val="black"/>
                </a:solidFill>
                <a:effectLst>
                  <a:outerShdw blurRad="38100" dist="38100" dir="2700000" algn="tl">
                    <a:srgbClr val="000000">
                      <a:alpha val="43137"/>
                    </a:srgbClr>
                  </a:outerShdw>
                </a:effectLst>
                <a:latin typeface="Arial"/>
                <a:cs typeface="Arial"/>
              </a:rPr>
              <a:t>Estimation</a:t>
            </a:r>
            <a:r>
              <a:rPr lang="en-US" altLang="zh-TW" sz="2400" b="1" i="1">
                <a:solidFill>
                  <a:prstClr val="black"/>
                </a:solidFill>
                <a:effectLst>
                  <a:outerShdw blurRad="38100" dist="38100" dir="2700000" algn="tl">
                    <a:srgbClr val="000000">
                      <a:alpha val="43137"/>
                    </a:srgbClr>
                  </a:outerShdw>
                </a:effectLst>
                <a:latin typeface="Arial"/>
                <a:cs typeface="Arial"/>
                <a:sym typeface="Arial"/>
              </a:rPr>
              <a:t> </a:t>
            </a:r>
            <a:endParaRPr lang="zh-TW" altLang="en-US" sz="2400" b="1" i="1">
              <a:solidFill>
                <a:prstClr val="black"/>
              </a:solidFill>
              <a:effectLst>
                <a:outerShdw blurRad="38100" dist="38100" dir="2700000" algn="tl">
                  <a:srgbClr val="000000">
                    <a:alpha val="43137"/>
                  </a:srgbClr>
                </a:outerShdw>
              </a:effectLst>
              <a:latin typeface="Arial"/>
              <a:cs typeface="Arial"/>
            </a:endParaRPr>
          </a:p>
        </p:txBody>
      </p:sp>
    </p:spTree>
    <p:extLst>
      <p:ext uri="{BB962C8B-B14F-4D97-AF65-F5344CB8AC3E}">
        <p14:creationId xmlns:p14="http://schemas.microsoft.com/office/powerpoint/2010/main" val="405933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92DE2C-B098-50D4-6458-BE5A24B03797}"/>
              </a:ext>
            </a:extLst>
          </p:cNvPr>
          <p:cNvSpPr>
            <a:spLocks noGrp="1"/>
          </p:cNvSpPr>
          <p:nvPr>
            <p:ph type="title"/>
          </p:nvPr>
        </p:nvSpPr>
        <p:spPr/>
        <p:txBody>
          <a:bodyPr/>
          <a:lstStyle/>
          <a:p>
            <a:r>
              <a:rPr lang="zh-TW" altLang="en-US"/>
              <a:t>台灣常見 </a:t>
            </a:r>
            <a:r>
              <a:rPr lang="en-US" altLang="zh-TW"/>
              <a:t>V3 </a:t>
            </a:r>
            <a:r>
              <a:rPr lang="zh-TW" altLang="en-US"/>
              <a:t>路口交控器輸出規格</a:t>
            </a:r>
          </a:p>
        </p:txBody>
      </p:sp>
      <p:sp>
        <p:nvSpPr>
          <p:cNvPr id="3" name="投影片編號版面配置區 2">
            <a:extLst>
              <a:ext uri="{FF2B5EF4-FFF2-40B4-BE49-F238E27FC236}">
                <a16:creationId xmlns:a16="http://schemas.microsoft.com/office/drawing/2014/main" id="{EEA6B4C1-B72C-9CD5-AD44-8AA6B89AA6B1}"/>
              </a:ext>
            </a:extLst>
          </p:cNvPr>
          <p:cNvSpPr>
            <a:spLocks noGrp="1"/>
          </p:cNvSpPr>
          <p:nvPr>
            <p:ph type="sldNum" sz="quarter" idx="12"/>
          </p:nvPr>
        </p:nvSpPr>
        <p:spPr/>
        <p:txBody>
          <a:bodyPr/>
          <a:lstStyle/>
          <a:p>
            <a:pPr algn="ctr"/>
            <a:fld id="{6E290225-7458-4E5F-AFE5-E142CAAEBF37}" type="slidenum">
              <a:rPr lang="en-US" smtClean="0"/>
              <a:pPr algn="ctr"/>
              <a:t>17</a:t>
            </a:fld>
            <a:endParaRPr lang="en-US"/>
          </a:p>
        </p:txBody>
      </p:sp>
      <p:pic>
        <p:nvPicPr>
          <p:cNvPr id="7" name="圖片 6">
            <a:extLst>
              <a:ext uri="{FF2B5EF4-FFF2-40B4-BE49-F238E27FC236}">
                <a16:creationId xmlns:a16="http://schemas.microsoft.com/office/drawing/2014/main" id="{7D57BF41-0C3F-24BC-473C-B106A11BF81A}"/>
              </a:ext>
            </a:extLst>
          </p:cNvPr>
          <p:cNvPicPr>
            <a:picLocks noChangeAspect="1"/>
          </p:cNvPicPr>
          <p:nvPr/>
        </p:nvPicPr>
        <p:blipFill>
          <a:blip r:embed="rId2"/>
          <a:stretch>
            <a:fillRect/>
          </a:stretch>
        </p:blipFill>
        <p:spPr>
          <a:xfrm>
            <a:off x="838200" y="1489408"/>
            <a:ext cx="6709938" cy="3879183"/>
          </a:xfrm>
          <a:prstGeom prst="rect">
            <a:avLst/>
          </a:prstGeom>
        </p:spPr>
      </p:pic>
      <p:pic>
        <p:nvPicPr>
          <p:cNvPr id="6146" name="Picture 2" descr="微電腦交通控制器研發、製造-中國號誌工程有限公司">
            <a:extLst>
              <a:ext uri="{FF2B5EF4-FFF2-40B4-BE49-F238E27FC236}">
                <a16:creationId xmlns:a16="http://schemas.microsoft.com/office/drawing/2014/main" id="{12D219F1-2606-0A8E-2688-F8E5E1D24A6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11318" y="1301416"/>
            <a:ext cx="4067175"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389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39A9A1-3032-9CBC-65D2-CA7B6365A4BC}"/>
              </a:ext>
            </a:extLst>
          </p:cNvPr>
          <p:cNvSpPr>
            <a:spLocks noGrp="1"/>
          </p:cNvSpPr>
          <p:nvPr>
            <p:ph type="title"/>
          </p:nvPr>
        </p:nvSpPr>
        <p:spPr/>
        <p:txBody>
          <a:bodyPr/>
          <a:lstStyle/>
          <a:p>
            <a:r>
              <a:rPr lang="zh-TW" altLang="en-US"/>
              <a:t>交控器的電路問題</a:t>
            </a:r>
          </a:p>
        </p:txBody>
      </p:sp>
      <p:sp>
        <p:nvSpPr>
          <p:cNvPr id="4" name="內容版面配置區 3">
            <a:extLst>
              <a:ext uri="{FF2B5EF4-FFF2-40B4-BE49-F238E27FC236}">
                <a16:creationId xmlns:a16="http://schemas.microsoft.com/office/drawing/2014/main" id="{ACAFE3A3-55E7-A5A5-DD2E-30CCF53E26CA}"/>
              </a:ext>
            </a:extLst>
          </p:cNvPr>
          <p:cNvSpPr>
            <a:spLocks noGrp="1"/>
          </p:cNvSpPr>
          <p:nvPr>
            <p:ph idx="1"/>
          </p:nvPr>
        </p:nvSpPr>
        <p:spPr>
          <a:xfrm>
            <a:off x="12257007" y="1110785"/>
            <a:ext cx="10515600" cy="4788001"/>
          </a:xfrm>
        </p:spPr>
        <p:txBody>
          <a:bodyPr>
            <a:normAutofit fontScale="92500" lnSpcReduction="20000"/>
          </a:bodyPr>
          <a:lstStyle/>
          <a:p>
            <a:r>
              <a:rPr lang="zh-TW" altLang="en-US"/>
              <a:t>恆亮時：</a:t>
            </a:r>
            <a:endParaRPr lang="en-US" altLang="zh-TW"/>
          </a:p>
          <a:p>
            <a:pPr lvl="1"/>
            <a:r>
              <a:rPr lang="zh-TW" altLang="en-US"/>
              <a:t>交控器單孔出電為</a:t>
            </a:r>
            <a:r>
              <a:rPr lang="en-US" altLang="zh-TW"/>
              <a:t>220W</a:t>
            </a:r>
          </a:p>
          <a:p>
            <a:pPr lvl="1"/>
            <a:r>
              <a:rPr lang="zh-TW" altLang="en-US"/>
              <a:t>號誌燈需求</a:t>
            </a:r>
            <a:r>
              <a:rPr lang="en-US" altLang="zh-TW"/>
              <a:t>7~15W </a:t>
            </a:r>
          </a:p>
          <a:p>
            <a:pPr lvl="1"/>
            <a:r>
              <a:rPr lang="en-US" altLang="zh-TW"/>
              <a:t>AC/DC</a:t>
            </a:r>
            <a:r>
              <a:rPr lang="zh-TW" altLang="en-US"/>
              <a:t>轉換效率為</a:t>
            </a:r>
            <a:r>
              <a:rPr lang="en-US" altLang="zh-TW"/>
              <a:t>85~90%</a:t>
            </a:r>
          </a:p>
          <a:p>
            <a:pPr lvl="1"/>
            <a:r>
              <a:rPr lang="zh-TW" altLang="en-US"/>
              <a:t>號誌需要吃多少電</a:t>
            </a:r>
            <a:r>
              <a:rPr lang="en-US" altLang="zh-TW"/>
              <a:t>?</a:t>
            </a:r>
          </a:p>
          <a:p>
            <a:pPr lvl="1"/>
            <a:r>
              <a:rPr lang="zh-TW" altLang="en-US"/>
              <a:t>有多少電給</a:t>
            </a:r>
            <a:r>
              <a:rPr lang="en-US" altLang="zh-TW" err="1"/>
              <a:t>iTB+Camera</a:t>
            </a:r>
            <a:r>
              <a:rPr lang="en-US" altLang="zh-TW"/>
              <a:t>?</a:t>
            </a:r>
          </a:p>
          <a:p>
            <a:r>
              <a:rPr lang="zh-TW" altLang="en-US"/>
              <a:t>閃燈時</a:t>
            </a:r>
            <a:endParaRPr lang="en-US" altLang="zh-TW"/>
          </a:p>
          <a:p>
            <a:pPr lvl="1"/>
            <a:r>
              <a:rPr lang="zh-TW" altLang="en-US"/>
              <a:t>交控器單孔出電為</a:t>
            </a:r>
            <a:r>
              <a:rPr lang="en-US" altLang="zh-TW"/>
              <a:t>220W</a:t>
            </a:r>
          </a:p>
          <a:p>
            <a:pPr lvl="1"/>
            <a:r>
              <a:rPr lang="zh-TW" altLang="en-US"/>
              <a:t>號誌燈需求</a:t>
            </a:r>
            <a:r>
              <a:rPr lang="en-US" altLang="zh-TW"/>
              <a:t>XW </a:t>
            </a:r>
          </a:p>
          <a:p>
            <a:pPr lvl="1"/>
            <a:r>
              <a:rPr lang="en-US" altLang="zh-TW"/>
              <a:t>AC/DC</a:t>
            </a:r>
            <a:r>
              <a:rPr lang="zh-TW" altLang="en-US"/>
              <a:t>轉換效率為</a:t>
            </a:r>
            <a:r>
              <a:rPr lang="en-US" altLang="zh-TW"/>
              <a:t>85~90%</a:t>
            </a:r>
          </a:p>
          <a:p>
            <a:pPr lvl="1"/>
            <a:r>
              <a:rPr lang="zh-TW" altLang="en-US"/>
              <a:t>號誌需要吃多少電</a:t>
            </a:r>
            <a:r>
              <a:rPr lang="en-US" altLang="zh-TW"/>
              <a:t>?</a:t>
            </a:r>
          </a:p>
          <a:p>
            <a:pPr lvl="1"/>
            <a:r>
              <a:rPr lang="zh-TW" altLang="en-US"/>
              <a:t>有多少電</a:t>
            </a:r>
            <a:r>
              <a:rPr lang="en-US" altLang="zh-TW" err="1"/>
              <a:t>iTB</a:t>
            </a:r>
            <a:r>
              <a:rPr lang="en-US" altLang="zh-TW"/>
              <a:t> + Camera?</a:t>
            </a:r>
          </a:p>
          <a:p>
            <a:endParaRPr lang="en-US" altLang="zh-TW"/>
          </a:p>
          <a:p>
            <a:r>
              <a:rPr lang="en-US" altLang="zh-TW"/>
              <a:t>3</a:t>
            </a:r>
            <a:r>
              <a:rPr lang="zh-TW" altLang="en-US"/>
              <a:t>路、</a:t>
            </a:r>
            <a:r>
              <a:rPr lang="en-US" altLang="zh-TW"/>
              <a:t>4</a:t>
            </a:r>
            <a:r>
              <a:rPr lang="zh-TW" altLang="en-US"/>
              <a:t>路、</a:t>
            </a:r>
            <a:r>
              <a:rPr lang="en-US" altLang="zh-TW"/>
              <a:t>5</a:t>
            </a:r>
            <a:r>
              <a:rPr lang="zh-TW" altLang="en-US"/>
              <a:t>路、</a:t>
            </a:r>
            <a:r>
              <a:rPr lang="en-US" altLang="zh-TW"/>
              <a:t>6</a:t>
            </a:r>
            <a:r>
              <a:rPr lang="zh-TW" altLang="en-US"/>
              <a:t>路可給多少電</a:t>
            </a:r>
            <a:r>
              <a:rPr lang="en-US" altLang="zh-TW"/>
              <a:t>?</a:t>
            </a:r>
          </a:p>
          <a:p>
            <a:endParaRPr lang="en-US" altLang="zh-TW"/>
          </a:p>
          <a:p>
            <a:r>
              <a:rPr lang="en-US" altLang="zh-TW"/>
              <a:t>Camera</a:t>
            </a:r>
            <a:r>
              <a:rPr lang="zh-TW" altLang="en-US"/>
              <a:t>瓦數需求 </a:t>
            </a:r>
            <a:r>
              <a:rPr lang="en-US" altLang="zh-TW"/>
              <a:t>(</a:t>
            </a:r>
            <a:r>
              <a:rPr lang="zh-TW" altLang="en-US"/>
              <a:t>如何滿足單一路口</a:t>
            </a:r>
            <a:r>
              <a:rPr lang="en-US" altLang="zh-TW"/>
              <a:t>4</a:t>
            </a:r>
            <a:r>
              <a:rPr lang="zh-TW" altLang="en-US"/>
              <a:t>向、</a:t>
            </a:r>
            <a:r>
              <a:rPr lang="en-US" altLang="zh-TW"/>
              <a:t>8</a:t>
            </a:r>
            <a:r>
              <a:rPr lang="zh-TW" altLang="en-US"/>
              <a:t>支</a:t>
            </a:r>
            <a:r>
              <a:rPr lang="en-US" altLang="zh-TW"/>
              <a:t>/12</a:t>
            </a:r>
            <a:r>
              <a:rPr lang="zh-TW" altLang="en-US"/>
              <a:t>支攝影機之電源需求</a:t>
            </a:r>
            <a:r>
              <a:rPr lang="en-US" altLang="zh-TW"/>
              <a:t>?)</a:t>
            </a:r>
          </a:p>
          <a:p>
            <a:pPr lvl="1"/>
            <a:r>
              <a:rPr lang="en-US" altLang="zh-TW"/>
              <a:t>11W?</a:t>
            </a:r>
            <a:endParaRPr lang="zh-TW" altLang="en-US"/>
          </a:p>
        </p:txBody>
      </p:sp>
      <p:sp>
        <p:nvSpPr>
          <p:cNvPr id="6" name="文字方塊 5">
            <a:extLst>
              <a:ext uri="{FF2B5EF4-FFF2-40B4-BE49-F238E27FC236}">
                <a16:creationId xmlns:a16="http://schemas.microsoft.com/office/drawing/2014/main" id="{EA367FFF-2CB4-EC69-3700-4749F88D58F1}"/>
              </a:ext>
            </a:extLst>
          </p:cNvPr>
          <p:cNvSpPr txBox="1"/>
          <p:nvPr/>
        </p:nvSpPr>
        <p:spPr>
          <a:xfrm>
            <a:off x="12211025" y="318091"/>
            <a:ext cx="6096000" cy="369332"/>
          </a:xfrm>
          <a:prstGeom prst="rect">
            <a:avLst/>
          </a:prstGeom>
          <a:noFill/>
        </p:spPr>
        <p:txBody>
          <a:bodyPr wrap="square">
            <a:spAutoFit/>
          </a:bodyPr>
          <a:lstStyle/>
          <a:p>
            <a:r>
              <a:rPr lang="en-US" altLang="zh-TW">
                <a:hlinkClick r:id="rId2"/>
              </a:rPr>
              <a:t>SurroundVideo_DS_003_ENG_002.pdf (arecontvision.com)</a:t>
            </a:r>
            <a:endParaRPr lang="zh-TW" altLang="en-US"/>
          </a:p>
        </p:txBody>
      </p:sp>
      <p:sp>
        <p:nvSpPr>
          <p:cNvPr id="9" name="文字方塊 8">
            <a:extLst>
              <a:ext uri="{FF2B5EF4-FFF2-40B4-BE49-F238E27FC236}">
                <a16:creationId xmlns:a16="http://schemas.microsoft.com/office/drawing/2014/main" id="{4BA9CE1B-A65E-02F5-16E3-0BEE3EB7CC73}"/>
              </a:ext>
            </a:extLst>
          </p:cNvPr>
          <p:cNvSpPr txBox="1"/>
          <p:nvPr/>
        </p:nvSpPr>
        <p:spPr>
          <a:xfrm>
            <a:off x="342880" y="1266775"/>
            <a:ext cx="4037580" cy="369332"/>
          </a:xfrm>
          <a:prstGeom prst="rect">
            <a:avLst/>
          </a:prstGeom>
          <a:noFill/>
        </p:spPr>
        <p:txBody>
          <a:bodyPr wrap="none" rtlCol="0">
            <a:spAutoFit/>
          </a:bodyPr>
          <a:lstStyle/>
          <a:p>
            <a:r>
              <a:rPr lang="zh-TW" altLang="en-US" b="1"/>
              <a:t>恆亮 </a:t>
            </a:r>
            <a:r>
              <a:rPr lang="en-US" altLang="zh-TW" b="1"/>
              <a:t>(</a:t>
            </a:r>
            <a:r>
              <a:rPr lang="zh-TW" altLang="en-US" b="1"/>
              <a:t>以</a:t>
            </a:r>
            <a:r>
              <a:rPr lang="en-US" altLang="zh-TW" b="1"/>
              <a:t>12</a:t>
            </a:r>
            <a:r>
              <a:rPr lang="zh-TW" altLang="en-US" b="1"/>
              <a:t>吋、</a:t>
            </a:r>
            <a:r>
              <a:rPr lang="en-US" altLang="zh-TW" b="1"/>
              <a:t>Pixel</a:t>
            </a:r>
            <a:r>
              <a:rPr lang="zh-TW" altLang="en-US" b="1"/>
              <a:t>燈面計算</a:t>
            </a:r>
            <a:r>
              <a:rPr lang="en-US" altLang="zh-TW" b="1"/>
              <a:t>) (4</a:t>
            </a:r>
            <a:r>
              <a:rPr lang="zh-TW" altLang="en-US" b="1"/>
              <a:t>桿</a:t>
            </a:r>
            <a:r>
              <a:rPr lang="en-US" altLang="zh-TW" b="1"/>
              <a:t>8</a:t>
            </a:r>
            <a:r>
              <a:rPr lang="zh-TW" altLang="en-US" b="1"/>
              <a:t>燈</a:t>
            </a:r>
            <a:r>
              <a:rPr lang="en-US" altLang="zh-TW" b="1"/>
              <a:t>)</a:t>
            </a:r>
            <a:endParaRPr lang="zh-TW" altLang="en-US" b="1"/>
          </a:p>
        </p:txBody>
      </p:sp>
      <p:sp>
        <p:nvSpPr>
          <p:cNvPr id="10" name="文字方塊 9">
            <a:extLst>
              <a:ext uri="{FF2B5EF4-FFF2-40B4-BE49-F238E27FC236}">
                <a16:creationId xmlns:a16="http://schemas.microsoft.com/office/drawing/2014/main" id="{200D56A7-2DB5-E606-3BA5-34DF2BB5AE6C}"/>
              </a:ext>
            </a:extLst>
          </p:cNvPr>
          <p:cNvSpPr txBox="1"/>
          <p:nvPr/>
        </p:nvSpPr>
        <p:spPr>
          <a:xfrm>
            <a:off x="342880" y="3198029"/>
            <a:ext cx="3510898" cy="369332"/>
          </a:xfrm>
          <a:prstGeom prst="rect">
            <a:avLst/>
          </a:prstGeom>
          <a:noFill/>
        </p:spPr>
        <p:txBody>
          <a:bodyPr wrap="none" rtlCol="0">
            <a:spAutoFit/>
          </a:bodyPr>
          <a:lstStyle/>
          <a:p>
            <a:r>
              <a:rPr lang="zh-TW" altLang="en-US" b="1"/>
              <a:t>閃燈 </a:t>
            </a:r>
            <a:r>
              <a:rPr lang="en-US" altLang="zh-TW" b="1"/>
              <a:t>(0.5</a:t>
            </a:r>
            <a:r>
              <a:rPr lang="zh-TW" altLang="en-US" b="1"/>
              <a:t>秒亮、</a:t>
            </a:r>
            <a:r>
              <a:rPr lang="en-US" altLang="zh-TW" b="1"/>
              <a:t>0.5</a:t>
            </a:r>
            <a:r>
              <a:rPr lang="zh-TW" altLang="en-US" b="1"/>
              <a:t>秒暗固定頻率</a:t>
            </a:r>
            <a:r>
              <a:rPr lang="en-US" altLang="zh-TW" b="1"/>
              <a:t>)</a:t>
            </a:r>
            <a:endParaRPr lang="zh-TW" altLang="en-US" b="1"/>
          </a:p>
        </p:txBody>
      </p:sp>
      <p:sp>
        <p:nvSpPr>
          <p:cNvPr id="5" name="爆炸: 十四角 4">
            <a:extLst>
              <a:ext uri="{FF2B5EF4-FFF2-40B4-BE49-F238E27FC236}">
                <a16:creationId xmlns:a16="http://schemas.microsoft.com/office/drawing/2014/main" id="{0A2D129B-CFB4-0043-614B-F43632547A55}"/>
              </a:ext>
            </a:extLst>
          </p:cNvPr>
          <p:cNvSpPr/>
          <p:nvPr/>
        </p:nvSpPr>
        <p:spPr>
          <a:xfrm>
            <a:off x="12211025" y="962412"/>
            <a:ext cx="8973035" cy="5214551"/>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buFont typeface="+mj-lt"/>
              <a:buAutoNum type="arabicPeriod"/>
            </a:pPr>
            <a:r>
              <a:rPr lang="zh-TW" altLang="en-US"/>
              <a:t>只需要列出剩下的瓦數有多少可以用</a:t>
            </a:r>
            <a:r>
              <a:rPr lang="en-US" altLang="zh-TW"/>
              <a:t>.(</a:t>
            </a:r>
            <a:r>
              <a:rPr lang="zh-TW" altLang="en-US"/>
              <a:t>總數就好</a:t>
            </a:r>
            <a:r>
              <a:rPr lang="en-US" altLang="zh-TW"/>
              <a:t>)</a:t>
            </a:r>
          </a:p>
          <a:p>
            <a:pPr rtl="0">
              <a:buFont typeface="+mj-lt"/>
              <a:buAutoNum type="arabicPeriod"/>
            </a:pPr>
            <a:r>
              <a:rPr lang="zh-TW" altLang="en-US"/>
              <a:t>這個算法應該是錯的</a:t>
            </a:r>
            <a:r>
              <a:rPr lang="en-US" altLang="zh-TW"/>
              <a:t>, </a:t>
            </a:r>
            <a:r>
              <a:rPr lang="zh-TW" altLang="en-US"/>
              <a:t>瓦數是要以</a:t>
            </a:r>
            <a:r>
              <a:rPr lang="en-US" altLang="zh-TW"/>
              <a:t>"</a:t>
            </a:r>
            <a:r>
              <a:rPr lang="zh-TW" altLang="en-US"/>
              <a:t>向位</a:t>
            </a:r>
            <a:r>
              <a:rPr lang="en-US" altLang="zh-TW"/>
              <a:t>"</a:t>
            </a:r>
            <a:r>
              <a:rPr lang="zh-TW" altLang="en-US"/>
              <a:t>來計算</a:t>
            </a:r>
            <a:r>
              <a:rPr lang="en-US" altLang="zh-TW"/>
              <a:t>, </a:t>
            </a:r>
            <a:r>
              <a:rPr lang="zh-TW" altLang="en-US"/>
              <a:t>同一向接了幾組燈</a:t>
            </a:r>
            <a:r>
              <a:rPr lang="en-US" altLang="zh-TW"/>
              <a:t>. </a:t>
            </a:r>
            <a:r>
              <a:rPr lang="zh-TW" altLang="en-US"/>
              <a:t>而不是用幾個燈來加總</a:t>
            </a:r>
            <a:r>
              <a:rPr lang="en-US" altLang="zh-TW"/>
              <a:t>. ?  </a:t>
            </a:r>
          </a:p>
          <a:p>
            <a:pPr rtl="0"/>
            <a:r>
              <a:rPr lang="zh-TW" altLang="en-US"/>
              <a:t>只要給出一個結論就是</a:t>
            </a:r>
            <a:r>
              <a:rPr lang="en-US" altLang="zh-TW"/>
              <a:t>, </a:t>
            </a:r>
            <a:r>
              <a:rPr lang="zh-TW" altLang="en-US"/>
              <a:t>一班的 </a:t>
            </a:r>
            <a:r>
              <a:rPr lang="en-US" altLang="zh-TW"/>
              <a:t>A </a:t>
            </a:r>
            <a:r>
              <a:rPr lang="zh-TW" altLang="en-US"/>
              <a:t>交控器 </a:t>
            </a:r>
            <a:r>
              <a:rPr lang="en-US" altLang="zh-TW"/>
              <a:t>vs. </a:t>
            </a:r>
            <a:r>
              <a:rPr lang="zh-TW" altLang="en-US"/>
              <a:t>標準三燈路口</a:t>
            </a:r>
            <a:r>
              <a:rPr lang="en-US" altLang="zh-TW"/>
              <a:t>, </a:t>
            </a:r>
            <a:r>
              <a:rPr lang="zh-TW" altLang="en-US"/>
              <a:t>是否會有多餘的 配線</a:t>
            </a:r>
            <a:r>
              <a:rPr lang="en-US" altLang="zh-TW"/>
              <a:t>, </a:t>
            </a:r>
            <a:r>
              <a:rPr lang="zh-TW" altLang="en-US"/>
              <a:t>多餘的瓦數</a:t>
            </a:r>
            <a:r>
              <a:rPr lang="en-US" altLang="zh-TW"/>
              <a:t>, </a:t>
            </a:r>
            <a:r>
              <a:rPr lang="zh-TW" altLang="en-US"/>
              <a:t>可以設定給 設備使用</a:t>
            </a:r>
            <a:endParaRPr lang="en-US" altLang="zh-TW"/>
          </a:p>
          <a:p>
            <a:pPr rtl="0"/>
            <a:r>
              <a:rPr lang="en-US" altLang="zh-TW"/>
              <a:t>vs. </a:t>
            </a:r>
            <a:r>
              <a:rPr lang="zh-TW" altLang="en-US"/>
              <a:t>四燈</a:t>
            </a:r>
            <a:r>
              <a:rPr lang="en-US" altLang="zh-TW"/>
              <a:t>? </a:t>
            </a:r>
            <a:r>
              <a:rPr lang="zh-TW" altLang="en-US"/>
              <a:t>五燈</a:t>
            </a:r>
            <a:r>
              <a:rPr lang="en-US" altLang="zh-TW"/>
              <a:t>? </a:t>
            </a:r>
            <a:r>
              <a:rPr lang="zh-TW" altLang="en-US"/>
              <a:t>六燈</a:t>
            </a:r>
            <a:r>
              <a:rPr lang="en-US" altLang="zh-TW"/>
              <a:t>? </a:t>
            </a:r>
            <a:r>
              <a:rPr lang="zh-TW" altLang="en-US"/>
              <a:t>路口</a:t>
            </a:r>
            <a:r>
              <a:rPr lang="en-US" altLang="zh-TW"/>
              <a:t>?  </a:t>
            </a:r>
            <a:r>
              <a:rPr lang="zh-TW" altLang="en-US"/>
              <a:t>到了沒辦法使用的 可以再採用金電容</a:t>
            </a:r>
            <a:r>
              <a:rPr lang="en-US" altLang="zh-TW"/>
              <a:t>? </a:t>
            </a:r>
            <a:endParaRPr lang="zh-TW" altLang="en-US"/>
          </a:p>
        </p:txBody>
      </p:sp>
      <p:graphicFrame>
        <p:nvGraphicFramePr>
          <p:cNvPr id="13" name="表格 12">
            <a:extLst>
              <a:ext uri="{FF2B5EF4-FFF2-40B4-BE49-F238E27FC236}">
                <a16:creationId xmlns:a16="http://schemas.microsoft.com/office/drawing/2014/main" id="{E805F71C-BB94-3C75-057D-DB49CED084EF}"/>
              </a:ext>
            </a:extLst>
          </p:cNvPr>
          <p:cNvGraphicFramePr>
            <a:graphicFrameLocks noGrp="1"/>
          </p:cNvGraphicFramePr>
          <p:nvPr/>
        </p:nvGraphicFramePr>
        <p:xfrm>
          <a:off x="342880" y="1669673"/>
          <a:ext cx="11390441" cy="1494790"/>
        </p:xfrm>
        <a:graphic>
          <a:graphicData uri="http://schemas.openxmlformats.org/drawingml/2006/table">
            <a:tbl>
              <a:tblPr>
                <a:tableStyleId>{5C22544A-7EE6-4342-B048-85BDC9FD1C3A}</a:tableStyleId>
              </a:tblPr>
              <a:tblGrid>
                <a:gridCol w="877888">
                  <a:extLst>
                    <a:ext uri="{9D8B030D-6E8A-4147-A177-3AD203B41FA5}">
                      <a16:colId xmlns:a16="http://schemas.microsoft.com/office/drawing/2014/main" val="2052185225"/>
                    </a:ext>
                  </a:extLst>
                </a:gridCol>
                <a:gridCol w="1352550">
                  <a:extLst>
                    <a:ext uri="{9D8B030D-6E8A-4147-A177-3AD203B41FA5}">
                      <a16:colId xmlns:a16="http://schemas.microsoft.com/office/drawing/2014/main" val="2836338584"/>
                    </a:ext>
                  </a:extLst>
                </a:gridCol>
                <a:gridCol w="973138">
                  <a:extLst>
                    <a:ext uri="{9D8B030D-6E8A-4147-A177-3AD203B41FA5}">
                      <a16:colId xmlns:a16="http://schemas.microsoft.com/office/drawing/2014/main" val="2083068553"/>
                    </a:ext>
                  </a:extLst>
                </a:gridCol>
                <a:gridCol w="1527175">
                  <a:extLst>
                    <a:ext uri="{9D8B030D-6E8A-4147-A177-3AD203B41FA5}">
                      <a16:colId xmlns:a16="http://schemas.microsoft.com/office/drawing/2014/main" val="4179445377"/>
                    </a:ext>
                  </a:extLst>
                </a:gridCol>
                <a:gridCol w="1427163">
                  <a:extLst>
                    <a:ext uri="{9D8B030D-6E8A-4147-A177-3AD203B41FA5}">
                      <a16:colId xmlns:a16="http://schemas.microsoft.com/office/drawing/2014/main" val="1160607391"/>
                    </a:ext>
                  </a:extLst>
                </a:gridCol>
                <a:gridCol w="1120775">
                  <a:extLst>
                    <a:ext uri="{9D8B030D-6E8A-4147-A177-3AD203B41FA5}">
                      <a16:colId xmlns:a16="http://schemas.microsoft.com/office/drawing/2014/main" val="1602871250"/>
                    </a:ext>
                  </a:extLst>
                </a:gridCol>
                <a:gridCol w="1730375">
                  <a:extLst>
                    <a:ext uri="{9D8B030D-6E8A-4147-A177-3AD203B41FA5}">
                      <a16:colId xmlns:a16="http://schemas.microsoft.com/office/drawing/2014/main" val="1906736697"/>
                    </a:ext>
                  </a:extLst>
                </a:gridCol>
                <a:gridCol w="2381377">
                  <a:extLst>
                    <a:ext uri="{9D8B030D-6E8A-4147-A177-3AD203B41FA5}">
                      <a16:colId xmlns:a16="http://schemas.microsoft.com/office/drawing/2014/main" val="3863545365"/>
                    </a:ext>
                  </a:extLst>
                </a:gridCol>
              </a:tblGrid>
              <a:tr h="215900">
                <a:tc>
                  <a:txBody>
                    <a:bodyPr/>
                    <a:lstStyle/>
                    <a:p>
                      <a:pPr algn="l" fontAlgn="ct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號控器供電 </a:t>
                      </a:r>
                      <a:endParaRPr lang="en-US" altLang="zh-TW" sz="1600" u="none" strike="noStrike">
                        <a:solidFill>
                          <a:schemeClr val="bg1"/>
                        </a:solidFill>
                        <a:effectLst/>
                      </a:endParaRPr>
                    </a:p>
                    <a:p>
                      <a:pPr algn="l" fontAlgn="ctr"/>
                      <a:r>
                        <a:rPr lang="en-US" altLang="zh-TW" sz="1600" u="none" strike="noStrike">
                          <a:solidFill>
                            <a:schemeClr val="bg1"/>
                          </a:solidFill>
                          <a:effectLst/>
                        </a:rPr>
                        <a:t>(1</a:t>
                      </a:r>
                      <a:r>
                        <a:rPr lang="zh-TW" altLang="en-US" sz="1600" u="none" strike="noStrike">
                          <a:solidFill>
                            <a:schemeClr val="bg1"/>
                          </a:solidFill>
                          <a:effectLst/>
                        </a:rPr>
                        <a:t>路</a:t>
                      </a:r>
                      <a:r>
                        <a:rPr lang="en-US" altLang="zh-TW" sz="1600" u="none" strike="noStrike">
                          <a:solidFill>
                            <a:schemeClr val="bg1"/>
                          </a:solidFill>
                          <a:effectLst/>
                        </a:rPr>
                        <a:t>)</a:t>
                      </a:r>
                      <a:r>
                        <a:rPr lang="zh-TW" altLang="en-US" sz="1600" u="none" strike="noStrike">
                          <a:solidFill>
                            <a:schemeClr val="bg1"/>
                          </a:solidFill>
                          <a:effectLst/>
                        </a:rPr>
                        <a:t> </a:t>
                      </a: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en-US" altLang="zh-TW"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號誌數量*</a:t>
                      </a:r>
                      <a:endParaRPr lang="en-US" altLang="zh-TW" sz="1600" u="none" strike="noStrike">
                        <a:solidFill>
                          <a:schemeClr val="bg1"/>
                        </a:solidFill>
                        <a:effectLst/>
                      </a:endParaRPr>
                    </a:p>
                    <a:p>
                      <a:pPr algn="l" fontAlgn="ctr"/>
                      <a:r>
                        <a:rPr lang="en-US" altLang="zh-TW" sz="1600" u="none" strike="noStrike">
                          <a:solidFill>
                            <a:schemeClr val="bg1"/>
                          </a:solidFill>
                          <a:effectLst/>
                        </a:rPr>
                        <a:t>(1</a:t>
                      </a:r>
                      <a:r>
                        <a:rPr lang="zh-TW" altLang="en-US" sz="1600" u="none" strike="noStrike">
                          <a:solidFill>
                            <a:schemeClr val="bg1"/>
                          </a:solidFill>
                          <a:effectLst/>
                        </a:rPr>
                        <a:t>路</a:t>
                      </a:r>
                      <a:r>
                        <a:rPr lang="en-US" altLang="zh-TW" sz="1600" u="none" strike="noStrike">
                          <a:solidFill>
                            <a:schemeClr val="bg1"/>
                          </a:solidFill>
                          <a:effectLst/>
                        </a:rPr>
                        <a:t>)</a:t>
                      </a:r>
                      <a:endParaRPr lang="en-US" altLang="zh-TW"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號誌燈電力需求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en-US" altLang="zh-TW" sz="1600" u="none" strike="noStrike">
                          <a:solidFill>
                            <a:schemeClr val="bg1"/>
                          </a:solidFill>
                          <a:effectLst/>
                        </a:rPr>
                        <a:t>3</a:t>
                      </a:r>
                      <a:r>
                        <a:rPr lang="zh-TW" altLang="en-US" sz="1600" u="none" strike="noStrike">
                          <a:solidFill>
                            <a:schemeClr val="bg1"/>
                          </a:solidFill>
                          <a:effectLst/>
                        </a:rPr>
                        <a:t>燈所需總電力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剩餘總電力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分散至各號誌電力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扣除</a:t>
                      </a:r>
                      <a:r>
                        <a:rPr lang="en-US" altLang="zh-TW" sz="1600" u="none" strike="noStrike">
                          <a:solidFill>
                            <a:schemeClr val="bg1"/>
                          </a:solidFill>
                          <a:effectLst/>
                        </a:rPr>
                        <a:t>AC/DC</a:t>
                      </a:r>
                      <a:r>
                        <a:rPr lang="zh-TW" altLang="en-US" sz="1600" u="none" strike="noStrike">
                          <a:solidFill>
                            <a:schemeClr val="bg1"/>
                          </a:solidFill>
                          <a:effectLst/>
                        </a:rPr>
                        <a:t>轉換消耗 </a:t>
                      </a:r>
                      <a:r>
                        <a:rPr lang="en-US" altLang="zh-TW" sz="1600" u="none" strike="noStrike">
                          <a:solidFill>
                            <a:schemeClr val="bg1"/>
                          </a:solidFill>
                          <a:effectLst/>
                        </a:rPr>
                        <a:t>(85%)</a:t>
                      </a:r>
                      <a:r>
                        <a:rPr lang="zh-TW" altLang="en-US" sz="1600" u="none" strike="noStrike">
                          <a:solidFill>
                            <a:schemeClr val="bg1"/>
                          </a:solidFill>
                          <a:effectLst/>
                        </a:rPr>
                        <a:t>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en-US" altLang="zh-TW"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extLst>
                  <a:ext uri="{0D108BD9-81ED-4DB2-BD59-A6C34878D82A}">
                    <a16:rowId xmlns:a16="http://schemas.microsoft.com/office/drawing/2014/main" val="2095588545"/>
                  </a:ext>
                </a:extLst>
              </a:tr>
              <a:tr h="215900">
                <a:tc>
                  <a:txBody>
                    <a:bodyPr/>
                    <a:lstStyle/>
                    <a:p>
                      <a:pPr algn="l" fontAlgn="ctr"/>
                      <a:r>
                        <a:rPr lang="zh-TW" altLang="en-US" sz="1600" u="none" strike="noStrike">
                          <a:effectLst/>
                        </a:rPr>
                        <a:t>三叉路口</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rowSpan="4">
                  <a:txBody>
                    <a:bodyPr/>
                    <a:lstStyle/>
                    <a:p>
                      <a:pPr algn="r" fontAlgn="ctr"/>
                      <a:r>
                        <a:rPr lang="en-US" altLang="zh-TW" sz="1600" u="none" strike="noStrike">
                          <a:effectLst/>
                        </a:rPr>
                        <a:t>200</a:t>
                      </a:r>
                    </a:p>
                  </a:txBody>
                  <a:tcPr marL="6350" marR="6350" marT="6350" marB="0" anchor="ctr"/>
                </a:tc>
                <a:tc>
                  <a:txBody>
                    <a:bodyPr/>
                    <a:lstStyle/>
                    <a:p>
                      <a:pPr algn="r" fontAlgn="ctr"/>
                      <a:r>
                        <a:rPr lang="en-US" altLang="zh-TW" sz="1600" u="none" strike="noStrike">
                          <a:effectLst/>
                        </a:rPr>
                        <a:t>3</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rowSpan="4">
                  <a:txBody>
                    <a:bodyPr/>
                    <a:lstStyle/>
                    <a:p>
                      <a:pPr algn="r" fontAlgn="ctr"/>
                      <a:r>
                        <a:rPr lang="en-US" altLang="zh-TW" sz="1600" u="none" strike="noStrike">
                          <a:effectLst/>
                        </a:rPr>
                        <a:t>15</a:t>
                      </a:r>
                    </a:p>
                  </a:txBody>
                  <a:tcPr marL="6350" marR="6350" marT="6350" marB="0" anchor="ctr"/>
                </a:tc>
                <a:tc>
                  <a:txBody>
                    <a:bodyPr/>
                    <a:lstStyle/>
                    <a:p>
                      <a:pPr algn="r" fontAlgn="ctr"/>
                      <a:r>
                        <a:rPr lang="en-US" altLang="zh-TW" sz="1600" u="none" strike="noStrike">
                          <a:effectLst/>
                        </a:rPr>
                        <a:t>45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u="none" strike="noStrike">
                          <a:effectLst/>
                        </a:rPr>
                        <a:t>155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u="none" strike="noStrike">
                          <a:effectLst/>
                        </a:rPr>
                        <a:t>51</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b="1" u="none" strike="noStrike">
                          <a:solidFill>
                            <a:srgbClr val="FF0000"/>
                          </a:solidFill>
                          <a:effectLst/>
                        </a:rPr>
                        <a:t>43</a:t>
                      </a:r>
                      <a:endParaRPr lang="en-US" altLang="zh-TW" sz="1600" b="1" i="0" u="none" strike="noStrike">
                        <a:solidFill>
                          <a:srgbClr val="FF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2151927"/>
                  </a:ext>
                </a:extLst>
              </a:tr>
              <a:tr h="215900">
                <a:tc>
                  <a:txBody>
                    <a:bodyPr/>
                    <a:lstStyle/>
                    <a:p>
                      <a:pPr algn="l" fontAlgn="ctr"/>
                      <a:r>
                        <a:rPr lang="zh-TW" altLang="en-US" sz="1600" u="none" strike="noStrike">
                          <a:effectLst/>
                        </a:rPr>
                        <a:t>十字路口</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u="none" strike="noStrike">
                          <a:effectLst/>
                        </a:rPr>
                        <a:t>4</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u="none" strike="noStrike">
                          <a:effectLst/>
                        </a:rPr>
                        <a:t>60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u="none" strike="noStrike">
                          <a:effectLst/>
                        </a:rPr>
                        <a:t>140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u="none" strike="noStrike">
                          <a:effectLst/>
                        </a:rPr>
                        <a:t>35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b="1" u="none" strike="noStrike">
                          <a:solidFill>
                            <a:srgbClr val="FF0000"/>
                          </a:solidFill>
                          <a:effectLst/>
                        </a:rPr>
                        <a:t>29</a:t>
                      </a:r>
                      <a:endParaRPr lang="en-US" altLang="zh-TW" sz="1600" b="1" i="0" u="none" strike="noStrike">
                        <a:solidFill>
                          <a:srgbClr val="FF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4217374737"/>
                  </a:ext>
                </a:extLst>
              </a:tr>
              <a:tr h="215900">
                <a:tc>
                  <a:txBody>
                    <a:bodyPr/>
                    <a:lstStyle/>
                    <a:p>
                      <a:pPr algn="l" fontAlgn="ctr"/>
                      <a:r>
                        <a:rPr lang="zh-TW" altLang="en-US" sz="1600" u="none" strike="noStrike">
                          <a:effectLst/>
                        </a:rPr>
                        <a:t>五叉路口</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u="none" strike="noStrike">
                          <a:effectLst/>
                        </a:rPr>
                        <a:t>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u="none" strike="noStrike">
                          <a:effectLst/>
                        </a:rPr>
                        <a:t>75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u="none" strike="noStrike">
                          <a:effectLst/>
                        </a:rPr>
                        <a:t>125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u="none" strike="noStrike">
                          <a:effectLst/>
                        </a:rPr>
                        <a:t>25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b="1" u="none" strike="noStrike">
                          <a:solidFill>
                            <a:srgbClr val="FF0000"/>
                          </a:solidFill>
                          <a:effectLst/>
                        </a:rPr>
                        <a:t>21</a:t>
                      </a:r>
                      <a:endParaRPr lang="en-US" altLang="zh-TW" sz="1600" b="1" i="0" u="none" strike="noStrike">
                        <a:solidFill>
                          <a:srgbClr val="FF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859226169"/>
                  </a:ext>
                </a:extLst>
              </a:tr>
              <a:tr h="215900">
                <a:tc>
                  <a:txBody>
                    <a:bodyPr/>
                    <a:lstStyle/>
                    <a:p>
                      <a:pPr algn="l" fontAlgn="ctr"/>
                      <a:r>
                        <a:rPr lang="zh-TW" altLang="en-US" sz="1600" u="none" strike="noStrike">
                          <a:effectLst/>
                        </a:rPr>
                        <a:t>六叉路口</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u="none" strike="noStrike">
                          <a:effectLst/>
                        </a:rPr>
                        <a:t>6</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u="none" strike="noStrike">
                          <a:effectLst/>
                        </a:rPr>
                        <a:t>90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u="none" strike="noStrike">
                          <a:effectLst/>
                        </a:rPr>
                        <a:t>110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u="none" strike="noStrike">
                          <a:effectLst/>
                        </a:rPr>
                        <a:t>18</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b="1" u="none" strike="noStrike">
                          <a:solidFill>
                            <a:srgbClr val="FF0000"/>
                          </a:solidFill>
                          <a:effectLst/>
                        </a:rPr>
                        <a:t>15</a:t>
                      </a:r>
                      <a:endParaRPr lang="en-US" altLang="zh-TW" sz="1600" b="1" i="0" u="none" strike="noStrike">
                        <a:solidFill>
                          <a:srgbClr val="FF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388593968"/>
                  </a:ext>
                </a:extLst>
              </a:tr>
            </a:tbl>
          </a:graphicData>
        </a:graphic>
      </p:graphicFrame>
      <p:sp>
        <p:nvSpPr>
          <p:cNvPr id="14" name="文字方塊 13">
            <a:extLst>
              <a:ext uri="{FF2B5EF4-FFF2-40B4-BE49-F238E27FC236}">
                <a16:creationId xmlns:a16="http://schemas.microsoft.com/office/drawing/2014/main" id="{8C84768A-DB5A-ABFA-E075-70D30BF66B77}"/>
              </a:ext>
            </a:extLst>
          </p:cNvPr>
          <p:cNvSpPr txBox="1"/>
          <p:nvPr/>
        </p:nvSpPr>
        <p:spPr>
          <a:xfrm>
            <a:off x="3524345" y="5042291"/>
            <a:ext cx="8405571" cy="338554"/>
          </a:xfrm>
          <a:prstGeom prst="rect">
            <a:avLst/>
          </a:prstGeom>
          <a:noFill/>
        </p:spPr>
        <p:txBody>
          <a:bodyPr wrap="none" rtlCol="0">
            <a:spAutoFit/>
          </a:bodyPr>
          <a:lstStyle/>
          <a:p>
            <a:r>
              <a:rPr lang="en-US" altLang="zh-TW" sz="1600"/>
              <a:t>*</a:t>
            </a:r>
            <a:r>
              <a:rPr lang="zh-TW" altLang="en-US" sz="1600"/>
              <a:t>一路 </a:t>
            </a:r>
            <a:r>
              <a:rPr lang="en-US" altLang="zh-TW" sz="1600"/>
              <a:t>(Port)</a:t>
            </a:r>
            <a:r>
              <a:rPr lang="zh-TW" altLang="en-US" sz="1600"/>
              <a:t>：供應相同時制時相計畫之號誌，三叉路口假定</a:t>
            </a:r>
            <a:r>
              <a:rPr lang="en-US" altLang="zh-TW" sz="1600"/>
              <a:t>3</a:t>
            </a:r>
            <a:r>
              <a:rPr lang="zh-TW" altLang="en-US" sz="1600"/>
              <a:t>面、十字路口假定</a:t>
            </a:r>
            <a:r>
              <a:rPr lang="en-US" altLang="zh-TW" sz="1600"/>
              <a:t>4</a:t>
            </a:r>
            <a:r>
              <a:rPr lang="zh-TW" altLang="en-US" sz="1600"/>
              <a:t>面以此類推</a:t>
            </a:r>
            <a:endParaRPr lang="en-US" altLang="zh-TW" sz="1600"/>
          </a:p>
        </p:txBody>
      </p:sp>
      <p:sp>
        <p:nvSpPr>
          <p:cNvPr id="15" name="矩形 14">
            <a:extLst>
              <a:ext uri="{FF2B5EF4-FFF2-40B4-BE49-F238E27FC236}">
                <a16:creationId xmlns:a16="http://schemas.microsoft.com/office/drawing/2014/main" id="{823D8D95-63F7-A4D5-00A8-F984DCC69579}"/>
              </a:ext>
            </a:extLst>
          </p:cNvPr>
          <p:cNvSpPr/>
          <p:nvPr/>
        </p:nvSpPr>
        <p:spPr>
          <a:xfrm>
            <a:off x="11283261" y="2145072"/>
            <a:ext cx="450060" cy="1008000"/>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FD19752-F3E3-5B9B-2C71-D986CF09EF25}"/>
              </a:ext>
            </a:extLst>
          </p:cNvPr>
          <p:cNvSpPr txBox="1"/>
          <p:nvPr/>
        </p:nvSpPr>
        <p:spPr>
          <a:xfrm>
            <a:off x="9267180" y="3171046"/>
            <a:ext cx="2662736" cy="369332"/>
          </a:xfrm>
          <a:prstGeom prst="rect">
            <a:avLst/>
          </a:prstGeom>
          <a:noFill/>
        </p:spPr>
        <p:txBody>
          <a:bodyPr wrap="square" rtlCol="0">
            <a:spAutoFit/>
          </a:bodyPr>
          <a:lstStyle/>
          <a:p>
            <a:r>
              <a:rPr lang="zh-TW" altLang="en-US">
                <a:solidFill>
                  <a:srgbClr val="FF0000"/>
                </a:solidFill>
              </a:rPr>
              <a:t>單一</a:t>
            </a:r>
            <a:r>
              <a:rPr lang="en-US" altLang="zh-TW">
                <a:solidFill>
                  <a:srgbClr val="FF0000"/>
                </a:solidFill>
              </a:rPr>
              <a:t>RWI-3000</a:t>
            </a:r>
            <a:r>
              <a:rPr lang="zh-TW" altLang="en-US">
                <a:solidFill>
                  <a:srgbClr val="FF0000"/>
                </a:solidFill>
              </a:rPr>
              <a:t>可用電力</a:t>
            </a:r>
          </a:p>
        </p:txBody>
      </p:sp>
      <p:cxnSp>
        <p:nvCxnSpPr>
          <p:cNvPr id="18" name="直線單箭頭接點 17">
            <a:extLst>
              <a:ext uri="{FF2B5EF4-FFF2-40B4-BE49-F238E27FC236}">
                <a16:creationId xmlns:a16="http://schemas.microsoft.com/office/drawing/2014/main" id="{C33D9BFC-CB95-757B-376C-EA74F0D47C69}"/>
              </a:ext>
            </a:extLst>
          </p:cNvPr>
          <p:cNvCxnSpPr>
            <a:cxnSpLocks/>
            <a:stCxn id="15" idx="1"/>
            <a:endCxn id="16" idx="0"/>
          </p:cNvCxnSpPr>
          <p:nvPr/>
        </p:nvCxnSpPr>
        <p:spPr>
          <a:xfrm flipH="1">
            <a:off x="10598548" y="2649072"/>
            <a:ext cx="684713" cy="52197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8653E1E0-40A9-3404-0844-7AA7974F13D8}"/>
              </a:ext>
            </a:extLst>
          </p:cNvPr>
          <p:cNvSpPr/>
          <p:nvPr/>
        </p:nvSpPr>
        <p:spPr>
          <a:xfrm>
            <a:off x="342880" y="5424251"/>
            <a:ext cx="1296000" cy="360000"/>
          </a:xfrm>
          <a:prstGeom prst="rect">
            <a:avLst/>
          </a:prstGeom>
          <a:solidFill>
            <a:srgbClr val="FF0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紅光</a:t>
            </a:r>
            <a:r>
              <a:rPr kumimoji="0" lang="en-US" altLang="zh-TW"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Port</a:t>
            </a: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BEF7CB0B-EA87-A6F8-625E-1C321971A219}"/>
              </a:ext>
            </a:extLst>
          </p:cNvPr>
          <p:cNvSpPr/>
          <p:nvPr/>
        </p:nvSpPr>
        <p:spPr>
          <a:xfrm>
            <a:off x="1791598" y="5424251"/>
            <a:ext cx="1296000" cy="360000"/>
          </a:xfrm>
          <a:prstGeom prst="rect">
            <a:avLst/>
          </a:prstGeom>
          <a:solidFill>
            <a:srgbClr val="FFC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橘光</a:t>
            </a:r>
            <a:r>
              <a:rPr kumimoji="0" lang="en-US" altLang="zh-TW"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Port</a:t>
            </a: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5D495E51-259A-DA27-B466-800AB955DEDF}"/>
              </a:ext>
            </a:extLst>
          </p:cNvPr>
          <p:cNvSpPr/>
          <p:nvPr/>
        </p:nvSpPr>
        <p:spPr>
          <a:xfrm>
            <a:off x="3240316" y="5424251"/>
            <a:ext cx="1296000" cy="360000"/>
          </a:xfrm>
          <a:prstGeom prst="rect">
            <a:avLst/>
          </a:prstGeom>
          <a:solidFill>
            <a:srgbClr val="70AD47"/>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綠光</a:t>
            </a:r>
            <a:r>
              <a:rPr kumimoji="0" lang="en-US" altLang="zh-TW"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Port</a:t>
            </a: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45" name="圖片 44">
            <a:extLst>
              <a:ext uri="{FF2B5EF4-FFF2-40B4-BE49-F238E27FC236}">
                <a16:creationId xmlns:a16="http://schemas.microsoft.com/office/drawing/2014/main" id="{50C56162-C0E3-3CF0-269C-C4C382A5C304}"/>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3125" b="93750" l="1418" r="96454">
                        <a14:foregroundMark x1="9929" y1="41667" x2="14184" y2="29167"/>
                        <a14:foregroundMark x1="5674" y1="32292" x2="23050" y2="83333"/>
                        <a14:foregroundMark x1="23050" y1="83333" x2="23404" y2="83333"/>
                        <a14:foregroundMark x1="79433" y1="53125" x2="86170" y2="54167"/>
                        <a14:foregroundMark x1="80851" y1="42708" x2="76596" y2="52083"/>
                        <a14:foregroundMark x1="78369" y1="37500" x2="89007" y2="63542"/>
                        <a14:foregroundMark x1="85106" y1="15625" x2="87589" y2="73958"/>
                        <a14:foregroundMark x1="90426" y1="33333" x2="91489" y2="67708"/>
                        <a14:foregroundMark x1="93262" y1="42708" x2="92908" y2="82292"/>
                        <a14:foregroundMark x1="96099" y1="71875" x2="96454" y2="44792"/>
                        <a14:foregroundMark x1="94326" y1="68750" x2="75887" y2="32292"/>
                        <a14:foregroundMark x1="75887" y1="32292" x2="79787" y2="20833"/>
                        <a14:foregroundMark x1="77660" y1="30208" x2="75177" y2="83333"/>
                        <a14:foregroundMark x1="75177" y1="83333" x2="80851" y2="81250"/>
                        <a14:foregroundMark x1="21986" y1="45833" x2="9929" y2="89583"/>
                        <a14:foregroundMark x1="9929" y1="89583" x2="20213" y2="63542"/>
                        <a14:foregroundMark x1="48227" y1="8333" x2="54255" y2="3125"/>
                        <a14:foregroundMark x1="48227" y1="14583" x2="51773" y2="15625"/>
                        <a14:foregroundMark x1="46454" y1="85417" x2="48582" y2="93750"/>
                        <a14:foregroundMark x1="1418" y1="51042" x2="3191" y2="46875"/>
                        <a14:foregroundMark x1="52482" y1="55208" x2="46454" y2="69792"/>
                        <a14:foregroundMark x1="47518" y1="73958" x2="45390" y2="21875"/>
                        <a14:foregroundMark x1="43262" y1="45833" x2="57447" y2="50000"/>
                        <a14:foregroundMark x1="34752" y1="43750" x2="52482" y2="63542"/>
                        <a14:foregroundMark x1="52482" y1="63542" x2="54965" y2="82292"/>
                        <a14:foregroundMark x1="51064" y1="20833" x2="57092" y2="81250"/>
                        <a14:foregroundMark x1="51418" y1="12500" x2="58156" y2="27083"/>
                      </a14:backgroundRemoval>
                    </a14:imgEffect>
                  </a14:imgLayer>
                </a14:imgProps>
              </a:ext>
              <a:ext uri="{28A0092B-C50C-407E-A947-70E740481C1C}">
                <a14:useLocalDpi xmlns:a14="http://schemas.microsoft.com/office/drawing/2010/main"/>
              </a:ext>
            </a:extLst>
          </a:blip>
          <a:stretch>
            <a:fillRect/>
          </a:stretch>
        </p:blipFill>
        <p:spPr>
          <a:xfrm>
            <a:off x="1066961" y="6069236"/>
            <a:ext cx="1244439" cy="423639"/>
          </a:xfrm>
          <a:prstGeom prst="rect">
            <a:avLst/>
          </a:prstGeom>
          <a:ln w="38100">
            <a:solidFill>
              <a:sysClr val="windowText" lastClr="000000"/>
            </a:solidFill>
          </a:ln>
        </p:spPr>
      </p:pic>
      <p:cxnSp>
        <p:nvCxnSpPr>
          <p:cNvPr id="49" name="接點: 肘形 48">
            <a:extLst>
              <a:ext uri="{FF2B5EF4-FFF2-40B4-BE49-F238E27FC236}">
                <a16:creationId xmlns:a16="http://schemas.microsoft.com/office/drawing/2014/main" id="{89B413A8-4CDE-5DAB-9A22-E72E003E0143}"/>
              </a:ext>
            </a:extLst>
          </p:cNvPr>
          <p:cNvCxnSpPr>
            <a:cxnSpLocks/>
            <a:stCxn id="42" idx="2"/>
            <a:endCxn id="45" idx="0"/>
          </p:cNvCxnSpPr>
          <p:nvPr/>
        </p:nvCxnSpPr>
        <p:spPr>
          <a:xfrm rot="16200000" flipH="1">
            <a:off x="1197538" y="5577592"/>
            <a:ext cx="284985" cy="698301"/>
          </a:xfrm>
          <a:prstGeom prst="bentConnector3">
            <a:avLst>
              <a:gd name="adj1" fmla="val 50000"/>
            </a:avLst>
          </a:prstGeom>
          <a:noFill/>
          <a:ln w="38100" cap="flat" cmpd="sng" algn="ctr">
            <a:solidFill>
              <a:srgbClr val="FF0000"/>
            </a:solidFill>
            <a:prstDash val="solid"/>
            <a:miter lim="800000"/>
            <a:tailEnd type="triangle"/>
          </a:ln>
          <a:effectLst/>
        </p:spPr>
      </p:cxnSp>
      <p:cxnSp>
        <p:nvCxnSpPr>
          <p:cNvPr id="50" name="接點: 肘形 49">
            <a:extLst>
              <a:ext uri="{FF2B5EF4-FFF2-40B4-BE49-F238E27FC236}">
                <a16:creationId xmlns:a16="http://schemas.microsoft.com/office/drawing/2014/main" id="{AFE58FA4-B86A-4B45-662D-2B504C6FE23C}"/>
              </a:ext>
            </a:extLst>
          </p:cNvPr>
          <p:cNvCxnSpPr>
            <a:cxnSpLocks/>
            <a:stCxn id="42" idx="2"/>
            <a:endCxn id="75" idx="0"/>
          </p:cNvCxnSpPr>
          <p:nvPr/>
        </p:nvCxnSpPr>
        <p:spPr>
          <a:xfrm rot="16200000" flipH="1">
            <a:off x="2083838" y="4691293"/>
            <a:ext cx="284985" cy="2470900"/>
          </a:xfrm>
          <a:prstGeom prst="bentConnector3">
            <a:avLst/>
          </a:prstGeom>
          <a:noFill/>
          <a:ln w="38100" cap="flat" cmpd="sng" algn="ctr">
            <a:solidFill>
              <a:srgbClr val="FF0000"/>
            </a:solidFill>
            <a:prstDash val="solid"/>
            <a:miter lim="800000"/>
            <a:tailEnd type="triangle"/>
          </a:ln>
          <a:effectLst/>
        </p:spPr>
      </p:cxnSp>
      <p:cxnSp>
        <p:nvCxnSpPr>
          <p:cNvPr id="51" name="接點: 肘形 50">
            <a:extLst>
              <a:ext uri="{FF2B5EF4-FFF2-40B4-BE49-F238E27FC236}">
                <a16:creationId xmlns:a16="http://schemas.microsoft.com/office/drawing/2014/main" id="{DA3ED9FB-A68A-3AC6-8478-BC8A31F701F7}"/>
              </a:ext>
            </a:extLst>
          </p:cNvPr>
          <p:cNvCxnSpPr>
            <a:cxnSpLocks/>
            <a:stCxn id="42" idx="2"/>
            <a:endCxn id="76" idx="0"/>
          </p:cNvCxnSpPr>
          <p:nvPr/>
        </p:nvCxnSpPr>
        <p:spPr>
          <a:xfrm rot="16200000" flipH="1">
            <a:off x="2970137" y="3804993"/>
            <a:ext cx="284985" cy="4243499"/>
          </a:xfrm>
          <a:prstGeom prst="bentConnector3">
            <a:avLst/>
          </a:prstGeom>
          <a:noFill/>
          <a:ln w="38100" cap="flat" cmpd="sng" algn="ctr">
            <a:solidFill>
              <a:srgbClr val="FF0000"/>
            </a:solidFill>
            <a:prstDash val="solid"/>
            <a:miter lim="800000"/>
            <a:tailEnd type="triangle"/>
          </a:ln>
          <a:effectLst/>
        </p:spPr>
      </p:cxnSp>
      <p:cxnSp>
        <p:nvCxnSpPr>
          <p:cNvPr id="52" name="接點: 肘形 51">
            <a:extLst>
              <a:ext uri="{FF2B5EF4-FFF2-40B4-BE49-F238E27FC236}">
                <a16:creationId xmlns:a16="http://schemas.microsoft.com/office/drawing/2014/main" id="{88DF1400-06E3-0B01-8E07-8F513B408458}"/>
              </a:ext>
            </a:extLst>
          </p:cNvPr>
          <p:cNvCxnSpPr>
            <a:cxnSpLocks/>
            <a:stCxn id="42" idx="2"/>
            <a:endCxn id="78" idx="0"/>
          </p:cNvCxnSpPr>
          <p:nvPr/>
        </p:nvCxnSpPr>
        <p:spPr>
          <a:xfrm rot="16200000" flipH="1">
            <a:off x="3856437" y="2918694"/>
            <a:ext cx="284985" cy="6016098"/>
          </a:xfrm>
          <a:prstGeom prst="bentConnector3">
            <a:avLst/>
          </a:prstGeom>
          <a:noFill/>
          <a:ln w="38100" cap="flat" cmpd="sng" algn="ctr">
            <a:solidFill>
              <a:srgbClr val="FF0000"/>
            </a:solidFill>
            <a:prstDash val="solid"/>
            <a:miter lim="800000"/>
            <a:tailEnd type="triangle"/>
          </a:ln>
          <a:effectLst/>
        </p:spPr>
      </p:cxnSp>
      <p:sp>
        <p:nvSpPr>
          <p:cNvPr id="53" name="矩形 52">
            <a:extLst>
              <a:ext uri="{FF2B5EF4-FFF2-40B4-BE49-F238E27FC236}">
                <a16:creationId xmlns:a16="http://schemas.microsoft.com/office/drawing/2014/main" id="{BD6FD742-CD29-D7E8-2A58-033C053EDA29}"/>
              </a:ext>
            </a:extLst>
          </p:cNvPr>
          <p:cNvSpPr/>
          <p:nvPr/>
        </p:nvSpPr>
        <p:spPr>
          <a:xfrm>
            <a:off x="4689034" y="5424251"/>
            <a:ext cx="1296000" cy="360000"/>
          </a:xfrm>
          <a:prstGeom prst="rect">
            <a:avLst/>
          </a:prstGeom>
          <a:solidFill>
            <a:srgbClr val="70AD47"/>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左綠</a:t>
            </a:r>
            <a:r>
              <a:rPr kumimoji="0" lang="en-US" altLang="zh-TW"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Port</a:t>
            </a: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矩形 53">
            <a:extLst>
              <a:ext uri="{FF2B5EF4-FFF2-40B4-BE49-F238E27FC236}">
                <a16:creationId xmlns:a16="http://schemas.microsoft.com/office/drawing/2014/main" id="{17E6BE05-DCBE-80F2-964F-C636A332BAD1}"/>
              </a:ext>
            </a:extLst>
          </p:cNvPr>
          <p:cNvSpPr/>
          <p:nvPr/>
        </p:nvSpPr>
        <p:spPr>
          <a:xfrm>
            <a:off x="6137752" y="5424251"/>
            <a:ext cx="1296000" cy="360000"/>
          </a:xfrm>
          <a:prstGeom prst="rect">
            <a:avLst/>
          </a:prstGeom>
          <a:solidFill>
            <a:srgbClr val="70AD47"/>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右綠</a:t>
            </a:r>
            <a:r>
              <a:rPr kumimoji="0" lang="en-US" altLang="zh-TW"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Port</a:t>
            </a: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54">
            <a:extLst>
              <a:ext uri="{FF2B5EF4-FFF2-40B4-BE49-F238E27FC236}">
                <a16:creationId xmlns:a16="http://schemas.microsoft.com/office/drawing/2014/main" id="{25D82A74-4469-CF94-47DF-A2BD77E8F93C}"/>
              </a:ext>
            </a:extLst>
          </p:cNvPr>
          <p:cNvSpPr/>
          <p:nvPr/>
        </p:nvSpPr>
        <p:spPr>
          <a:xfrm>
            <a:off x="7586470" y="5424251"/>
            <a:ext cx="1296000" cy="360000"/>
          </a:xfrm>
          <a:prstGeom prst="rect">
            <a:avLst/>
          </a:prstGeom>
          <a:solidFill>
            <a:srgbClr val="70AD47"/>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直綠</a:t>
            </a:r>
            <a:r>
              <a:rPr kumimoji="0" lang="en-US" altLang="zh-TW"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Port</a:t>
            </a: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6DA51662-A2E9-DDD7-68B8-4A76B0B01F9F}"/>
              </a:ext>
            </a:extLst>
          </p:cNvPr>
          <p:cNvSpPr/>
          <p:nvPr/>
        </p:nvSpPr>
        <p:spPr>
          <a:xfrm>
            <a:off x="9035188" y="5424251"/>
            <a:ext cx="1296000" cy="360000"/>
          </a:xfrm>
          <a:prstGeom prst="rect">
            <a:avLst/>
          </a:prstGeom>
          <a:solidFill>
            <a:srgbClr val="FF0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行人紅</a:t>
            </a:r>
            <a:r>
              <a:rPr kumimoji="0" lang="en-US" altLang="zh-TW"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Port</a:t>
            </a: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7" name="矩形 56">
            <a:extLst>
              <a:ext uri="{FF2B5EF4-FFF2-40B4-BE49-F238E27FC236}">
                <a16:creationId xmlns:a16="http://schemas.microsoft.com/office/drawing/2014/main" id="{6A1A55F6-AF09-30A4-BB98-19445B3354F5}"/>
              </a:ext>
            </a:extLst>
          </p:cNvPr>
          <p:cNvSpPr/>
          <p:nvPr/>
        </p:nvSpPr>
        <p:spPr>
          <a:xfrm>
            <a:off x="10483909" y="5424251"/>
            <a:ext cx="1296000" cy="360000"/>
          </a:xfrm>
          <a:prstGeom prst="rect">
            <a:avLst/>
          </a:prstGeom>
          <a:solidFill>
            <a:srgbClr val="70AD47"/>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行人綠</a:t>
            </a:r>
            <a:r>
              <a:rPr kumimoji="0" lang="en-US" altLang="zh-TW"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rPr>
              <a:t>Port</a:t>
            </a: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71" name="表格 70">
            <a:extLst>
              <a:ext uri="{FF2B5EF4-FFF2-40B4-BE49-F238E27FC236}">
                <a16:creationId xmlns:a16="http://schemas.microsoft.com/office/drawing/2014/main" id="{F13325AF-057B-7B04-071B-A148A466ADB0}"/>
              </a:ext>
            </a:extLst>
          </p:cNvPr>
          <p:cNvGraphicFramePr>
            <a:graphicFrameLocks noGrp="1"/>
          </p:cNvGraphicFramePr>
          <p:nvPr/>
        </p:nvGraphicFramePr>
        <p:xfrm>
          <a:off x="342880" y="3546962"/>
          <a:ext cx="11390441" cy="1494790"/>
        </p:xfrm>
        <a:graphic>
          <a:graphicData uri="http://schemas.openxmlformats.org/drawingml/2006/table">
            <a:tbl>
              <a:tblPr>
                <a:tableStyleId>{5C22544A-7EE6-4342-B048-85BDC9FD1C3A}</a:tableStyleId>
              </a:tblPr>
              <a:tblGrid>
                <a:gridCol w="877888">
                  <a:extLst>
                    <a:ext uri="{9D8B030D-6E8A-4147-A177-3AD203B41FA5}">
                      <a16:colId xmlns:a16="http://schemas.microsoft.com/office/drawing/2014/main" val="2052185225"/>
                    </a:ext>
                  </a:extLst>
                </a:gridCol>
                <a:gridCol w="1352550">
                  <a:extLst>
                    <a:ext uri="{9D8B030D-6E8A-4147-A177-3AD203B41FA5}">
                      <a16:colId xmlns:a16="http://schemas.microsoft.com/office/drawing/2014/main" val="2836338584"/>
                    </a:ext>
                  </a:extLst>
                </a:gridCol>
                <a:gridCol w="973138">
                  <a:extLst>
                    <a:ext uri="{9D8B030D-6E8A-4147-A177-3AD203B41FA5}">
                      <a16:colId xmlns:a16="http://schemas.microsoft.com/office/drawing/2014/main" val="2083068553"/>
                    </a:ext>
                  </a:extLst>
                </a:gridCol>
                <a:gridCol w="1527175">
                  <a:extLst>
                    <a:ext uri="{9D8B030D-6E8A-4147-A177-3AD203B41FA5}">
                      <a16:colId xmlns:a16="http://schemas.microsoft.com/office/drawing/2014/main" val="4179445377"/>
                    </a:ext>
                  </a:extLst>
                </a:gridCol>
                <a:gridCol w="1427163">
                  <a:extLst>
                    <a:ext uri="{9D8B030D-6E8A-4147-A177-3AD203B41FA5}">
                      <a16:colId xmlns:a16="http://schemas.microsoft.com/office/drawing/2014/main" val="1160607391"/>
                    </a:ext>
                  </a:extLst>
                </a:gridCol>
                <a:gridCol w="1120775">
                  <a:extLst>
                    <a:ext uri="{9D8B030D-6E8A-4147-A177-3AD203B41FA5}">
                      <a16:colId xmlns:a16="http://schemas.microsoft.com/office/drawing/2014/main" val="1602871250"/>
                    </a:ext>
                  </a:extLst>
                </a:gridCol>
                <a:gridCol w="1730375">
                  <a:extLst>
                    <a:ext uri="{9D8B030D-6E8A-4147-A177-3AD203B41FA5}">
                      <a16:colId xmlns:a16="http://schemas.microsoft.com/office/drawing/2014/main" val="1906736697"/>
                    </a:ext>
                  </a:extLst>
                </a:gridCol>
                <a:gridCol w="2381377">
                  <a:extLst>
                    <a:ext uri="{9D8B030D-6E8A-4147-A177-3AD203B41FA5}">
                      <a16:colId xmlns:a16="http://schemas.microsoft.com/office/drawing/2014/main" val="3863545365"/>
                    </a:ext>
                  </a:extLst>
                </a:gridCol>
              </a:tblGrid>
              <a:tr h="215900">
                <a:tc>
                  <a:txBody>
                    <a:bodyPr/>
                    <a:lstStyle/>
                    <a:p>
                      <a:pPr algn="l" fontAlgn="ct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號控器供電 </a:t>
                      </a:r>
                      <a:endParaRPr lang="en-US" altLang="zh-TW" sz="1600" u="none" strike="noStrike">
                        <a:solidFill>
                          <a:schemeClr val="bg1"/>
                        </a:solidFill>
                        <a:effectLst/>
                      </a:endParaRPr>
                    </a:p>
                    <a:p>
                      <a:pPr algn="l" fontAlgn="ctr"/>
                      <a:r>
                        <a:rPr lang="en-US" altLang="zh-TW" sz="1600" u="none" strike="noStrike">
                          <a:solidFill>
                            <a:schemeClr val="bg1"/>
                          </a:solidFill>
                          <a:effectLst/>
                        </a:rPr>
                        <a:t>(1</a:t>
                      </a:r>
                      <a:r>
                        <a:rPr lang="zh-TW" altLang="en-US" sz="1600" u="none" strike="noStrike">
                          <a:solidFill>
                            <a:schemeClr val="bg1"/>
                          </a:solidFill>
                          <a:effectLst/>
                        </a:rPr>
                        <a:t>路</a:t>
                      </a:r>
                      <a:r>
                        <a:rPr lang="en-US" altLang="zh-TW" sz="1600" u="none" strike="noStrike">
                          <a:solidFill>
                            <a:schemeClr val="bg1"/>
                          </a:solidFill>
                          <a:effectLst/>
                        </a:rPr>
                        <a:t>)</a:t>
                      </a:r>
                      <a:r>
                        <a:rPr lang="zh-TW" altLang="en-US" sz="1600" u="none" strike="noStrike">
                          <a:solidFill>
                            <a:schemeClr val="bg1"/>
                          </a:solidFill>
                          <a:effectLst/>
                        </a:rPr>
                        <a:t> </a:t>
                      </a: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en-US" altLang="zh-TW"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號誌數量*</a:t>
                      </a:r>
                      <a:endParaRPr lang="en-US" altLang="zh-TW" sz="1600" u="none" strike="noStrike">
                        <a:solidFill>
                          <a:schemeClr val="bg1"/>
                        </a:solidFill>
                        <a:effectLst/>
                      </a:endParaRPr>
                    </a:p>
                    <a:p>
                      <a:pPr algn="l" fontAlgn="ctr"/>
                      <a:r>
                        <a:rPr lang="en-US" altLang="zh-TW" sz="1600" u="none" strike="noStrike">
                          <a:solidFill>
                            <a:schemeClr val="bg1"/>
                          </a:solidFill>
                          <a:effectLst/>
                        </a:rPr>
                        <a:t>(1</a:t>
                      </a:r>
                      <a:r>
                        <a:rPr lang="zh-TW" altLang="en-US" sz="1600" u="none" strike="noStrike">
                          <a:solidFill>
                            <a:schemeClr val="bg1"/>
                          </a:solidFill>
                          <a:effectLst/>
                        </a:rPr>
                        <a:t>路</a:t>
                      </a:r>
                      <a:r>
                        <a:rPr lang="en-US" altLang="zh-TW" sz="1600" u="none" strike="noStrike">
                          <a:solidFill>
                            <a:schemeClr val="bg1"/>
                          </a:solidFill>
                          <a:effectLst/>
                        </a:rPr>
                        <a:t>)</a:t>
                      </a:r>
                      <a:endParaRPr lang="en-US" altLang="zh-TW"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號誌燈電力需求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en-US" altLang="zh-TW" sz="1600" u="none" strike="noStrike">
                          <a:solidFill>
                            <a:schemeClr val="bg1"/>
                          </a:solidFill>
                          <a:effectLst/>
                        </a:rPr>
                        <a:t>3</a:t>
                      </a:r>
                      <a:r>
                        <a:rPr lang="zh-TW" altLang="en-US" sz="1600" u="none" strike="noStrike">
                          <a:solidFill>
                            <a:schemeClr val="bg1"/>
                          </a:solidFill>
                          <a:effectLst/>
                        </a:rPr>
                        <a:t>燈所需總電力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剩餘總電力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分散至各號誌電力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zh-TW" altLang="en-US"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tc>
                  <a:txBody>
                    <a:bodyPr/>
                    <a:lstStyle/>
                    <a:p>
                      <a:pPr algn="l" fontAlgn="ctr"/>
                      <a:r>
                        <a:rPr lang="zh-TW" altLang="en-US" sz="1600" u="none" strike="noStrike">
                          <a:solidFill>
                            <a:schemeClr val="bg1"/>
                          </a:solidFill>
                          <a:effectLst/>
                        </a:rPr>
                        <a:t>扣除</a:t>
                      </a:r>
                      <a:r>
                        <a:rPr lang="en-US" altLang="zh-TW" sz="1600" u="none" strike="noStrike">
                          <a:solidFill>
                            <a:schemeClr val="bg1"/>
                          </a:solidFill>
                          <a:effectLst/>
                        </a:rPr>
                        <a:t>AC/DC</a:t>
                      </a:r>
                      <a:r>
                        <a:rPr lang="zh-TW" altLang="en-US" sz="1600" u="none" strike="noStrike">
                          <a:solidFill>
                            <a:schemeClr val="bg1"/>
                          </a:solidFill>
                          <a:effectLst/>
                        </a:rPr>
                        <a:t>轉換消耗 </a:t>
                      </a:r>
                      <a:r>
                        <a:rPr lang="en-US" altLang="zh-TW" sz="1600" u="none" strike="noStrike">
                          <a:solidFill>
                            <a:schemeClr val="bg1"/>
                          </a:solidFill>
                          <a:effectLst/>
                        </a:rPr>
                        <a:t>(85%)</a:t>
                      </a:r>
                      <a:r>
                        <a:rPr lang="zh-TW" altLang="en-US" sz="1600" u="none" strike="noStrike">
                          <a:solidFill>
                            <a:schemeClr val="bg1"/>
                          </a:solidFill>
                          <a:effectLst/>
                        </a:rPr>
                        <a:t> </a:t>
                      </a:r>
                      <a:endParaRPr lang="en-US" altLang="zh-TW" sz="1600" u="none" strike="noStrike">
                        <a:solidFill>
                          <a:schemeClr val="bg1"/>
                        </a:solidFill>
                        <a:effectLst/>
                      </a:endParaRPr>
                    </a:p>
                    <a:p>
                      <a:pPr algn="l" fontAlgn="ctr"/>
                      <a:r>
                        <a:rPr lang="en-US" altLang="zh-TW" sz="1600" u="none" strike="noStrike">
                          <a:solidFill>
                            <a:schemeClr val="bg1"/>
                          </a:solidFill>
                          <a:effectLst/>
                        </a:rPr>
                        <a:t>(</a:t>
                      </a:r>
                      <a:r>
                        <a:rPr lang="zh-TW" altLang="en-US" sz="1600" u="none" strike="noStrike">
                          <a:solidFill>
                            <a:schemeClr val="bg1"/>
                          </a:solidFill>
                          <a:effectLst/>
                        </a:rPr>
                        <a:t>單位</a:t>
                      </a:r>
                      <a:r>
                        <a:rPr lang="en-US" altLang="zh-TW" sz="1600" u="none" strike="noStrike">
                          <a:solidFill>
                            <a:schemeClr val="bg1"/>
                          </a:solidFill>
                          <a:effectLst/>
                        </a:rPr>
                        <a:t>: W)</a:t>
                      </a:r>
                      <a:endParaRPr lang="en-US" altLang="zh-TW" sz="1600" b="0" i="0" u="none" strike="noStrike">
                        <a:solidFill>
                          <a:schemeClr val="bg1"/>
                        </a:solidFill>
                        <a:effectLst/>
                        <a:latin typeface="新細明體" panose="02020500000000000000" pitchFamily="18" charset="-120"/>
                        <a:ea typeface="新細明體" panose="02020500000000000000" pitchFamily="18" charset="-120"/>
                      </a:endParaRPr>
                    </a:p>
                  </a:txBody>
                  <a:tcPr marL="6350" marR="6350" marT="6350" marB="0" anchor="ctr">
                    <a:solidFill>
                      <a:schemeClr val="accent2"/>
                    </a:solidFill>
                  </a:tcPr>
                </a:tc>
                <a:extLst>
                  <a:ext uri="{0D108BD9-81ED-4DB2-BD59-A6C34878D82A}">
                    <a16:rowId xmlns:a16="http://schemas.microsoft.com/office/drawing/2014/main" val="2095588545"/>
                  </a:ext>
                </a:extLst>
              </a:tr>
              <a:tr h="215900">
                <a:tc>
                  <a:txBody>
                    <a:bodyPr/>
                    <a:lstStyle/>
                    <a:p>
                      <a:pPr algn="l" fontAlgn="ctr"/>
                      <a:r>
                        <a:rPr lang="zh-TW" altLang="en-US" sz="1600" u="none" strike="noStrike">
                          <a:effectLst/>
                        </a:rPr>
                        <a:t>三叉路口</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rowSpan="4">
                  <a:txBody>
                    <a:bodyPr/>
                    <a:lstStyle/>
                    <a:p>
                      <a:pPr algn="r" fontAlgn="ctr"/>
                      <a:r>
                        <a:rPr lang="en-US" altLang="zh-TW" sz="1600" u="none" strike="noStrike">
                          <a:effectLst/>
                        </a:rPr>
                        <a:t>100</a:t>
                      </a:r>
                    </a:p>
                  </a:txBody>
                  <a:tcPr marL="6350" marR="6350" marT="6350" marB="0" anchor="ctr"/>
                </a:tc>
                <a:tc>
                  <a:txBody>
                    <a:bodyPr/>
                    <a:lstStyle/>
                    <a:p>
                      <a:pPr algn="r" fontAlgn="ctr"/>
                      <a:r>
                        <a:rPr lang="en-US" altLang="zh-TW" sz="1600" u="none" strike="noStrike">
                          <a:effectLst/>
                        </a:rPr>
                        <a:t>3</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rowSpan="4">
                  <a:txBody>
                    <a:bodyPr/>
                    <a:lstStyle/>
                    <a:p>
                      <a:pPr algn="r" fontAlgn="ctr"/>
                      <a:r>
                        <a:rPr lang="en-US" altLang="zh-TW" sz="1600" u="none" strike="noStrike">
                          <a:effectLst/>
                        </a:rPr>
                        <a:t>7.5</a:t>
                      </a:r>
                    </a:p>
                  </a:txBody>
                  <a:tcPr marL="6350" marR="6350" marT="6350" marB="0" anchor="ctr"/>
                </a:tc>
                <a:tc>
                  <a:txBody>
                    <a:bodyPr/>
                    <a:lstStyle/>
                    <a:p>
                      <a:pPr algn="r" fontAlgn="ctr"/>
                      <a:r>
                        <a:rPr lang="en-US" altLang="zh-TW" sz="1600" u="none" strike="noStrike">
                          <a:effectLst/>
                        </a:rPr>
                        <a:t>22.5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u="none" strike="noStrike">
                          <a:effectLst/>
                        </a:rPr>
                        <a:t>77.5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b="0" i="0" u="none" strike="noStrike">
                          <a:solidFill>
                            <a:srgbClr val="000000"/>
                          </a:solidFill>
                          <a:effectLst/>
                          <a:latin typeface="+mn-lt"/>
                          <a:ea typeface="新細明體" panose="02020500000000000000" pitchFamily="18" charset="-120"/>
                        </a:rPr>
                        <a:t>25</a:t>
                      </a:r>
                    </a:p>
                  </a:txBody>
                  <a:tcPr marL="6350" marR="6350" marT="6350" marB="0" anchor="ctr"/>
                </a:tc>
                <a:tc>
                  <a:txBody>
                    <a:bodyPr/>
                    <a:lstStyle/>
                    <a:p>
                      <a:pPr algn="r" fontAlgn="ctr"/>
                      <a:r>
                        <a:rPr lang="en-US" altLang="zh-TW" sz="1600" b="1" i="0" u="none" strike="noStrike">
                          <a:solidFill>
                            <a:srgbClr val="FF0000"/>
                          </a:solidFill>
                          <a:effectLst/>
                          <a:latin typeface="+mn-lt"/>
                          <a:ea typeface="新細明體" panose="02020500000000000000" pitchFamily="18" charset="-120"/>
                        </a:rPr>
                        <a:t>21</a:t>
                      </a:r>
                    </a:p>
                  </a:txBody>
                  <a:tcPr marL="6350" marR="6350" marT="6350" marB="0" anchor="ctr"/>
                </a:tc>
                <a:extLst>
                  <a:ext uri="{0D108BD9-81ED-4DB2-BD59-A6C34878D82A}">
                    <a16:rowId xmlns:a16="http://schemas.microsoft.com/office/drawing/2014/main" val="12151927"/>
                  </a:ext>
                </a:extLst>
              </a:tr>
              <a:tr h="215900">
                <a:tc>
                  <a:txBody>
                    <a:bodyPr/>
                    <a:lstStyle/>
                    <a:p>
                      <a:pPr algn="l" fontAlgn="ctr"/>
                      <a:r>
                        <a:rPr lang="zh-TW" altLang="en-US" sz="1600" u="none" strike="noStrike">
                          <a:effectLst/>
                        </a:rPr>
                        <a:t>十字路口</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u="none" strike="noStrike">
                          <a:effectLst/>
                        </a:rPr>
                        <a:t>4</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b="0" i="0" u="none" strike="noStrike">
                          <a:solidFill>
                            <a:srgbClr val="000000"/>
                          </a:solidFill>
                          <a:effectLst/>
                          <a:latin typeface="+mn-lt"/>
                          <a:ea typeface="微軟正黑體" panose="020B0604030504040204" pitchFamily="34" charset="-120"/>
                        </a:rPr>
                        <a:t>30</a:t>
                      </a:r>
                    </a:p>
                  </a:txBody>
                  <a:tcPr marL="6350" marR="6350" marT="6350" marB="0" anchor="ctr"/>
                </a:tc>
                <a:tc>
                  <a:txBody>
                    <a:bodyPr/>
                    <a:lstStyle/>
                    <a:p>
                      <a:pPr algn="r" fontAlgn="ctr"/>
                      <a:r>
                        <a:rPr lang="en-US" altLang="zh-TW" sz="1600" u="none" strike="noStrike">
                          <a:effectLst/>
                        </a:rPr>
                        <a:t>70</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b="0" i="0" u="none" strike="noStrike">
                          <a:solidFill>
                            <a:srgbClr val="000000"/>
                          </a:solidFill>
                          <a:effectLst/>
                          <a:latin typeface="+mn-lt"/>
                          <a:ea typeface="新細明體" panose="02020500000000000000" pitchFamily="18" charset="-120"/>
                        </a:rPr>
                        <a:t>17</a:t>
                      </a:r>
                    </a:p>
                  </a:txBody>
                  <a:tcPr marL="6350" marR="6350" marT="6350" marB="0" anchor="ctr"/>
                </a:tc>
                <a:tc>
                  <a:txBody>
                    <a:bodyPr/>
                    <a:lstStyle/>
                    <a:p>
                      <a:pPr algn="r" fontAlgn="ctr"/>
                      <a:r>
                        <a:rPr lang="en-US" altLang="zh-TW" sz="1600" b="1" i="0" u="none" strike="noStrike">
                          <a:solidFill>
                            <a:srgbClr val="FF0000"/>
                          </a:solidFill>
                          <a:effectLst/>
                          <a:latin typeface="+mn-lt"/>
                          <a:ea typeface="新細明體" panose="02020500000000000000" pitchFamily="18" charset="-120"/>
                        </a:rPr>
                        <a:t>14</a:t>
                      </a:r>
                    </a:p>
                  </a:txBody>
                  <a:tcPr marL="6350" marR="6350" marT="6350" marB="0" anchor="ctr"/>
                </a:tc>
                <a:extLst>
                  <a:ext uri="{0D108BD9-81ED-4DB2-BD59-A6C34878D82A}">
                    <a16:rowId xmlns:a16="http://schemas.microsoft.com/office/drawing/2014/main" val="4217374737"/>
                  </a:ext>
                </a:extLst>
              </a:tr>
              <a:tr h="215900">
                <a:tc>
                  <a:txBody>
                    <a:bodyPr/>
                    <a:lstStyle/>
                    <a:p>
                      <a:pPr algn="l" fontAlgn="ctr"/>
                      <a:r>
                        <a:rPr lang="zh-TW" altLang="en-US" sz="1600" u="none" strike="noStrike">
                          <a:effectLst/>
                        </a:rPr>
                        <a:t>五叉路口</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u="none" strike="noStrike">
                          <a:effectLst/>
                        </a:rPr>
                        <a:t>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b="0" i="0" u="none" strike="noStrike">
                          <a:solidFill>
                            <a:srgbClr val="000000"/>
                          </a:solidFill>
                          <a:effectLst/>
                          <a:latin typeface="+mn-lt"/>
                          <a:ea typeface="微軟正黑體" panose="020B0604030504040204" pitchFamily="34" charset="-120"/>
                        </a:rPr>
                        <a:t>37.5</a:t>
                      </a:r>
                    </a:p>
                  </a:txBody>
                  <a:tcPr marL="6350" marR="6350" marT="6350" marB="0" anchor="ctr"/>
                </a:tc>
                <a:tc>
                  <a:txBody>
                    <a:bodyPr/>
                    <a:lstStyle/>
                    <a:p>
                      <a:pPr algn="r" fontAlgn="ctr"/>
                      <a:r>
                        <a:rPr lang="en-US" altLang="zh-TW" sz="1600" u="none" strike="noStrike">
                          <a:effectLst/>
                        </a:rPr>
                        <a:t>62.5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b="0" i="0" u="none" strike="noStrike">
                          <a:solidFill>
                            <a:srgbClr val="000000"/>
                          </a:solidFill>
                          <a:effectLst/>
                          <a:latin typeface="+mn-lt"/>
                          <a:ea typeface="新細明體" panose="02020500000000000000" pitchFamily="18" charset="-120"/>
                        </a:rPr>
                        <a:t>12</a:t>
                      </a:r>
                    </a:p>
                  </a:txBody>
                  <a:tcPr marL="6350" marR="6350" marT="6350" marB="0" anchor="ctr"/>
                </a:tc>
                <a:tc>
                  <a:txBody>
                    <a:bodyPr/>
                    <a:lstStyle/>
                    <a:p>
                      <a:pPr algn="r" fontAlgn="ctr"/>
                      <a:r>
                        <a:rPr lang="en-US" altLang="zh-TW" sz="1600" b="1" i="0" u="none" strike="noStrike">
                          <a:solidFill>
                            <a:srgbClr val="FF0000"/>
                          </a:solidFill>
                          <a:effectLst/>
                          <a:latin typeface="+mn-lt"/>
                          <a:ea typeface="新細明體" panose="02020500000000000000" pitchFamily="18" charset="-120"/>
                        </a:rPr>
                        <a:t>10</a:t>
                      </a:r>
                    </a:p>
                  </a:txBody>
                  <a:tcPr marL="6350" marR="6350" marT="6350" marB="0" anchor="ctr"/>
                </a:tc>
                <a:extLst>
                  <a:ext uri="{0D108BD9-81ED-4DB2-BD59-A6C34878D82A}">
                    <a16:rowId xmlns:a16="http://schemas.microsoft.com/office/drawing/2014/main" val="3859226169"/>
                  </a:ext>
                </a:extLst>
              </a:tr>
              <a:tr h="215900">
                <a:tc>
                  <a:txBody>
                    <a:bodyPr/>
                    <a:lstStyle/>
                    <a:p>
                      <a:pPr algn="l" fontAlgn="ctr"/>
                      <a:r>
                        <a:rPr lang="zh-TW" altLang="en-US" sz="1600" u="none" strike="noStrike">
                          <a:effectLst/>
                        </a:rPr>
                        <a:t>六叉路口</a:t>
                      </a:r>
                      <a:endParaRPr lang="zh-TW" altLang="en-US"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u="none" strike="noStrike">
                          <a:effectLst/>
                        </a:rPr>
                        <a:t>6</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vMerge="1">
                  <a:txBody>
                    <a:bodyPr/>
                    <a:lstStyle/>
                    <a:p>
                      <a:endParaRPr/>
                    </a:p>
                  </a:txBody>
                  <a:tcPr marL="6350" marR="6350" marT="6350" marB="0" anchor="ctr"/>
                </a:tc>
                <a:tc>
                  <a:txBody>
                    <a:bodyPr/>
                    <a:lstStyle/>
                    <a:p>
                      <a:pPr algn="r" fontAlgn="ctr"/>
                      <a:r>
                        <a:rPr lang="en-US" altLang="zh-TW" sz="1600" b="0" i="0" u="none" strike="noStrike">
                          <a:solidFill>
                            <a:srgbClr val="000000"/>
                          </a:solidFill>
                          <a:effectLst/>
                          <a:latin typeface="+mn-lt"/>
                          <a:ea typeface="微軟正黑體" panose="020B0604030504040204" pitchFamily="34" charset="-120"/>
                        </a:rPr>
                        <a:t>45</a:t>
                      </a:r>
                    </a:p>
                  </a:txBody>
                  <a:tcPr marL="6350" marR="6350" marT="6350" marB="0" anchor="ctr"/>
                </a:tc>
                <a:tc>
                  <a:txBody>
                    <a:bodyPr/>
                    <a:lstStyle/>
                    <a:p>
                      <a:pPr algn="r" fontAlgn="ctr"/>
                      <a:r>
                        <a:rPr lang="en-US" altLang="zh-TW" sz="1600" u="none" strike="noStrike">
                          <a:effectLst/>
                        </a:rPr>
                        <a:t>55</a:t>
                      </a:r>
                      <a:endParaRPr lang="en-US" altLang="zh-TW" sz="16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r" fontAlgn="ctr"/>
                      <a:r>
                        <a:rPr lang="en-US" altLang="zh-TW" sz="1600" b="0" i="0" u="none" strike="noStrike">
                          <a:solidFill>
                            <a:srgbClr val="000000"/>
                          </a:solidFill>
                          <a:effectLst/>
                          <a:latin typeface="+mn-lt"/>
                          <a:ea typeface="新細明體" panose="02020500000000000000" pitchFamily="18" charset="-120"/>
                        </a:rPr>
                        <a:t>9</a:t>
                      </a:r>
                    </a:p>
                  </a:txBody>
                  <a:tcPr marL="6350" marR="6350" marT="6350" marB="0" anchor="ctr"/>
                </a:tc>
                <a:tc>
                  <a:txBody>
                    <a:bodyPr/>
                    <a:lstStyle/>
                    <a:p>
                      <a:pPr algn="r" fontAlgn="ctr"/>
                      <a:r>
                        <a:rPr lang="en-US" altLang="zh-TW" sz="1600" b="1" i="0" u="none" strike="noStrike">
                          <a:solidFill>
                            <a:srgbClr val="FF0000"/>
                          </a:solidFill>
                          <a:effectLst/>
                          <a:latin typeface="+mn-lt"/>
                          <a:ea typeface="新細明體" panose="02020500000000000000" pitchFamily="18" charset="-120"/>
                        </a:rPr>
                        <a:t>7</a:t>
                      </a:r>
                    </a:p>
                  </a:txBody>
                  <a:tcPr marL="6350" marR="6350" marT="6350" marB="0" anchor="ctr"/>
                </a:tc>
                <a:extLst>
                  <a:ext uri="{0D108BD9-81ED-4DB2-BD59-A6C34878D82A}">
                    <a16:rowId xmlns:a16="http://schemas.microsoft.com/office/drawing/2014/main" val="3388593968"/>
                  </a:ext>
                </a:extLst>
              </a:tr>
            </a:tbl>
          </a:graphicData>
        </a:graphic>
      </p:graphicFrame>
      <p:pic>
        <p:nvPicPr>
          <p:cNvPr id="75" name="圖片 74">
            <a:extLst>
              <a:ext uri="{FF2B5EF4-FFF2-40B4-BE49-F238E27FC236}">
                <a16:creationId xmlns:a16="http://schemas.microsoft.com/office/drawing/2014/main" id="{2292AD26-C248-1E2E-3FE0-D0E907F61C47}"/>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3125" b="93750" l="1418" r="96454">
                        <a14:foregroundMark x1="9929" y1="41667" x2="14184" y2="29167"/>
                        <a14:foregroundMark x1="5674" y1="32292" x2="23050" y2="83333"/>
                        <a14:foregroundMark x1="23050" y1="83333" x2="23404" y2="83333"/>
                        <a14:foregroundMark x1="79433" y1="53125" x2="86170" y2="54167"/>
                        <a14:foregroundMark x1="80851" y1="42708" x2="76596" y2="52083"/>
                        <a14:foregroundMark x1="78369" y1="37500" x2="89007" y2="63542"/>
                        <a14:foregroundMark x1="85106" y1="15625" x2="87589" y2="73958"/>
                        <a14:foregroundMark x1="90426" y1="33333" x2="91489" y2="67708"/>
                        <a14:foregroundMark x1="93262" y1="42708" x2="92908" y2="82292"/>
                        <a14:foregroundMark x1="96099" y1="71875" x2="96454" y2="44792"/>
                        <a14:foregroundMark x1="94326" y1="68750" x2="75887" y2="32292"/>
                        <a14:foregroundMark x1="75887" y1="32292" x2="79787" y2="20833"/>
                        <a14:foregroundMark x1="77660" y1="30208" x2="75177" y2="83333"/>
                        <a14:foregroundMark x1="75177" y1="83333" x2="80851" y2="81250"/>
                        <a14:foregroundMark x1="21986" y1="45833" x2="9929" y2="89583"/>
                        <a14:foregroundMark x1="9929" y1="89583" x2="20213" y2="63542"/>
                        <a14:foregroundMark x1="48227" y1="8333" x2="54255" y2="3125"/>
                        <a14:foregroundMark x1="48227" y1="14583" x2="51773" y2="15625"/>
                        <a14:foregroundMark x1="46454" y1="85417" x2="48582" y2="93750"/>
                        <a14:foregroundMark x1="1418" y1="51042" x2="3191" y2="46875"/>
                        <a14:foregroundMark x1="52482" y1="55208" x2="46454" y2="69792"/>
                        <a14:foregroundMark x1="47518" y1="73958" x2="45390" y2="21875"/>
                        <a14:foregroundMark x1="43262" y1="45833" x2="57447" y2="50000"/>
                        <a14:foregroundMark x1="34752" y1="43750" x2="52482" y2="63542"/>
                        <a14:foregroundMark x1="52482" y1="63542" x2="54965" y2="82292"/>
                        <a14:foregroundMark x1="51064" y1="20833" x2="57092" y2="81250"/>
                        <a14:foregroundMark x1="51418" y1="12500" x2="58156" y2="27083"/>
                      </a14:backgroundRemoval>
                    </a14:imgEffect>
                  </a14:imgLayer>
                </a14:imgProps>
              </a:ext>
              <a:ext uri="{28A0092B-C50C-407E-A947-70E740481C1C}">
                <a14:useLocalDpi xmlns:a14="http://schemas.microsoft.com/office/drawing/2010/main"/>
              </a:ext>
            </a:extLst>
          </a:blip>
          <a:stretch>
            <a:fillRect/>
          </a:stretch>
        </p:blipFill>
        <p:spPr>
          <a:xfrm>
            <a:off x="2839560" y="6069236"/>
            <a:ext cx="1244439" cy="423639"/>
          </a:xfrm>
          <a:prstGeom prst="rect">
            <a:avLst/>
          </a:prstGeom>
          <a:ln w="38100">
            <a:solidFill>
              <a:sysClr val="windowText" lastClr="000000"/>
            </a:solidFill>
          </a:ln>
        </p:spPr>
      </p:pic>
      <p:pic>
        <p:nvPicPr>
          <p:cNvPr id="76" name="圖片 75">
            <a:extLst>
              <a:ext uri="{FF2B5EF4-FFF2-40B4-BE49-F238E27FC236}">
                <a16:creationId xmlns:a16="http://schemas.microsoft.com/office/drawing/2014/main" id="{8672E271-48E5-4630-F811-ACD8EF3D041E}"/>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3125" b="93750" l="1418" r="96454">
                        <a14:foregroundMark x1="9929" y1="41667" x2="14184" y2="29167"/>
                        <a14:foregroundMark x1="5674" y1="32292" x2="23050" y2="83333"/>
                        <a14:foregroundMark x1="23050" y1="83333" x2="23404" y2="83333"/>
                        <a14:foregroundMark x1="79433" y1="53125" x2="86170" y2="54167"/>
                        <a14:foregroundMark x1="80851" y1="42708" x2="76596" y2="52083"/>
                        <a14:foregroundMark x1="78369" y1="37500" x2="89007" y2="63542"/>
                        <a14:foregroundMark x1="85106" y1="15625" x2="87589" y2="73958"/>
                        <a14:foregroundMark x1="90426" y1="33333" x2="91489" y2="67708"/>
                        <a14:foregroundMark x1="93262" y1="42708" x2="92908" y2="82292"/>
                        <a14:foregroundMark x1="96099" y1="71875" x2="96454" y2="44792"/>
                        <a14:foregroundMark x1="94326" y1="68750" x2="75887" y2="32292"/>
                        <a14:foregroundMark x1="75887" y1="32292" x2="79787" y2="20833"/>
                        <a14:foregroundMark x1="77660" y1="30208" x2="75177" y2="83333"/>
                        <a14:foregroundMark x1="75177" y1="83333" x2="80851" y2="81250"/>
                        <a14:foregroundMark x1="21986" y1="45833" x2="9929" y2="89583"/>
                        <a14:foregroundMark x1="9929" y1="89583" x2="20213" y2="63542"/>
                        <a14:foregroundMark x1="48227" y1="8333" x2="54255" y2="3125"/>
                        <a14:foregroundMark x1="48227" y1="14583" x2="51773" y2="15625"/>
                        <a14:foregroundMark x1="46454" y1="85417" x2="48582" y2="93750"/>
                        <a14:foregroundMark x1="1418" y1="51042" x2="3191" y2="46875"/>
                        <a14:foregroundMark x1="52482" y1="55208" x2="46454" y2="69792"/>
                        <a14:foregroundMark x1="47518" y1="73958" x2="45390" y2="21875"/>
                        <a14:foregroundMark x1="43262" y1="45833" x2="57447" y2="50000"/>
                        <a14:foregroundMark x1="34752" y1="43750" x2="52482" y2="63542"/>
                        <a14:foregroundMark x1="52482" y1="63542" x2="54965" y2="82292"/>
                        <a14:foregroundMark x1="51064" y1="20833" x2="57092" y2="81250"/>
                        <a14:foregroundMark x1="51418" y1="12500" x2="58156" y2="27083"/>
                      </a14:backgroundRemoval>
                    </a14:imgEffect>
                  </a14:imgLayer>
                </a14:imgProps>
              </a:ext>
              <a:ext uri="{28A0092B-C50C-407E-A947-70E740481C1C}">
                <a14:useLocalDpi xmlns:a14="http://schemas.microsoft.com/office/drawing/2010/main"/>
              </a:ext>
            </a:extLst>
          </a:blip>
          <a:stretch>
            <a:fillRect/>
          </a:stretch>
        </p:blipFill>
        <p:spPr>
          <a:xfrm>
            <a:off x="4612159" y="6069236"/>
            <a:ext cx="1244439" cy="423639"/>
          </a:xfrm>
          <a:prstGeom prst="rect">
            <a:avLst/>
          </a:prstGeom>
          <a:ln w="38100">
            <a:solidFill>
              <a:sysClr val="windowText" lastClr="000000"/>
            </a:solidFill>
          </a:ln>
        </p:spPr>
      </p:pic>
      <p:pic>
        <p:nvPicPr>
          <p:cNvPr id="78" name="圖片 77">
            <a:extLst>
              <a:ext uri="{FF2B5EF4-FFF2-40B4-BE49-F238E27FC236}">
                <a16:creationId xmlns:a16="http://schemas.microsoft.com/office/drawing/2014/main" id="{7433BDE0-FB6B-54F6-2F0A-55161DAA5BFD}"/>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3125" b="93750" l="1418" r="96454">
                        <a14:foregroundMark x1="9929" y1="41667" x2="14184" y2="29167"/>
                        <a14:foregroundMark x1="5674" y1="32292" x2="23050" y2="83333"/>
                        <a14:foregroundMark x1="23050" y1="83333" x2="23404" y2="83333"/>
                        <a14:foregroundMark x1="79433" y1="53125" x2="86170" y2="54167"/>
                        <a14:foregroundMark x1="80851" y1="42708" x2="76596" y2="52083"/>
                        <a14:foregroundMark x1="78369" y1="37500" x2="89007" y2="63542"/>
                        <a14:foregroundMark x1="85106" y1="15625" x2="87589" y2="73958"/>
                        <a14:foregroundMark x1="90426" y1="33333" x2="91489" y2="67708"/>
                        <a14:foregroundMark x1="93262" y1="42708" x2="92908" y2="82292"/>
                        <a14:foregroundMark x1="96099" y1="71875" x2="96454" y2="44792"/>
                        <a14:foregroundMark x1="94326" y1="68750" x2="75887" y2="32292"/>
                        <a14:foregroundMark x1="75887" y1="32292" x2="79787" y2="20833"/>
                        <a14:foregroundMark x1="77660" y1="30208" x2="75177" y2="83333"/>
                        <a14:foregroundMark x1="75177" y1="83333" x2="80851" y2="81250"/>
                        <a14:foregroundMark x1="21986" y1="45833" x2="9929" y2="89583"/>
                        <a14:foregroundMark x1="9929" y1="89583" x2="20213" y2="63542"/>
                        <a14:foregroundMark x1="48227" y1="8333" x2="54255" y2="3125"/>
                        <a14:foregroundMark x1="48227" y1="14583" x2="51773" y2="15625"/>
                        <a14:foregroundMark x1="46454" y1="85417" x2="48582" y2="93750"/>
                        <a14:foregroundMark x1="1418" y1="51042" x2="3191" y2="46875"/>
                        <a14:foregroundMark x1="52482" y1="55208" x2="46454" y2="69792"/>
                        <a14:foregroundMark x1="47518" y1="73958" x2="45390" y2="21875"/>
                        <a14:foregroundMark x1="43262" y1="45833" x2="57447" y2="50000"/>
                        <a14:foregroundMark x1="34752" y1="43750" x2="52482" y2="63542"/>
                        <a14:foregroundMark x1="52482" y1="63542" x2="54965" y2="82292"/>
                        <a14:foregroundMark x1="51064" y1="20833" x2="57092" y2="81250"/>
                        <a14:foregroundMark x1="51418" y1="12500" x2="58156" y2="27083"/>
                      </a14:backgroundRemoval>
                    </a14:imgEffect>
                  </a14:imgLayer>
                </a14:imgProps>
              </a:ext>
              <a:ext uri="{28A0092B-C50C-407E-A947-70E740481C1C}">
                <a14:useLocalDpi xmlns:a14="http://schemas.microsoft.com/office/drawing/2010/main"/>
              </a:ext>
            </a:extLst>
          </a:blip>
          <a:stretch>
            <a:fillRect/>
          </a:stretch>
        </p:blipFill>
        <p:spPr>
          <a:xfrm>
            <a:off x="6384758" y="6069236"/>
            <a:ext cx="1244439" cy="423639"/>
          </a:xfrm>
          <a:prstGeom prst="rect">
            <a:avLst/>
          </a:prstGeom>
          <a:ln w="38100">
            <a:solidFill>
              <a:sysClr val="windowText" lastClr="000000"/>
            </a:solidFill>
          </a:ln>
        </p:spPr>
      </p:pic>
      <p:pic>
        <p:nvPicPr>
          <p:cNvPr id="79" name="圖片 78">
            <a:extLst>
              <a:ext uri="{FF2B5EF4-FFF2-40B4-BE49-F238E27FC236}">
                <a16:creationId xmlns:a16="http://schemas.microsoft.com/office/drawing/2014/main" id="{6ADA1551-3EDE-25EB-89D6-DA58C3998FA8}"/>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3125" b="93750" l="1418" r="96454">
                        <a14:foregroundMark x1="9929" y1="41667" x2="14184" y2="29167"/>
                        <a14:foregroundMark x1="5674" y1="32292" x2="23050" y2="83333"/>
                        <a14:foregroundMark x1="23050" y1="83333" x2="23404" y2="83333"/>
                        <a14:foregroundMark x1="79433" y1="53125" x2="86170" y2="54167"/>
                        <a14:foregroundMark x1="80851" y1="42708" x2="76596" y2="52083"/>
                        <a14:foregroundMark x1="78369" y1="37500" x2="89007" y2="63542"/>
                        <a14:foregroundMark x1="85106" y1="15625" x2="87589" y2="73958"/>
                        <a14:foregroundMark x1="90426" y1="33333" x2="91489" y2="67708"/>
                        <a14:foregroundMark x1="93262" y1="42708" x2="92908" y2="82292"/>
                        <a14:foregroundMark x1="96099" y1="71875" x2="96454" y2="44792"/>
                        <a14:foregroundMark x1="94326" y1="68750" x2="75887" y2="32292"/>
                        <a14:foregroundMark x1="75887" y1="32292" x2="79787" y2="20833"/>
                        <a14:foregroundMark x1="77660" y1="30208" x2="75177" y2="83333"/>
                        <a14:foregroundMark x1="75177" y1="83333" x2="80851" y2="81250"/>
                        <a14:foregroundMark x1="21986" y1="45833" x2="9929" y2="89583"/>
                        <a14:foregroundMark x1="9929" y1="89583" x2="20213" y2="63542"/>
                        <a14:foregroundMark x1="48227" y1="8333" x2="54255" y2="3125"/>
                        <a14:foregroundMark x1="48227" y1="14583" x2="51773" y2="15625"/>
                        <a14:foregroundMark x1="46454" y1="85417" x2="48582" y2="93750"/>
                        <a14:foregroundMark x1="1418" y1="51042" x2="3191" y2="46875"/>
                        <a14:foregroundMark x1="52482" y1="55208" x2="46454" y2="69792"/>
                        <a14:foregroundMark x1="47518" y1="73958" x2="45390" y2="21875"/>
                        <a14:foregroundMark x1="43262" y1="45833" x2="57447" y2="50000"/>
                        <a14:foregroundMark x1="34752" y1="43750" x2="52482" y2="63542"/>
                        <a14:foregroundMark x1="52482" y1="63542" x2="54965" y2="82292"/>
                        <a14:foregroundMark x1="51064" y1="20833" x2="57092" y2="81250"/>
                        <a14:foregroundMark x1="51418" y1="12500" x2="58156" y2="27083"/>
                      </a14:backgroundRemoval>
                    </a14:imgEffect>
                  </a14:imgLayer>
                </a14:imgProps>
              </a:ext>
              <a:ext uri="{28A0092B-C50C-407E-A947-70E740481C1C}">
                <a14:useLocalDpi xmlns:a14="http://schemas.microsoft.com/office/drawing/2010/main"/>
              </a:ext>
            </a:extLst>
          </a:blip>
          <a:stretch>
            <a:fillRect/>
          </a:stretch>
        </p:blipFill>
        <p:spPr>
          <a:xfrm>
            <a:off x="8157357" y="6069236"/>
            <a:ext cx="1244439" cy="423639"/>
          </a:xfrm>
          <a:prstGeom prst="rect">
            <a:avLst/>
          </a:prstGeom>
          <a:ln w="38100">
            <a:solidFill>
              <a:sysClr val="windowText" lastClr="000000"/>
            </a:solidFill>
          </a:ln>
        </p:spPr>
      </p:pic>
      <p:pic>
        <p:nvPicPr>
          <p:cNvPr id="80" name="圖片 79">
            <a:extLst>
              <a:ext uri="{FF2B5EF4-FFF2-40B4-BE49-F238E27FC236}">
                <a16:creationId xmlns:a16="http://schemas.microsoft.com/office/drawing/2014/main" id="{B14DF91C-F16C-3E76-0F41-3456FD5E8985}"/>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3125" b="93750" l="1418" r="96454">
                        <a14:foregroundMark x1="9929" y1="41667" x2="14184" y2="29167"/>
                        <a14:foregroundMark x1="5674" y1="32292" x2="23050" y2="83333"/>
                        <a14:foregroundMark x1="23050" y1="83333" x2="23404" y2="83333"/>
                        <a14:foregroundMark x1="79433" y1="53125" x2="86170" y2="54167"/>
                        <a14:foregroundMark x1="80851" y1="42708" x2="76596" y2="52083"/>
                        <a14:foregroundMark x1="78369" y1="37500" x2="89007" y2="63542"/>
                        <a14:foregroundMark x1="85106" y1="15625" x2="87589" y2="73958"/>
                        <a14:foregroundMark x1="90426" y1="33333" x2="91489" y2="67708"/>
                        <a14:foregroundMark x1="93262" y1="42708" x2="92908" y2="82292"/>
                        <a14:foregroundMark x1="96099" y1="71875" x2="96454" y2="44792"/>
                        <a14:foregroundMark x1="94326" y1="68750" x2="75887" y2="32292"/>
                        <a14:foregroundMark x1="75887" y1="32292" x2="79787" y2="20833"/>
                        <a14:foregroundMark x1="77660" y1="30208" x2="75177" y2="83333"/>
                        <a14:foregroundMark x1="75177" y1="83333" x2="80851" y2="81250"/>
                        <a14:foregroundMark x1="21986" y1="45833" x2="9929" y2="89583"/>
                        <a14:foregroundMark x1="9929" y1="89583" x2="20213" y2="63542"/>
                        <a14:foregroundMark x1="48227" y1="8333" x2="54255" y2="3125"/>
                        <a14:foregroundMark x1="48227" y1="14583" x2="51773" y2="15625"/>
                        <a14:foregroundMark x1="46454" y1="85417" x2="48582" y2="93750"/>
                        <a14:foregroundMark x1="1418" y1="51042" x2="3191" y2="46875"/>
                        <a14:foregroundMark x1="52482" y1="55208" x2="46454" y2="69792"/>
                        <a14:foregroundMark x1="47518" y1="73958" x2="45390" y2="21875"/>
                        <a14:foregroundMark x1="43262" y1="45833" x2="57447" y2="50000"/>
                        <a14:foregroundMark x1="34752" y1="43750" x2="52482" y2="63542"/>
                        <a14:foregroundMark x1="52482" y1="63542" x2="54965" y2="82292"/>
                        <a14:foregroundMark x1="51064" y1="20833" x2="57092" y2="81250"/>
                        <a14:foregroundMark x1="51418" y1="12500" x2="58156" y2="27083"/>
                      </a14:backgroundRemoval>
                    </a14:imgEffect>
                  </a14:imgLayer>
                </a14:imgProps>
              </a:ext>
              <a:ext uri="{28A0092B-C50C-407E-A947-70E740481C1C}">
                <a14:useLocalDpi xmlns:a14="http://schemas.microsoft.com/office/drawing/2010/main"/>
              </a:ext>
            </a:extLst>
          </a:blip>
          <a:stretch>
            <a:fillRect/>
          </a:stretch>
        </p:blipFill>
        <p:spPr>
          <a:xfrm>
            <a:off x="9929954" y="6069236"/>
            <a:ext cx="1244439" cy="423639"/>
          </a:xfrm>
          <a:prstGeom prst="rect">
            <a:avLst/>
          </a:prstGeom>
          <a:ln w="38100">
            <a:solidFill>
              <a:sysClr val="windowText" lastClr="000000"/>
            </a:solidFill>
          </a:ln>
        </p:spPr>
      </p:pic>
      <p:cxnSp>
        <p:nvCxnSpPr>
          <p:cNvPr id="86" name="接點: 肘形 85">
            <a:extLst>
              <a:ext uri="{FF2B5EF4-FFF2-40B4-BE49-F238E27FC236}">
                <a16:creationId xmlns:a16="http://schemas.microsoft.com/office/drawing/2014/main" id="{EFD09AE2-AFAB-71EF-2759-285E855DACCA}"/>
              </a:ext>
            </a:extLst>
          </p:cNvPr>
          <p:cNvCxnSpPr>
            <a:cxnSpLocks/>
            <a:stCxn id="42" idx="2"/>
            <a:endCxn id="79" idx="0"/>
          </p:cNvCxnSpPr>
          <p:nvPr/>
        </p:nvCxnSpPr>
        <p:spPr>
          <a:xfrm rot="16200000" flipH="1">
            <a:off x="4742736" y="2032394"/>
            <a:ext cx="284985" cy="7788697"/>
          </a:xfrm>
          <a:prstGeom prst="bentConnector3">
            <a:avLst>
              <a:gd name="adj1" fmla="val 50000"/>
            </a:avLst>
          </a:prstGeom>
          <a:noFill/>
          <a:ln w="38100" cap="flat" cmpd="sng" algn="ctr">
            <a:solidFill>
              <a:srgbClr val="FF0000"/>
            </a:solidFill>
            <a:prstDash val="solid"/>
            <a:miter lim="800000"/>
            <a:tailEnd type="triangle"/>
          </a:ln>
          <a:effectLst/>
        </p:spPr>
      </p:cxnSp>
      <p:cxnSp>
        <p:nvCxnSpPr>
          <p:cNvPr id="89" name="接點: 肘形 88">
            <a:extLst>
              <a:ext uri="{FF2B5EF4-FFF2-40B4-BE49-F238E27FC236}">
                <a16:creationId xmlns:a16="http://schemas.microsoft.com/office/drawing/2014/main" id="{38C4506E-A3F8-8306-FB70-5708194AAB5F}"/>
              </a:ext>
            </a:extLst>
          </p:cNvPr>
          <p:cNvCxnSpPr>
            <a:cxnSpLocks/>
            <a:stCxn id="42" idx="2"/>
            <a:endCxn id="80" idx="0"/>
          </p:cNvCxnSpPr>
          <p:nvPr/>
        </p:nvCxnSpPr>
        <p:spPr>
          <a:xfrm rot="16200000" flipH="1">
            <a:off x="5629035" y="1146096"/>
            <a:ext cx="284985" cy="9561294"/>
          </a:xfrm>
          <a:prstGeom prst="bentConnector3">
            <a:avLst>
              <a:gd name="adj1" fmla="val 50000"/>
            </a:avLst>
          </a:prstGeom>
          <a:noFill/>
          <a:ln w="38100" cap="flat" cmpd="sng" algn="ctr">
            <a:solidFill>
              <a:srgbClr val="FF0000"/>
            </a:solidFill>
            <a:prstDash val="solid"/>
            <a:miter lim="800000"/>
            <a:tailEnd type="triangle"/>
          </a:ln>
          <a:effectLst/>
        </p:spPr>
      </p:cxnSp>
      <p:sp>
        <p:nvSpPr>
          <p:cNvPr id="98" name="文字方塊 97">
            <a:extLst>
              <a:ext uri="{FF2B5EF4-FFF2-40B4-BE49-F238E27FC236}">
                <a16:creationId xmlns:a16="http://schemas.microsoft.com/office/drawing/2014/main" id="{A961F6EB-509D-6C37-CF95-F4E5F8896625}"/>
              </a:ext>
            </a:extLst>
          </p:cNvPr>
          <p:cNvSpPr txBox="1"/>
          <p:nvPr/>
        </p:nvSpPr>
        <p:spPr>
          <a:xfrm>
            <a:off x="4725053" y="6512316"/>
            <a:ext cx="1005403" cy="338554"/>
          </a:xfrm>
          <a:prstGeom prst="rect">
            <a:avLst/>
          </a:prstGeom>
          <a:noFill/>
        </p:spPr>
        <p:txBody>
          <a:bodyPr wrap="none" rtlCol="0">
            <a:spAutoFit/>
          </a:bodyPr>
          <a:lstStyle/>
          <a:p>
            <a:r>
              <a:rPr lang="zh-TW" altLang="en-US" sz="1600"/>
              <a:t>三叉路口</a:t>
            </a:r>
            <a:endParaRPr lang="en-US" altLang="zh-TW" sz="1600"/>
          </a:p>
        </p:txBody>
      </p:sp>
      <p:cxnSp>
        <p:nvCxnSpPr>
          <p:cNvPr id="100" name="直線接點 99">
            <a:extLst>
              <a:ext uri="{FF2B5EF4-FFF2-40B4-BE49-F238E27FC236}">
                <a16:creationId xmlns:a16="http://schemas.microsoft.com/office/drawing/2014/main" id="{30C3A43F-922D-0625-C883-ED595B7C7EB3}"/>
              </a:ext>
            </a:extLst>
          </p:cNvPr>
          <p:cNvCxnSpPr/>
          <p:nvPr/>
        </p:nvCxnSpPr>
        <p:spPr>
          <a:xfrm>
            <a:off x="6096000" y="5812911"/>
            <a:ext cx="0" cy="975514"/>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94B91B6D-201B-B56D-8C1D-AEB20ACB7F75}"/>
              </a:ext>
            </a:extLst>
          </p:cNvPr>
          <p:cNvCxnSpPr/>
          <p:nvPr/>
        </p:nvCxnSpPr>
        <p:spPr>
          <a:xfrm>
            <a:off x="7874000" y="5812911"/>
            <a:ext cx="0" cy="975514"/>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F57A5E52-1262-B0AD-3CCB-A5A3A95DB957}"/>
              </a:ext>
            </a:extLst>
          </p:cNvPr>
          <p:cNvCxnSpPr/>
          <p:nvPr/>
        </p:nvCxnSpPr>
        <p:spPr>
          <a:xfrm>
            <a:off x="9588500" y="5812911"/>
            <a:ext cx="0" cy="975514"/>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32583C38-AD40-0FFB-2A3E-0AE557862E5C}"/>
              </a:ext>
            </a:extLst>
          </p:cNvPr>
          <p:cNvCxnSpPr/>
          <p:nvPr/>
        </p:nvCxnSpPr>
        <p:spPr>
          <a:xfrm>
            <a:off x="11283261" y="5812911"/>
            <a:ext cx="0" cy="975514"/>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4" name="箭號: 向右 103">
            <a:extLst>
              <a:ext uri="{FF2B5EF4-FFF2-40B4-BE49-F238E27FC236}">
                <a16:creationId xmlns:a16="http://schemas.microsoft.com/office/drawing/2014/main" id="{24D3CE76-A06B-9B07-091C-653756063FE7}"/>
              </a:ext>
            </a:extLst>
          </p:cNvPr>
          <p:cNvSpPr/>
          <p:nvPr/>
        </p:nvSpPr>
        <p:spPr>
          <a:xfrm rot="10800000">
            <a:off x="5806260" y="6533818"/>
            <a:ext cx="238016" cy="2955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文字方塊 104">
            <a:extLst>
              <a:ext uri="{FF2B5EF4-FFF2-40B4-BE49-F238E27FC236}">
                <a16:creationId xmlns:a16="http://schemas.microsoft.com/office/drawing/2014/main" id="{74964845-1055-86AF-B022-A786417C6419}"/>
              </a:ext>
            </a:extLst>
          </p:cNvPr>
          <p:cNvSpPr txBox="1"/>
          <p:nvPr/>
        </p:nvSpPr>
        <p:spPr>
          <a:xfrm>
            <a:off x="6478056" y="6512316"/>
            <a:ext cx="1005403" cy="338554"/>
          </a:xfrm>
          <a:prstGeom prst="rect">
            <a:avLst/>
          </a:prstGeom>
          <a:noFill/>
        </p:spPr>
        <p:txBody>
          <a:bodyPr wrap="none" rtlCol="0">
            <a:spAutoFit/>
          </a:bodyPr>
          <a:lstStyle/>
          <a:p>
            <a:r>
              <a:rPr lang="zh-TW" altLang="en-US" sz="1600"/>
              <a:t>十字路口</a:t>
            </a:r>
            <a:endParaRPr lang="en-US" altLang="zh-TW" sz="1600"/>
          </a:p>
        </p:txBody>
      </p:sp>
      <p:sp>
        <p:nvSpPr>
          <p:cNvPr id="106" name="箭號: 向右 105">
            <a:extLst>
              <a:ext uri="{FF2B5EF4-FFF2-40B4-BE49-F238E27FC236}">
                <a16:creationId xmlns:a16="http://schemas.microsoft.com/office/drawing/2014/main" id="{05AE8869-7CAA-D2A2-9490-B891E3B21AD9}"/>
              </a:ext>
            </a:extLst>
          </p:cNvPr>
          <p:cNvSpPr/>
          <p:nvPr/>
        </p:nvSpPr>
        <p:spPr>
          <a:xfrm rot="10800000">
            <a:off x="7559263" y="6533818"/>
            <a:ext cx="238016" cy="2955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文字方塊 106">
            <a:extLst>
              <a:ext uri="{FF2B5EF4-FFF2-40B4-BE49-F238E27FC236}">
                <a16:creationId xmlns:a16="http://schemas.microsoft.com/office/drawing/2014/main" id="{70948FB3-86B7-BB25-AFC8-20DB6C8B4EFD}"/>
              </a:ext>
            </a:extLst>
          </p:cNvPr>
          <p:cNvSpPr txBox="1"/>
          <p:nvPr/>
        </p:nvSpPr>
        <p:spPr>
          <a:xfrm>
            <a:off x="8192556" y="6512316"/>
            <a:ext cx="1005403" cy="338554"/>
          </a:xfrm>
          <a:prstGeom prst="rect">
            <a:avLst/>
          </a:prstGeom>
          <a:noFill/>
        </p:spPr>
        <p:txBody>
          <a:bodyPr wrap="none" rtlCol="0">
            <a:spAutoFit/>
          </a:bodyPr>
          <a:lstStyle/>
          <a:p>
            <a:r>
              <a:rPr lang="zh-TW" altLang="en-US" sz="1600"/>
              <a:t>五叉路口</a:t>
            </a:r>
            <a:endParaRPr lang="en-US" altLang="zh-TW" sz="1600"/>
          </a:p>
        </p:txBody>
      </p:sp>
      <p:sp>
        <p:nvSpPr>
          <p:cNvPr id="108" name="箭號: 向右 107">
            <a:extLst>
              <a:ext uri="{FF2B5EF4-FFF2-40B4-BE49-F238E27FC236}">
                <a16:creationId xmlns:a16="http://schemas.microsoft.com/office/drawing/2014/main" id="{BE8F9C69-7450-6910-39FF-51E5EE6603BC}"/>
              </a:ext>
            </a:extLst>
          </p:cNvPr>
          <p:cNvSpPr/>
          <p:nvPr/>
        </p:nvSpPr>
        <p:spPr>
          <a:xfrm rot="10800000">
            <a:off x="9273763" y="6533818"/>
            <a:ext cx="238016" cy="2955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文字方塊 108">
            <a:extLst>
              <a:ext uri="{FF2B5EF4-FFF2-40B4-BE49-F238E27FC236}">
                <a16:creationId xmlns:a16="http://schemas.microsoft.com/office/drawing/2014/main" id="{EBDA6493-F537-0BB4-6309-3ED2FBAA8DE5}"/>
              </a:ext>
            </a:extLst>
          </p:cNvPr>
          <p:cNvSpPr txBox="1"/>
          <p:nvPr/>
        </p:nvSpPr>
        <p:spPr>
          <a:xfrm>
            <a:off x="9855170" y="6512316"/>
            <a:ext cx="1005403" cy="338554"/>
          </a:xfrm>
          <a:prstGeom prst="rect">
            <a:avLst/>
          </a:prstGeom>
          <a:noFill/>
        </p:spPr>
        <p:txBody>
          <a:bodyPr wrap="none" rtlCol="0">
            <a:spAutoFit/>
          </a:bodyPr>
          <a:lstStyle/>
          <a:p>
            <a:r>
              <a:rPr lang="zh-TW" altLang="en-US" sz="1600"/>
              <a:t>六叉路口</a:t>
            </a:r>
            <a:endParaRPr lang="en-US" altLang="zh-TW" sz="1600"/>
          </a:p>
        </p:txBody>
      </p:sp>
      <p:sp>
        <p:nvSpPr>
          <p:cNvPr id="110" name="箭號: 向右 109">
            <a:extLst>
              <a:ext uri="{FF2B5EF4-FFF2-40B4-BE49-F238E27FC236}">
                <a16:creationId xmlns:a16="http://schemas.microsoft.com/office/drawing/2014/main" id="{AC6B4997-F826-083A-A994-DF173795F8B8}"/>
              </a:ext>
            </a:extLst>
          </p:cNvPr>
          <p:cNvSpPr/>
          <p:nvPr/>
        </p:nvSpPr>
        <p:spPr>
          <a:xfrm rot="10800000">
            <a:off x="10936377" y="6533818"/>
            <a:ext cx="238016" cy="2955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737C32F8-0ABE-9023-4EB0-63069FB61A3D}"/>
              </a:ext>
            </a:extLst>
          </p:cNvPr>
          <p:cNvSpPr/>
          <p:nvPr/>
        </p:nvSpPr>
        <p:spPr>
          <a:xfrm>
            <a:off x="11283261" y="4022329"/>
            <a:ext cx="450060" cy="1008000"/>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8" name="直線單箭頭接點 117">
            <a:extLst>
              <a:ext uri="{FF2B5EF4-FFF2-40B4-BE49-F238E27FC236}">
                <a16:creationId xmlns:a16="http://schemas.microsoft.com/office/drawing/2014/main" id="{096A1A50-5DCC-3709-9815-FA157AD40323}"/>
              </a:ext>
            </a:extLst>
          </p:cNvPr>
          <p:cNvCxnSpPr>
            <a:cxnSpLocks/>
            <a:stCxn id="112" idx="1"/>
          </p:cNvCxnSpPr>
          <p:nvPr/>
        </p:nvCxnSpPr>
        <p:spPr>
          <a:xfrm flipH="1" flipV="1">
            <a:off x="10598548" y="3556705"/>
            <a:ext cx="684713" cy="96962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53215A5F-63D2-5D0E-8E92-3EDF2D4D000D}"/>
              </a:ext>
            </a:extLst>
          </p:cNvPr>
          <p:cNvSpPr txBox="1"/>
          <p:nvPr/>
        </p:nvSpPr>
        <p:spPr>
          <a:xfrm>
            <a:off x="342880" y="5052548"/>
            <a:ext cx="1800493" cy="369332"/>
          </a:xfrm>
          <a:prstGeom prst="rect">
            <a:avLst/>
          </a:prstGeom>
          <a:noFill/>
        </p:spPr>
        <p:txBody>
          <a:bodyPr wrap="none" rtlCol="0">
            <a:spAutoFit/>
          </a:bodyPr>
          <a:lstStyle/>
          <a:p>
            <a:r>
              <a:rPr lang="zh-TW" altLang="en-US" b="1"/>
              <a:t>號誌供電示意圖</a:t>
            </a:r>
          </a:p>
        </p:txBody>
      </p:sp>
      <p:sp>
        <p:nvSpPr>
          <p:cNvPr id="125" name="投影片編號版面配置區 2">
            <a:extLst>
              <a:ext uri="{FF2B5EF4-FFF2-40B4-BE49-F238E27FC236}">
                <a16:creationId xmlns:a16="http://schemas.microsoft.com/office/drawing/2014/main" id="{804EA2FB-32F6-0539-7006-2EFD660F669D}"/>
              </a:ext>
            </a:extLst>
          </p:cNvPr>
          <p:cNvSpPr>
            <a:spLocks noGrp="1"/>
          </p:cNvSpPr>
          <p:nvPr>
            <p:ph type="sldNum" sz="quarter" idx="12"/>
          </p:nvPr>
        </p:nvSpPr>
        <p:spPr>
          <a:xfrm>
            <a:off x="11756573" y="6492875"/>
            <a:ext cx="391885" cy="365125"/>
          </a:xfrm>
        </p:spPr>
        <p:txBody>
          <a:bodyPr/>
          <a:lstStyle/>
          <a:p>
            <a:pPr algn="ctr"/>
            <a:fld id="{6E290225-7458-4E5F-AFE5-E142CAAEBF37}" type="slidenum">
              <a:rPr lang="en-US" smtClean="0"/>
              <a:pPr algn="ctr"/>
              <a:t>18</a:t>
            </a:fld>
            <a:endParaRPr lang="en-US"/>
          </a:p>
        </p:txBody>
      </p:sp>
      <p:sp>
        <p:nvSpPr>
          <p:cNvPr id="11" name="爆炸: 十四角 10">
            <a:extLst>
              <a:ext uri="{FF2B5EF4-FFF2-40B4-BE49-F238E27FC236}">
                <a16:creationId xmlns:a16="http://schemas.microsoft.com/office/drawing/2014/main" id="{35251D61-3200-29BB-E37B-5F8B46C91FBB}"/>
              </a:ext>
            </a:extLst>
          </p:cNvPr>
          <p:cNvSpPr/>
          <p:nvPr/>
        </p:nvSpPr>
        <p:spPr>
          <a:xfrm>
            <a:off x="13413444" y="4952849"/>
            <a:ext cx="6308631" cy="6297620"/>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請你們再討論清楚</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a:t>
            </a: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電力配置的問題</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a:t>
            </a: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請</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Tony and Allen </a:t>
            </a: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打電話給廠商</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a:t>
            </a: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了解下</a:t>
            </a:r>
          </a:p>
          <a:p>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a:t>
            </a:r>
            <a:endParaRPr lang="zh-TW" altLang="zh-TW" sz="1800">
              <a:effectLst/>
              <a:latin typeface="Aptos" panose="020B0004020202020204" pitchFamily="34" charset="0"/>
              <a:ea typeface="新細明體" panose="02020500000000000000" pitchFamily="18" charset="-120"/>
              <a:cs typeface="新細明體" panose="02020500000000000000" pitchFamily="18" charset="-120"/>
            </a:endParaRPr>
          </a:p>
          <a:p>
            <a:pPr marL="342900" lvl="0" indent="-342900">
              <a:buFont typeface="+mj-lt"/>
              <a:buAutoNum type="arabicPeriod"/>
            </a:pP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是否是每一個 輸出推動器</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a:t>
            </a: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接兩組燈</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a:t>
            </a: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前後同向</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a:t>
            </a:r>
            <a:endParaRPr lang="zh-TW" altLang="zh-TW" sz="1800">
              <a:effectLst/>
              <a:latin typeface="Aptos" panose="020B0004020202020204" pitchFamily="34" charset="0"/>
              <a:ea typeface="新細明體" panose="02020500000000000000" pitchFamily="18" charset="-120"/>
              <a:cs typeface="新細明體" panose="02020500000000000000" pitchFamily="18" charset="-120"/>
            </a:endParaRPr>
          </a:p>
          <a:p>
            <a:pPr marL="342900" lvl="0" indent="-342900">
              <a:buFont typeface="+mj-lt"/>
              <a:buAutoNum type="arabicPeriod"/>
            </a:pP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安裝時的配線 是否會先配好</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6 </a:t>
            </a: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組縣 或更多</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a:t>
            </a:r>
            <a:endParaRPr lang="zh-TW" altLang="zh-TW" sz="1800">
              <a:effectLst/>
              <a:latin typeface="Aptos" panose="020B0004020202020204" pitchFamily="34" charset="0"/>
              <a:ea typeface="新細明體" panose="02020500000000000000" pitchFamily="18" charset="-120"/>
              <a:cs typeface="新細明體" panose="02020500000000000000" pitchFamily="18" charset="-120"/>
            </a:endParaRPr>
          </a:p>
          <a:p>
            <a:pPr marL="342900" lvl="0" indent="-342900">
              <a:buFont typeface="+mj-lt"/>
              <a:buAutoNum type="arabicPeriod"/>
            </a:pP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是否可以找空的</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Pin </a:t>
            </a: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設定常開</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a:t>
            </a:r>
            <a:endParaRPr lang="zh-TW" altLang="zh-TW" sz="1800">
              <a:effectLst/>
              <a:latin typeface="Aptos" panose="020B0004020202020204" pitchFamily="34" charset="0"/>
              <a:ea typeface="新細明體" panose="02020500000000000000" pitchFamily="18" charset="-120"/>
              <a:cs typeface="新細明體" panose="02020500000000000000" pitchFamily="18" charset="-120"/>
            </a:endParaRPr>
          </a:p>
          <a:p>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a:t>
            </a:r>
            <a:endParaRPr lang="zh-TW" altLang="zh-TW" sz="1800">
              <a:effectLst/>
              <a:latin typeface="Aptos" panose="020B0004020202020204" pitchFamily="34" charset="0"/>
              <a:ea typeface="新細明體" panose="02020500000000000000" pitchFamily="18" charset="-120"/>
              <a:cs typeface="新細明體" panose="02020500000000000000" pitchFamily="18" charset="-120"/>
            </a:endParaRPr>
          </a:p>
          <a:p>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以上如果可行</a:t>
            </a:r>
            <a:r>
              <a:rPr lang="en-US" altLang="zh-TW" sz="1800">
                <a:effectLst/>
                <a:latin typeface="Aptos" panose="020B0004020202020204" pitchFamily="34" charset="0"/>
                <a:ea typeface="新細明體" panose="02020500000000000000" pitchFamily="18" charset="-120"/>
                <a:cs typeface="新細明體" panose="02020500000000000000" pitchFamily="18" charset="-120"/>
              </a:rPr>
              <a:t>, </a:t>
            </a:r>
            <a:r>
              <a:rPr lang="zh-TW" altLang="zh-TW" sz="1800">
                <a:effectLst/>
                <a:latin typeface="Aptos" panose="020B0004020202020204" pitchFamily="34" charset="0"/>
                <a:ea typeface="新細明體" panose="02020500000000000000" pitchFamily="18" charset="-120"/>
                <a:cs typeface="新細明體" panose="02020500000000000000" pitchFamily="18" charset="-120"/>
              </a:rPr>
              <a:t>就不需要偷電 直接使用交控器的電就可以操作</a:t>
            </a:r>
          </a:p>
        </p:txBody>
      </p:sp>
    </p:spTree>
    <p:extLst>
      <p:ext uri="{BB962C8B-B14F-4D97-AF65-F5344CB8AC3E}">
        <p14:creationId xmlns:p14="http://schemas.microsoft.com/office/powerpoint/2010/main" val="3601174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B77C38-B029-BDF6-545F-F703B48DD32C}"/>
              </a:ext>
            </a:extLst>
          </p:cNvPr>
          <p:cNvSpPr>
            <a:spLocks noGrp="1"/>
          </p:cNvSpPr>
          <p:nvPr>
            <p:ph type="title"/>
          </p:nvPr>
        </p:nvSpPr>
        <p:spPr/>
        <p:txBody>
          <a:bodyPr>
            <a:normAutofit/>
          </a:bodyPr>
          <a:lstStyle/>
          <a:p>
            <a:r>
              <a:rPr lang="zh-TW" altLang="en-US"/>
              <a:t>特點</a:t>
            </a:r>
            <a:r>
              <a:rPr lang="en-US" altLang="zh-TW"/>
              <a:t>2, </a:t>
            </a:r>
            <a:r>
              <a:rPr lang="zh-TW" altLang="en-US"/>
              <a:t>單一電源 </a:t>
            </a:r>
            <a:r>
              <a:rPr lang="en-US" altLang="zh-TW"/>
              <a:t>- Single Power </a:t>
            </a:r>
            <a:r>
              <a:rPr lang="zh-TW" altLang="en-US"/>
              <a:t>架設方案</a:t>
            </a:r>
          </a:p>
        </p:txBody>
      </p:sp>
      <p:sp>
        <p:nvSpPr>
          <p:cNvPr id="4" name="內容版面配置區 3">
            <a:extLst>
              <a:ext uri="{FF2B5EF4-FFF2-40B4-BE49-F238E27FC236}">
                <a16:creationId xmlns:a16="http://schemas.microsoft.com/office/drawing/2014/main" id="{4854D655-2F82-5912-F4BD-CFDCF139D690}"/>
              </a:ext>
            </a:extLst>
          </p:cNvPr>
          <p:cNvSpPr>
            <a:spLocks noGrp="1"/>
          </p:cNvSpPr>
          <p:nvPr>
            <p:ph idx="1"/>
          </p:nvPr>
        </p:nvSpPr>
        <p:spPr>
          <a:xfrm>
            <a:off x="12214690" y="1388962"/>
            <a:ext cx="10515600" cy="4788001"/>
          </a:xfrm>
        </p:spPr>
        <p:txBody>
          <a:bodyPr/>
          <a:lstStyle/>
          <a:p>
            <a:r>
              <a:rPr lang="zh-TW" altLang="en-US"/>
              <a:t>直接採用交控箱內建的電源 </a:t>
            </a:r>
            <a:r>
              <a:rPr lang="en-US" altLang="zh-TW"/>
              <a:t>(10W </a:t>
            </a:r>
            <a:r>
              <a:rPr lang="zh-TW" altLang="en-US"/>
              <a:t>以下可以使用</a:t>
            </a:r>
            <a:r>
              <a:rPr lang="en-US" altLang="zh-TW"/>
              <a:t>)</a:t>
            </a:r>
          </a:p>
          <a:p>
            <a:r>
              <a:rPr lang="zh-TW" altLang="en-US"/>
              <a:t>如無多餘線路則採用 </a:t>
            </a:r>
            <a:r>
              <a:rPr lang="en-US" altLang="zh-TW" err="1"/>
              <a:t>iTB</a:t>
            </a:r>
            <a:r>
              <a:rPr lang="en-US" altLang="zh-TW"/>
              <a:t> </a:t>
            </a:r>
            <a:r>
              <a:rPr lang="zh-TW" altLang="en-US"/>
              <a:t>內建 </a:t>
            </a:r>
            <a:r>
              <a:rPr lang="en-US" altLang="zh-TW"/>
              <a:t>Power Bridge </a:t>
            </a:r>
            <a:r>
              <a:rPr lang="zh-TW" altLang="en-US"/>
              <a:t>方案</a:t>
            </a:r>
          </a:p>
        </p:txBody>
      </p:sp>
      <p:sp>
        <p:nvSpPr>
          <p:cNvPr id="103" name="文字方塊 102">
            <a:extLst>
              <a:ext uri="{FF2B5EF4-FFF2-40B4-BE49-F238E27FC236}">
                <a16:creationId xmlns:a16="http://schemas.microsoft.com/office/drawing/2014/main" id="{5C235EE1-E83F-AD2A-E33A-8C51A09B7C08}"/>
              </a:ext>
            </a:extLst>
          </p:cNvPr>
          <p:cNvSpPr txBox="1"/>
          <p:nvPr/>
        </p:nvSpPr>
        <p:spPr>
          <a:xfrm>
            <a:off x="2066157" y="1081837"/>
            <a:ext cx="721965" cy="830997"/>
          </a:xfrm>
          <a:prstGeom prst="rect">
            <a:avLst/>
          </a:prstGeom>
          <a:noFill/>
        </p:spPr>
        <p:txBody>
          <a:bodyPr wrap="square" rtlCol="0">
            <a:spAutoFit/>
          </a:bodyPr>
          <a:lstStyle/>
          <a:p>
            <a:r>
              <a:rPr lang="en-US" altLang="zh-TW" sz="1600"/>
              <a:t>AC</a:t>
            </a:r>
          </a:p>
          <a:p>
            <a:r>
              <a:rPr lang="en-US" altLang="zh-TW" sz="1600"/>
              <a:t>DC</a:t>
            </a:r>
          </a:p>
          <a:p>
            <a:r>
              <a:rPr lang="en-US" altLang="zh-TW" sz="1600"/>
              <a:t>Data</a:t>
            </a:r>
            <a:endParaRPr lang="zh-TW" altLang="en-US" sz="1600"/>
          </a:p>
        </p:txBody>
      </p:sp>
      <p:cxnSp>
        <p:nvCxnSpPr>
          <p:cNvPr id="104" name="直線接點 103">
            <a:extLst>
              <a:ext uri="{FF2B5EF4-FFF2-40B4-BE49-F238E27FC236}">
                <a16:creationId xmlns:a16="http://schemas.microsoft.com/office/drawing/2014/main" id="{001AC7AD-EAD6-3BA0-A7D2-37F1FE007F38}"/>
              </a:ext>
            </a:extLst>
          </p:cNvPr>
          <p:cNvCxnSpPr/>
          <p:nvPr/>
        </p:nvCxnSpPr>
        <p:spPr>
          <a:xfrm>
            <a:off x="1317315" y="1236743"/>
            <a:ext cx="7488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7CCFF382-72BF-6E99-4D0E-F67F7B39465C}"/>
              </a:ext>
            </a:extLst>
          </p:cNvPr>
          <p:cNvCxnSpPr/>
          <p:nvPr/>
        </p:nvCxnSpPr>
        <p:spPr>
          <a:xfrm>
            <a:off x="1317315" y="1477423"/>
            <a:ext cx="748843"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3AD3232E-67CE-1A9F-72E5-DFA428889520}"/>
              </a:ext>
            </a:extLst>
          </p:cNvPr>
          <p:cNvCxnSpPr/>
          <p:nvPr/>
        </p:nvCxnSpPr>
        <p:spPr>
          <a:xfrm>
            <a:off x="1330174" y="1739716"/>
            <a:ext cx="748843" cy="0"/>
          </a:xfrm>
          <a:prstGeom prst="line">
            <a:avLst/>
          </a:prstGeom>
          <a:ln w="38100">
            <a:solidFill>
              <a:srgbClr val="7030A0"/>
            </a:solidFill>
            <a:prstDash val="dashDot"/>
          </a:ln>
        </p:spPr>
        <p:style>
          <a:lnRef idx="1">
            <a:schemeClr val="accent1"/>
          </a:lnRef>
          <a:fillRef idx="0">
            <a:schemeClr val="accent1"/>
          </a:fillRef>
          <a:effectRef idx="0">
            <a:schemeClr val="accent1"/>
          </a:effectRef>
          <a:fontRef idx="minor">
            <a:schemeClr val="tx1"/>
          </a:fontRef>
        </p:style>
      </p:cxnSp>
      <p:grpSp>
        <p:nvGrpSpPr>
          <p:cNvPr id="131" name="群組 130">
            <a:extLst>
              <a:ext uri="{FF2B5EF4-FFF2-40B4-BE49-F238E27FC236}">
                <a16:creationId xmlns:a16="http://schemas.microsoft.com/office/drawing/2014/main" id="{8D5F5FBF-FAC8-4817-AF2B-2BB06E6809CB}"/>
              </a:ext>
            </a:extLst>
          </p:cNvPr>
          <p:cNvGrpSpPr/>
          <p:nvPr/>
        </p:nvGrpSpPr>
        <p:grpSpPr>
          <a:xfrm>
            <a:off x="1323972" y="1230802"/>
            <a:ext cx="9544059" cy="5330039"/>
            <a:chOff x="1323972" y="1230802"/>
            <a:chExt cx="9544059" cy="5330039"/>
          </a:xfrm>
        </p:grpSpPr>
        <p:grpSp>
          <p:nvGrpSpPr>
            <p:cNvPr id="129" name="群組 128">
              <a:extLst>
                <a:ext uri="{FF2B5EF4-FFF2-40B4-BE49-F238E27FC236}">
                  <a16:creationId xmlns:a16="http://schemas.microsoft.com/office/drawing/2014/main" id="{4863C6A8-036E-3111-00EF-C3742063DEB1}"/>
                </a:ext>
              </a:extLst>
            </p:cNvPr>
            <p:cNvGrpSpPr/>
            <p:nvPr/>
          </p:nvGrpSpPr>
          <p:grpSpPr>
            <a:xfrm>
              <a:off x="1323972" y="1230802"/>
              <a:ext cx="9544059" cy="5330039"/>
              <a:chOff x="277355" y="1144588"/>
              <a:chExt cx="11743266" cy="6558230"/>
            </a:xfrm>
          </p:grpSpPr>
          <p:sp>
            <p:nvSpPr>
              <p:cNvPr id="5" name="文字方塊 4">
                <a:extLst>
                  <a:ext uri="{FF2B5EF4-FFF2-40B4-BE49-F238E27FC236}">
                    <a16:creationId xmlns:a16="http://schemas.microsoft.com/office/drawing/2014/main" id="{BE1034F3-3933-3E0D-5F74-98C204EE7515}"/>
                  </a:ext>
                </a:extLst>
              </p:cNvPr>
              <p:cNvSpPr txBox="1"/>
              <p:nvPr/>
            </p:nvSpPr>
            <p:spPr>
              <a:xfrm>
                <a:off x="2506918" y="2306982"/>
                <a:ext cx="1163487" cy="321892"/>
              </a:xfrm>
              <a:prstGeom prst="rect">
                <a:avLst/>
              </a:prstGeom>
              <a:noFill/>
            </p:spPr>
            <p:txBody>
              <a:bodyPr wrap="square" rtlCol="0">
                <a:spAutoFit/>
              </a:bodyPr>
              <a:lstStyle/>
              <a:p>
                <a:r>
                  <a:rPr lang="zh-TW" altLang="en-US" sz="1100"/>
                  <a:t>綠燈</a:t>
                </a:r>
                <a:r>
                  <a:rPr lang="en-US" altLang="zh-TW" sz="1100"/>
                  <a:t>Port</a:t>
                </a:r>
                <a:endParaRPr lang="zh-TW" altLang="en-US" sz="1100"/>
              </a:p>
            </p:txBody>
          </p:sp>
          <p:sp>
            <p:nvSpPr>
              <p:cNvPr id="6" name="文字方塊 5">
                <a:extLst>
                  <a:ext uri="{FF2B5EF4-FFF2-40B4-BE49-F238E27FC236}">
                    <a16:creationId xmlns:a16="http://schemas.microsoft.com/office/drawing/2014/main" id="{EBA55309-4BAF-2B6A-0230-FB010E1DE92C}"/>
                  </a:ext>
                </a:extLst>
              </p:cNvPr>
              <p:cNvSpPr txBox="1"/>
              <p:nvPr/>
            </p:nvSpPr>
            <p:spPr>
              <a:xfrm>
                <a:off x="2501603" y="2074368"/>
                <a:ext cx="1163487" cy="321892"/>
              </a:xfrm>
              <a:prstGeom prst="rect">
                <a:avLst/>
              </a:prstGeom>
              <a:noFill/>
            </p:spPr>
            <p:txBody>
              <a:bodyPr wrap="square" rtlCol="0">
                <a:spAutoFit/>
              </a:bodyPr>
              <a:lstStyle/>
              <a:p>
                <a:r>
                  <a:rPr lang="zh-TW" altLang="en-US" sz="1100"/>
                  <a:t>黃燈</a:t>
                </a:r>
                <a:r>
                  <a:rPr lang="en-US" altLang="zh-TW" sz="1100"/>
                  <a:t>Port</a:t>
                </a:r>
                <a:endParaRPr lang="zh-TW" altLang="en-US" sz="1100"/>
              </a:p>
            </p:txBody>
          </p:sp>
          <p:sp>
            <p:nvSpPr>
              <p:cNvPr id="7" name="矩形: 圓角 6">
                <a:extLst>
                  <a:ext uri="{FF2B5EF4-FFF2-40B4-BE49-F238E27FC236}">
                    <a16:creationId xmlns:a16="http://schemas.microsoft.com/office/drawing/2014/main" id="{0A1458EC-0B7D-52D1-4FED-5AADB4BE025E}"/>
                  </a:ext>
                </a:extLst>
              </p:cNvPr>
              <p:cNvSpPr/>
              <p:nvPr/>
            </p:nvSpPr>
            <p:spPr>
              <a:xfrm>
                <a:off x="3309790" y="1743813"/>
                <a:ext cx="4581179" cy="521273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sz="1600"/>
              </a:p>
            </p:txBody>
          </p:sp>
          <p:sp>
            <p:nvSpPr>
              <p:cNvPr id="8" name="矩形 7">
                <a:extLst>
                  <a:ext uri="{FF2B5EF4-FFF2-40B4-BE49-F238E27FC236}">
                    <a16:creationId xmlns:a16="http://schemas.microsoft.com/office/drawing/2014/main" id="{38FF82B7-8161-7639-AE37-4157AC8C0283}"/>
                  </a:ext>
                </a:extLst>
              </p:cNvPr>
              <p:cNvSpPr/>
              <p:nvPr/>
            </p:nvSpPr>
            <p:spPr>
              <a:xfrm>
                <a:off x="9226541" y="1144588"/>
                <a:ext cx="2319118" cy="186335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pic>
            <p:nvPicPr>
              <p:cNvPr id="9" name="圖片 8">
                <a:extLst>
                  <a:ext uri="{FF2B5EF4-FFF2-40B4-BE49-F238E27FC236}">
                    <a16:creationId xmlns:a16="http://schemas.microsoft.com/office/drawing/2014/main" id="{9656CD23-2DB7-779F-8CEF-0717A39F14F6}"/>
                  </a:ext>
                </a:extLst>
              </p:cNvPr>
              <p:cNvPicPr>
                <a:picLocks noChangeAspect="1"/>
              </p:cNvPicPr>
              <p:nvPr/>
            </p:nvPicPr>
            <p:blipFill>
              <a:blip r:embed="rId2">
                <a:alphaModFix amt="35000"/>
              </a:blip>
              <a:stretch>
                <a:fillRect/>
              </a:stretch>
            </p:blipFill>
            <p:spPr>
              <a:xfrm>
                <a:off x="9451066" y="1319159"/>
                <a:ext cx="1876663" cy="1544076"/>
              </a:xfrm>
              <a:prstGeom prst="rect">
                <a:avLst/>
              </a:prstGeom>
            </p:spPr>
          </p:pic>
          <p:sp>
            <p:nvSpPr>
              <p:cNvPr id="10" name="文字方塊 9">
                <a:extLst>
                  <a:ext uri="{FF2B5EF4-FFF2-40B4-BE49-F238E27FC236}">
                    <a16:creationId xmlns:a16="http://schemas.microsoft.com/office/drawing/2014/main" id="{7536917E-B905-3BE0-9324-D9047021FB0B}"/>
                  </a:ext>
                </a:extLst>
              </p:cNvPr>
              <p:cNvSpPr txBox="1"/>
              <p:nvPr/>
            </p:nvSpPr>
            <p:spPr>
              <a:xfrm>
                <a:off x="10760936" y="2091742"/>
                <a:ext cx="568583" cy="530175"/>
              </a:xfrm>
              <a:prstGeom prst="rect">
                <a:avLst/>
              </a:prstGeom>
              <a:noFill/>
            </p:spPr>
            <p:txBody>
              <a:bodyPr wrap="square" rtlCol="0">
                <a:spAutoFit/>
              </a:bodyPr>
              <a:lstStyle/>
              <a:p>
                <a:pPr algn="ctr"/>
                <a:r>
                  <a:rPr lang="zh-TW" altLang="en-US" sz="1100"/>
                  <a:t>紅光</a:t>
                </a:r>
              </a:p>
            </p:txBody>
          </p:sp>
          <p:sp>
            <p:nvSpPr>
              <p:cNvPr id="11" name="文字方塊 10">
                <a:extLst>
                  <a:ext uri="{FF2B5EF4-FFF2-40B4-BE49-F238E27FC236}">
                    <a16:creationId xmlns:a16="http://schemas.microsoft.com/office/drawing/2014/main" id="{CE44BB3C-DEAE-035F-6E3E-C50DDC0CB78A}"/>
                  </a:ext>
                </a:extLst>
              </p:cNvPr>
              <p:cNvSpPr txBox="1"/>
              <p:nvPr/>
            </p:nvSpPr>
            <p:spPr>
              <a:xfrm>
                <a:off x="3486434" y="1741479"/>
                <a:ext cx="657480" cy="321892"/>
              </a:xfrm>
              <a:prstGeom prst="rect">
                <a:avLst/>
              </a:prstGeom>
              <a:noFill/>
            </p:spPr>
            <p:txBody>
              <a:bodyPr wrap="square" rtlCol="0">
                <a:spAutoFit/>
              </a:bodyPr>
              <a:lstStyle/>
              <a:p>
                <a:pPr algn="ctr"/>
                <a:r>
                  <a:rPr lang="en-US" altLang="zh-TW" sz="1100"/>
                  <a:t>AC In</a:t>
                </a:r>
                <a:endParaRPr lang="zh-TW" altLang="en-US" sz="1100"/>
              </a:p>
            </p:txBody>
          </p:sp>
          <p:sp>
            <p:nvSpPr>
              <p:cNvPr id="12" name="文字方塊 11">
                <a:extLst>
                  <a:ext uri="{FF2B5EF4-FFF2-40B4-BE49-F238E27FC236}">
                    <a16:creationId xmlns:a16="http://schemas.microsoft.com/office/drawing/2014/main" id="{5B01BE35-2C73-ACBD-9B9E-87B4C1438658}"/>
                  </a:ext>
                </a:extLst>
              </p:cNvPr>
              <p:cNvSpPr txBox="1"/>
              <p:nvPr/>
            </p:nvSpPr>
            <p:spPr>
              <a:xfrm>
                <a:off x="2497790" y="1835549"/>
                <a:ext cx="1163487" cy="321892"/>
              </a:xfrm>
              <a:prstGeom prst="rect">
                <a:avLst/>
              </a:prstGeom>
              <a:noFill/>
            </p:spPr>
            <p:txBody>
              <a:bodyPr wrap="square" rtlCol="0">
                <a:spAutoFit/>
              </a:bodyPr>
              <a:lstStyle/>
              <a:p>
                <a:r>
                  <a:rPr lang="zh-TW" altLang="en-US" sz="1100"/>
                  <a:t>紅燈</a:t>
                </a:r>
                <a:r>
                  <a:rPr lang="en-US" altLang="zh-TW" sz="1100"/>
                  <a:t>Port</a:t>
                </a:r>
                <a:endParaRPr lang="zh-TW" altLang="en-US" sz="1100"/>
              </a:p>
            </p:txBody>
          </p:sp>
          <p:cxnSp>
            <p:nvCxnSpPr>
              <p:cNvPr id="13" name="直線單箭頭接點 12">
                <a:extLst>
                  <a:ext uri="{FF2B5EF4-FFF2-40B4-BE49-F238E27FC236}">
                    <a16:creationId xmlns:a16="http://schemas.microsoft.com/office/drawing/2014/main" id="{6A7BD903-D431-4070-EFFA-8614F166706F}"/>
                  </a:ext>
                </a:extLst>
              </p:cNvPr>
              <p:cNvCxnSpPr>
                <a:cxnSpLocks/>
              </p:cNvCxnSpPr>
              <p:nvPr/>
            </p:nvCxnSpPr>
            <p:spPr>
              <a:xfrm>
                <a:off x="2425148" y="2091742"/>
                <a:ext cx="1103243" cy="0"/>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矩形 13">
                <a:extLst>
                  <a:ext uri="{FF2B5EF4-FFF2-40B4-BE49-F238E27FC236}">
                    <a16:creationId xmlns:a16="http://schemas.microsoft.com/office/drawing/2014/main" id="{54F80D69-7A10-E0A2-CE14-E6A59E5F7D87}"/>
                  </a:ext>
                </a:extLst>
              </p:cNvPr>
              <p:cNvSpPr/>
              <p:nvPr/>
            </p:nvSpPr>
            <p:spPr>
              <a:xfrm>
                <a:off x="277359" y="2039536"/>
                <a:ext cx="2290169" cy="340491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pic>
            <p:nvPicPr>
              <p:cNvPr id="15" name="圖片 14" descr="一張含有 文字, 電子產品, 電子工程, 機器 的圖片&#10;&#10;自動產生的描述">
                <a:extLst>
                  <a:ext uri="{FF2B5EF4-FFF2-40B4-BE49-F238E27FC236}">
                    <a16:creationId xmlns:a16="http://schemas.microsoft.com/office/drawing/2014/main" id="{4D4478C7-2692-F32F-F06C-0C547C0E9E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7359" y="2110917"/>
                <a:ext cx="2234112" cy="3142267"/>
              </a:xfrm>
              <a:prstGeom prst="rect">
                <a:avLst/>
              </a:prstGeom>
            </p:spPr>
          </p:pic>
          <p:sp>
            <p:nvSpPr>
              <p:cNvPr id="16" name="文字方塊 15">
                <a:extLst>
                  <a:ext uri="{FF2B5EF4-FFF2-40B4-BE49-F238E27FC236}">
                    <a16:creationId xmlns:a16="http://schemas.microsoft.com/office/drawing/2014/main" id="{7974F36F-895D-4A07-02BD-5110D2DCB308}"/>
                  </a:ext>
                </a:extLst>
              </p:cNvPr>
              <p:cNvSpPr txBox="1"/>
              <p:nvPr/>
            </p:nvSpPr>
            <p:spPr>
              <a:xfrm>
                <a:off x="277355" y="5075119"/>
                <a:ext cx="2287614" cy="416566"/>
              </a:xfrm>
              <a:prstGeom prst="rect">
                <a:avLst/>
              </a:prstGeom>
              <a:solidFill>
                <a:schemeClr val="accent6"/>
              </a:solidFill>
            </p:spPr>
            <p:txBody>
              <a:bodyPr wrap="square" rtlCol="0">
                <a:spAutoFit/>
              </a:bodyPr>
              <a:lstStyle/>
              <a:p>
                <a:pPr algn="ctr"/>
                <a:r>
                  <a:rPr lang="zh-TW" altLang="en-US" sz="1600"/>
                  <a:t>交通燈控制器</a:t>
                </a:r>
              </a:p>
            </p:txBody>
          </p:sp>
          <p:sp>
            <p:nvSpPr>
              <p:cNvPr id="17" name="矩形: 圓角 16">
                <a:extLst>
                  <a:ext uri="{FF2B5EF4-FFF2-40B4-BE49-F238E27FC236}">
                    <a16:creationId xmlns:a16="http://schemas.microsoft.com/office/drawing/2014/main" id="{369D57DE-E745-8F8E-325A-5DD5C8CA3B57}"/>
                  </a:ext>
                </a:extLst>
              </p:cNvPr>
              <p:cNvSpPr/>
              <p:nvPr/>
            </p:nvSpPr>
            <p:spPr>
              <a:xfrm>
                <a:off x="3570066" y="1943525"/>
                <a:ext cx="4030245" cy="26893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cxnSp>
            <p:nvCxnSpPr>
              <p:cNvPr id="18" name="直線單箭頭接點 17">
                <a:extLst>
                  <a:ext uri="{FF2B5EF4-FFF2-40B4-BE49-F238E27FC236}">
                    <a16:creationId xmlns:a16="http://schemas.microsoft.com/office/drawing/2014/main" id="{01CF4F77-D416-DA35-3004-C9C4A20371C6}"/>
                  </a:ext>
                </a:extLst>
              </p:cNvPr>
              <p:cNvCxnSpPr>
                <a:cxnSpLocks/>
              </p:cNvCxnSpPr>
              <p:nvPr/>
            </p:nvCxnSpPr>
            <p:spPr>
              <a:xfrm>
                <a:off x="9032375" y="1626387"/>
                <a:ext cx="351398" cy="8064"/>
              </a:xfrm>
              <a:prstGeom prst="straightConnector1">
                <a:avLst/>
              </a:prstGeom>
              <a:ln w="38100">
                <a:solidFill>
                  <a:schemeClr val="accent3"/>
                </a:solidFill>
                <a:tailEnd type="triangle"/>
              </a:ln>
            </p:spPr>
            <p:style>
              <a:lnRef idx="3">
                <a:schemeClr val="accent5"/>
              </a:lnRef>
              <a:fillRef idx="0">
                <a:schemeClr val="accent5"/>
              </a:fillRef>
              <a:effectRef idx="2">
                <a:schemeClr val="accent5"/>
              </a:effectRef>
              <a:fontRef idx="minor">
                <a:schemeClr val="tx1"/>
              </a:fontRef>
            </p:style>
          </p:cxnSp>
          <p:sp>
            <p:nvSpPr>
              <p:cNvPr id="19" name="矩形: 圓角 18">
                <a:extLst>
                  <a:ext uri="{FF2B5EF4-FFF2-40B4-BE49-F238E27FC236}">
                    <a16:creationId xmlns:a16="http://schemas.microsoft.com/office/drawing/2014/main" id="{9BB9280A-2ED6-7B7F-0E74-546482FD9D2E}"/>
                  </a:ext>
                </a:extLst>
              </p:cNvPr>
              <p:cNvSpPr/>
              <p:nvPr/>
            </p:nvSpPr>
            <p:spPr>
              <a:xfrm>
                <a:off x="9358856" y="1447067"/>
                <a:ext cx="638218" cy="44161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A/D</a:t>
                </a:r>
                <a:endParaRPr lang="zh-TW" altLang="en-US" sz="1400"/>
              </a:p>
            </p:txBody>
          </p:sp>
          <p:cxnSp>
            <p:nvCxnSpPr>
              <p:cNvPr id="20" name="直線單箭頭接點 19">
                <a:extLst>
                  <a:ext uri="{FF2B5EF4-FFF2-40B4-BE49-F238E27FC236}">
                    <a16:creationId xmlns:a16="http://schemas.microsoft.com/office/drawing/2014/main" id="{3646DF46-EA98-3C7B-EEBD-D43DFFF15594}"/>
                  </a:ext>
                </a:extLst>
              </p:cNvPr>
              <p:cNvCxnSpPr>
                <a:cxnSpLocks/>
                <a:stCxn id="19" idx="3"/>
                <a:endCxn id="21" idx="1"/>
              </p:cNvCxnSpPr>
              <p:nvPr/>
            </p:nvCxnSpPr>
            <p:spPr>
              <a:xfrm>
                <a:off x="9997074" y="1667873"/>
                <a:ext cx="378632" cy="2"/>
              </a:xfrm>
              <a:prstGeom prst="straightConnector1">
                <a:avLst/>
              </a:prstGeom>
              <a:ln w="38100">
                <a:solidFill>
                  <a:srgbClr val="0070C0"/>
                </a:solidFill>
                <a:tailEnd type="triangle"/>
              </a:ln>
            </p:spPr>
            <p:style>
              <a:lnRef idx="3">
                <a:schemeClr val="accent5"/>
              </a:lnRef>
              <a:fillRef idx="0">
                <a:schemeClr val="accent5"/>
              </a:fillRef>
              <a:effectRef idx="2">
                <a:schemeClr val="accent5"/>
              </a:effectRef>
              <a:fontRef idx="minor">
                <a:schemeClr val="tx1"/>
              </a:fontRef>
            </p:style>
          </p:cxnSp>
          <p:sp>
            <p:nvSpPr>
              <p:cNvPr id="21" name="矩形: 圓角 20">
                <a:extLst>
                  <a:ext uri="{FF2B5EF4-FFF2-40B4-BE49-F238E27FC236}">
                    <a16:creationId xmlns:a16="http://schemas.microsoft.com/office/drawing/2014/main" id="{4C82F49E-0601-AF43-E374-E79371B62F07}"/>
                  </a:ext>
                </a:extLst>
              </p:cNvPr>
              <p:cNvSpPr/>
              <p:nvPr/>
            </p:nvSpPr>
            <p:spPr>
              <a:xfrm>
                <a:off x="10375706" y="1406480"/>
                <a:ext cx="1078258" cy="52279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LED</a:t>
                </a:r>
                <a:r>
                  <a:rPr lang="zh-TW" altLang="en-US" sz="1400"/>
                  <a:t>燈板</a:t>
                </a:r>
              </a:p>
            </p:txBody>
          </p:sp>
          <p:sp>
            <p:nvSpPr>
              <p:cNvPr id="22" name="矩形: 圓角 21">
                <a:extLst>
                  <a:ext uri="{FF2B5EF4-FFF2-40B4-BE49-F238E27FC236}">
                    <a16:creationId xmlns:a16="http://schemas.microsoft.com/office/drawing/2014/main" id="{DA88A211-526D-9CF1-86C6-9358281E4D8F}"/>
                  </a:ext>
                </a:extLst>
              </p:cNvPr>
              <p:cNvSpPr/>
              <p:nvPr/>
            </p:nvSpPr>
            <p:spPr>
              <a:xfrm>
                <a:off x="10410492" y="2155963"/>
                <a:ext cx="1008686" cy="50397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Light Sensor</a:t>
                </a:r>
                <a:endParaRPr lang="zh-TW" altLang="en-US" sz="1400"/>
              </a:p>
            </p:txBody>
          </p:sp>
          <p:cxnSp>
            <p:nvCxnSpPr>
              <p:cNvPr id="23" name="直線單箭頭接點 22">
                <a:extLst>
                  <a:ext uri="{FF2B5EF4-FFF2-40B4-BE49-F238E27FC236}">
                    <a16:creationId xmlns:a16="http://schemas.microsoft.com/office/drawing/2014/main" id="{0683521D-8586-BE9F-2992-65C0D6D2CB47}"/>
                  </a:ext>
                </a:extLst>
              </p:cNvPr>
              <p:cNvCxnSpPr>
                <a:cxnSpLocks/>
                <a:stCxn id="21" idx="2"/>
                <a:endCxn id="22" idx="0"/>
              </p:cNvCxnSpPr>
              <p:nvPr/>
            </p:nvCxnSpPr>
            <p:spPr>
              <a:xfrm>
                <a:off x="10914835" y="1929270"/>
                <a:ext cx="1" cy="226693"/>
              </a:xfrm>
              <a:prstGeom prst="straightConnector1">
                <a:avLst/>
              </a:prstGeom>
              <a:ln w="38100">
                <a:solidFill>
                  <a:srgbClr val="FFFF00"/>
                </a:solidFill>
                <a:tailEnd type="triangle"/>
              </a:ln>
            </p:spPr>
            <p:style>
              <a:lnRef idx="3">
                <a:schemeClr val="accent5"/>
              </a:lnRef>
              <a:fillRef idx="0">
                <a:schemeClr val="accent5"/>
              </a:fillRef>
              <a:effectRef idx="2">
                <a:schemeClr val="accent5"/>
              </a:effectRef>
              <a:fontRef idx="minor">
                <a:schemeClr val="tx1"/>
              </a:fontRef>
            </p:style>
          </p:cxnSp>
          <p:sp>
            <p:nvSpPr>
              <p:cNvPr id="24" name="文字方塊 23">
                <a:extLst>
                  <a:ext uri="{FF2B5EF4-FFF2-40B4-BE49-F238E27FC236}">
                    <a16:creationId xmlns:a16="http://schemas.microsoft.com/office/drawing/2014/main" id="{5F1AEB40-E472-9AE9-EA10-DEB91E6CBCB4}"/>
                  </a:ext>
                </a:extLst>
              </p:cNvPr>
              <p:cNvSpPr txBox="1"/>
              <p:nvPr/>
            </p:nvSpPr>
            <p:spPr>
              <a:xfrm>
                <a:off x="9873174" y="1418455"/>
                <a:ext cx="568583" cy="321892"/>
              </a:xfrm>
              <a:prstGeom prst="rect">
                <a:avLst/>
              </a:prstGeom>
              <a:noFill/>
            </p:spPr>
            <p:txBody>
              <a:bodyPr wrap="square" rtlCol="0">
                <a:spAutoFit/>
              </a:bodyPr>
              <a:lstStyle/>
              <a:p>
                <a:pPr algn="ctr"/>
                <a:r>
                  <a:rPr lang="en-US" altLang="zh-TW" sz="1100"/>
                  <a:t>DC</a:t>
                </a:r>
                <a:endParaRPr lang="zh-TW" altLang="en-US" sz="1100"/>
              </a:p>
            </p:txBody>
          </p:sp>
          <p:cxnSp>
            <p:nvCxnSpPr>
              <p:cNvPr id="25" name="直線單箭頭接點 24">
                <a:extLst>
                  <a:ext uri="{FF2B5EF4-FFF2-40B4-BE49-F238E27FC236}">
                    <a16:creationId xmlns:a16="http://schemas.microsoft.com/office/drawing/2014/main" id="{D1FEBC06-4197-8A2D-1E68-E235D8F67810}"/>
                  </a:ext>
                </a:extLst>
              </p:cNvPr>
              <p:cNvCxnSpPr>
                <a:cxnSpLocks/>
                <a:stCxn id="22" idx="1"/>
                <a:endCxn id="73" idx="3"/>
              </p:cNvCxnSpPr>
              <p:nvPr/>
            </p:nvCxnSpPr>
            <p:spPr>
              <a:xfrm flipH="1" flipV="1">
                <a:off x="10113193" y="2406600"/>
                <a:ext cx="297300" cy="1352"/>
              </a:xfrm>
              <a:prstGeom prst="straightConnector1">
                <a:avLst/>
              </a:prstGeom>
              <a:ln w="38100">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26" name="文字方塊 25">
                <a:extLst>
                  <a:ext uri="{FF2B5EF4-FFF2-40B4-BE49-F238E27FC236}">
                    <a16:creationId xmlns:a16="http://schemas.microsoft.com/office/drawing/2014/main" id="{EE9D78B3-5CEC-07AC-0B18-2FE94B61D87B}"/>
                  </a:ext>
                </a:extLst>
              </p:cNvPr>
              <p:cNvSpPr txBox="1"/>
              <p:nvPr/>
            </p:nvSpPr>
            <p:spPr>
              <a:xfrm>
                <a:off x="9985314" y="2418444"/>
                <a:ext cx="568583" cy="321892"/>
              </a:xfrm>
              <a:prstGeom prst="rect">
                <a:avLst/>
              </a:prstGeom>
              <a:noFill/>
            </p:spPr>
            <p:txBody>
              <a:bodyPr wrap="square" rtlCol="0">
                <a:spAutoFit/>
              </a:bodyPr>
              <a:lstStyle/>
              <a:p>
                <a:pPr algn="ctr"/>
                <a:r>
                  <a:rPr lang="en-US" altLang="zh-TW" sz="1100"/>
                  <a:t>I2C</a:t>
                </a:r>
                <a:endParaRPr lang="zh-TW" altLang="en-US" sz="1100"/>
              </a:p>
            </p:txBody>
          </p:sp>
          <p:cxnSp>
            <p:nvCxnSpPr>
              <p:cNvPr id="27" name="直線單箭頭接點 26">
                <a:extLst>
                  <a:ext uri="{FF2B5EF4-FFF2-40B4-BE49-F238E27FC236}">
                    <a16:creationId xmlns:a16="http://schemas.microsoft.com/office/drawing/2014/main" id="{0387AFCC-EB8D-9F0F-F806-7B4970681EB7}"/>
                  </a:ext>
                </a:extLst>
              </p:cNvPr>
              <p:cNvCxnSpPr>
                <a:cxnSpLocks/>
              </p:cNvCxnSpPr>
              <p:nvPr/>
            </p:nvCxnSpPr>
            <p:spPr>
              <a:xfrm>
                <a:off x="5231763" y="2120210"/>
                <a:ext cx="0" cy="952326"/>
              </a:xfrm>
              <a:prstGeom prst="straightConnector1">
                <a:avLst/>
              </a:prstGeom>
              <a:ln w="38100">
                <a:solidFill>
                  <a:schemeClr val="accent3"/>
                </a:solidFill>
                <a:tailEnd type="triangle"/>
              </a:ln>
            </p:spPr>
            <p:style>
              <a:lnRef idx="3">
                <a:schemeClr val="accent5"/>
              </a:lnRef>
              <a:fillRef idx="0">
                <a:schemeClr val="accent5"/>
              </a:fillRef>
              <a:effectRef idx="2">
                <a:schemeClr val="accent5"/>
              </a:effectRef>
              <a:fontRef idx="minor">
                <a:schemeClr val="tx1"/>
              </a:fontRef>
            </p:style>
          </p:cxnSp>
          <p:cxnSp>
            <p:nvCxnSpPr>
              <p:cNvPr id="28" name="直線單箭頭接點 27">
                <a:extLst>
                  <a:ext uri="{FF2B5EF4-FFF2-40B4-BE49-F238E27FC236}">
                    <a16:creationId xmlns:a16="http://schemas.microsoft.com/office/drawing/2014/main" id="{7EB22F1D-A279-CA1E-FD78-CCB91F854B1F}"/>
                  </a:ext>
                </a:extLst>
              </p:cNvPr>
              <p:cNvCxnSpPr>
                <a:cxnSpLocks/>
              </p:cNvCxnSpPr>
              <p:nvPr/>
            </p:nvCxnSpPr>
            <p:spPr>
              <a:xfrm>
                <a:off x="3964948" y="2110917"/>
                <a:ext cx="0" cy="972807"/>
              </a:xfrm>
              <a:prstGeom prst="straightConnector1">
                <a:avLst/>
              </a:prstGeom>
              <a:ln w="38100">
                <a:solidFill>
                  <a:schemeClr val="accent3"/>
                </a:solidFill>
                <a:tailEnd type="triangle"/>
              </a:ln>
            </p:spPr>
            <p:style>
              <a:lnRef idx="3">
                <a:schemeClr val="accent5"/>
              </a:lnRef>
              <a:fillRef idx="0">
                <a:schemeClr val="accent5"/>
              </a:fillRef>
              <a:effectRef idx="2">
                <a:schemeClr val="accent5"/>
              </a:effectRef>
              <a:fontRef idx="minor">
                <a:schemeClr val="tx1"/>
              </a:fontRef>
            </p:style>
          </p:cxnSp>
          <p:sp>
            <p:nvSpPr>
              <p:cNvPr id="29" name="矩形: 圓角 28">
                <a:extLst>
                  <a:ext uri="{FF2B5EF4-FFF2-40B4-BE49-F238E27FC236}">
                    <a16:creationId xmlns:a16="http://schemas.microsoft.com/office/drawing/2014/main" id="{2E25CE27-1C37-6F1B-2D45-408969BD90C8}"/>
                  </a:ext>
                </a:extLst>
              </p:cNvPr>
              <p:cNvSpPr/>
              <p:nvPr/>
            </p:nvSpPr>
            <p:spPr>
              <a:xfrm>
                <a:off x="3772536" y="3096971"/>
                <a:ext cx="853754" cy="57895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400"/>
                  <a:t>AC meter</a:t>
                </a:r>
                <a:endParaRPr lang="zh-TW" altLang="en-US" sz="1400"/>
              </a:p>
            </p:txBody>
          </p:sp>
          <p:sp>
            <p:nvSpPr>
              <p:cNvPr id="30" name="文字方塊 29">
                <a:extLst>
                  <a:ext uri="{FF2B5EF4-FFF2-40B4-BE49-F238E27FC236}">
                    <a16:creationId xmlns:a16="http://schemas.microsoft.com/office/drawing/2014/main" id="{3B52D0A8-4FCB-E0FA-62DD-2A7DC496AAAF}"/>
                  </a:ext>
                </a:extLst>
              </p:cNvPr>
              <p:cNvSpPr txBox="1"/>
              <p:nvPr/>
            </p:nvSpPr>
            <p:spPr>
              <a:xfrm>
                <a:off x="6962267" y="3054360"/>
                <a:ext cx="657480" cy="321892"/>
              </a:xfrm>
              <a:prstGeom prst="rect">
                <a:avLst/>
              </a:prstGeom>
              <a:noFill/>
            </p:spPr>
            <p:txBody>
              <a:bodyPr wrap="square" rtlCol="0">
                <a:spAutoFit/>
              </a:bodyPr>
              <a:lstStyle/>
              <a:p>
                <a:pPr algn="ctr"/>
                <a:r>
                  <a:rPr lang="en-US" altLang="zh-TW" sz="1100"/>
                  <a:t>DC 5V</a:t>
                </a:r>
                <a:endParaRPr lang="zh-TW" altLang="en-US" sz="1100"/>
              </a:p>
            </p:txBody>
          </p:sp>
          <p:sp>
            <p:nvSpPr>
              <p:cNvPr id="31" name="矩形: 圓角 30">
                <a:extLst>
                  <a:ext uri="{FF2B5EF4-FFF2-40B4-BE49-F238E27FC236}">
                    <a16:creationId xmlns:a16="http://schemas.microsoft.com/office/drawing/2014/main" id="{5641FF6A-E357-DF01-F6B0-30195A52BE03}"/>
                  </a:ext>
                </a:extLst>
              </p:cNvPr>
              <p:cNvSpPr/>
              <p:nvPr/>
            </p:nvSpPr>
            <p:spPr>
              <a:xfrm>
                <a:off x="3742553" y="4814797"/>
                <a:ext cx="3883875" cy="183441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2" name="文字方塊 31">
                <a:extLst>
                  <a:ext uri="{FF2B5EF4-FFF2-40B4-BE49-F238E27FC236}">
                    <a16:creationId xmlns:a16="http://schemas.microsoft.com/office/drawing/2014/main" id="{215803BA-28DA-5CEE-3431-2895D514422E}"/>
                  </a:ext>
                </a:extLst>
              </p:cNvPr>
              <p:cNvSpPr txBox="1"/>
              <p:nvPr/>
            </p:nvSpPr>
            <p:spPr>
              <a:xfrm>
                <a:off x="4759320" y="6108029"/>
                <a:ext cx="2479440" cy="416566"/>
              </a:xfrm>
              <a:prstGeom prst="rect">
                <a:avLst/>
              </a:prstGeom>
              <a:noFill/>
            </p:spPr>
            <p:txBody>
              <a:bodyPr wrap="square" rtlCol="0">
                <a:spAutoFit/>
              </a:bodyPr>
              <a:lstStyle/>
              <a:p>
                <a:r>
                  <a:rPr lang="en-US" altLang="zh-TW" sz="1600"/>
                  <a:t>Main Board</a:t>
                </a:r>
                <a:endParaRPr lang="zh-TW" altLang="en-US" sz="1600"/>
              </a:p>
            </p:txBody>
          </p:sp>
          <p:cxnSp>
            <p:nvCxnSpPr>
              <p:cNvPr id="33" name="直線單箭頭接點 32">
                <a:extLst>
                  <a:ext uri="{FF2B5EF4-FFF2-40B4-BE49-F238E27FC236}">
                    <a16:creationId xmlns:a16="http://schemas.microsoft.com/office/drawing/2014/main" id="{F962FF93-9169-F279-9B41-4DB934D7F6FA}"/>
                  </a:ext>
                </a:extLst>
              </p:cNvPr>
              <p:cNvCxnSpPr>
                <a:cxnSpLocks/>
              </p:cNvCxnSpPr>
              <p:nvPr/>
            </p:nvCxnSpPr>
            <p:spPr>
              <a:xfrm flipH="1">
                <a:off x="7046842" y="3372882"/>
                <a:ext cx="7737" cy="2071569"/>
              </a:xfrm>
              <a:prstGeom prst="straightConnector1">
                <a:avLst/>
              </a:prstGeom>
              <a:ln w="38100">
                <a:solidFill>
                  <a:srgbClr val="0070C0"/>
                </a:solidFill>
                <a:prstDash val="sysDash"/>
                <a:tailEnd type="triangle"/>
              </a:ln>
            </p:spPr>
            <p:style>
              <a:lnRef idx="3">
                <a:schemeClr val="accent5"/>
              </a:lnRef>
              <a:fillRef idx="0">
                <a:schemeClr val="accent5"/>
              </a:fillRef>
              <a:effectRef idx="2">
                <a:schemeClr val="accent5"/>
              </a:effectRef>
              <a:fontRef idx="minor">
                <a:schemeClr val="tx1"/>
              </a:fontRef>
            </p:style>
          </p:cxnSp>
          <p:sp>
            <p:nvSpPr>
              <p:cNvPr id="34" name="矩形: 圓角 33">
                <a:extLst>
                  <a:ext uri="{FF2B5EF4-FFF2-40B4-BE49-F238E27FC236}">
                    <a16:creationId xmlns:a16="http://schemas.microsoft.com/office/drawing/2014/main" id="{AAA796AD-4905-8911-316A-0B4276B6D78F}"/>
                  </a:ext>
                </a:extLst>
              </p:cNvPr>
              <p:cNvSpPr/>
              <p:nvPr/>
            </p:nvSpPr>
            <p:spPr>
              <a:xfrm>
                <a:off x="5571937" y="5468603"/>
                <a:ext cx="738003" cy="57895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400"/>
                  <a:t>MCU</a:t>
                </a:r>
                <a:endParaRPr lang="zh-TW" altLang="en-US" sz="1400"/>
              </a:p>
            </p:txBody>
          </p:sp>
          <p:sp>
            <p:nvSpPr>
              <p:cNvPr id="35" name="文字方塊 34">
                <a:extLst>
                  <a:ext uri="{FF2B5EF4-FFF2-40B4-BE49-F238E27FC236}">
                    <a16:creationId xmlns:a16="http://schemas.microsoft.com/office/drawing/2014/main" id="{A4DF381F-3A93-F96A-4EB7-D3D7204D3D28}"/>
                  </a:ext>
                </a:extLst>
              </p:cNvPr>
              <p:cNvSpPr txBox="1"/>
              <p:nvPr/>
            </p:nvSpPr>
            <p:spPr>
              <a:xfrm>
                <a:off x="4526758" y="2611944"/>
                <a:ext cx="657480" cy="321892"/>
              </a:xfrm>
              <a:prstGeom prst="rect">
                <a:avLst/>
              </a:prstGeom>
              <a:noFill/>
            </p:spPr>
            <p:txBody>
              <a:bodyPr wrap="square" rtlCol="0">
                <a:spAutoFit/>
              </a:bodyPr>
              <a:lstStyle/>
              <a:p>
                <a:pPr algn="ctr"/>
                <a:r>
                  <a:rPr lang="en-US" altLang="zh-TW" sz="1100"/>
                  <a:t>DC 5V </a:t>
                </a:r>
                <a:endParaRPr lang="zh-TW" altLang="en-US" sz="1100"/>
              </a:p>
            </p:txBody>
          </p:sp>
          <p:cxnSp>
            <p:nvCxnSpPr>
              <p:cNvPr id="36" name="接點: 肘形 35">
                <a:extLst>
                  <a:ext uri="{FF2B5EF4-FFF2-40B4-BE49-F238E27FC236}">
                    <a16:creationId xmlns:a16="http://schemas.microsoft.com/office/drawing/2014/main" id="{0DFD2960-6030-28B5-6E8E-CC541A3E4F37}"/>
                  </a:ext>
                </a:extLst>
              </p:cNvPr>
              <p:cNvCxnSpPr>
                <a:cxnSpLocks/>
                <a:stCxn id="29" idx="2"/>
              </p:cNvCxnSpPr>
              <p:nvPr/>
            </p:nvCxnSpPr>
            <p:spPr>
              <a:xfrm rot="16200000" flipH="1">
                <a:off x="4044684" y="3830657"/>
                <a:ext cx="1815120" cy="1505663"/>
              </a:xfrm>
              <a:prstGeom prst="bentConnector3">
                <a:avLst>
                  <a:gd name="adj1" fmla="val 50000"/>
                </a:avLst>
              </a:prstGeom>
              <a:ln w="38100">
                <a:solidFill>
                  <a:srgbClr val="7030A0"/>
                </a:solidFill>
                <a:prstDash val="dashDot"/>
                <a:tailEnd type="triangle"/>
              </a:ln>
            </p:spPr>
            <p:style>
              <a:lnRef idx="1">
                <a:schemeClr val="accent4"/>
              </a:lnRef>
              <a:fillRef idx="0">
                <a:schemeClr val="accent4"/>
              </a:fillRef>
              <a:effectRef idx="0">
                <a:schemeClr val="accent4"/>
              </a:effectRef>
              <a:fontRef idx="minor">
                <a:schemeClr val="tx1"/>
              </a:fontRef>
            </p:style>
          </p:cxnSp>
          <p:sp>
            <p:nvSpPr>
              <p:cNvPr id="37" name="文字方塊 36">
                <a:extLst>
                  <a:ext uri="{FF2B5EF4-FFF2-40B4-BE49-F238E27FC236}">
                    <a16:creationId xmlns:a16="http://schemas.microsoft.com/office/drawing/2014/main" id="{3E1F5D77-567F-844F-A435-480AB89F78BE}"/>
                  </a:ext>
                </a:extLst>
              </p:cNvPr>
              <p:cNvSpPr txBox="1"/>
              <p:nvPr/>
            </p:nvSpPr>
            <p:spPr>
              <a:xfrm>
                <a:off x="4316713" y="1372809"/>
                <a:ext cx="2922047" cy="416566"/>
              </a:xfrm>
              <a:prstGeom prst="rect">
                <a:avLst/>
              </a:prstGeom>
              <a:noFill/>
            </p:spPr>
            <p:txBody>
              <a:bodyPr wrap="square" rtlCol="0">
                <a:spAutoFit/>
              </a:bodyPr>
              <a:lstStyle/>
              <a:p>
                <a:r>
                  <a:rPr lang="en-US" altLang="zh-TW" sz="1600"/>
                  <a:t>iTB</a:t>
                </a:r>
                <a:endParaRPr lang="zh-TW" altLang="en-US" sz="1600"/>
              </a:p>
            </p:txBody>
          </p:sp>
          <p:cxnSp>
            <p:nvCxnSpPr>
              <p:cNvPr id="38" name="接點: 肘形 37">
                <a:extLst>
                  <a:ext uri="{FF2B5EF4-FFF2-40B4-BE49-F238E27FC236}">
                    <a16:creationId xmlns:a16="http://schemas.microsoft.com/office/drawing/2014/main" id="{62A0935B-CA8E-3E6E-E6FE-4BFC2B49B2A4}"/>
                  </a:ext>
                </a:extLst>
              </p:cNvPr>
              <p:cNvCxnSpPr>
                <a:cxnSpLocks/>
                <a:endCxn id="118" idx="1"/>
              </p:cNvCxnSpPr>
              <p:nvPr/>
            </p:nvCxnSpPr>
            <p:spPr>
              <a:xfrm flipV="1">
                <a:off x="2471986" y="4606303"/>
                <a:ext cx="1645339" cy="1449197"/>
              </a:xfrm>
              <a:prstGeom prst="bentConnector3">
                <a:avLst>
                  <a:gd name="adj1" fmla="val 72351"/>
                </a:avLst>
              </a:prstGeom>
              <a:ln w="38100" cap="flat" cmpd="sng" algn="ctr">
                <a:solidFill>
                  <a:srgbClr val="7030A0"/>
                </a:solidFill>
                <a:prstDash val="dash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39" name="文字方塊 38">
                <a:extLst>
                  <a:ext uri="{FF2B5EF4-FFF2-40B4-BE49-F238E27FC236}">
                    <a16:creationId xmlns:a16="http://schemas.microsoft.com/office/drawing/2014/main" id="{3E8F602F-40CE-1CCE-D9AF-DBCF4C20BF06}"/>
                  </a:ext>
                </a:extLst>
              </p:cNvPr>
              <p:cNvSpPr txBox="1"/>
              <p:nvPr/>
            </p:nvSpPr>
            <p:spPr>
              <a:xfrm>
                <a:off x="2506918" y="7191259"/>
                <a:ext cx="1119882" cy="321892"/>
              </a:xfrm>
              <a:prstGeom prst="rect">
                <a:avLst/>
              </a:prstGeom>
              <a:noFill/>
            </p:spPr>
            <p:txBody>
              <a:bodyPr wrap="square" rtlCol="0">
                <a:spAutoFit/>
              </a:bodyPr>
              <a:lstStyle/>
              <a:p>
                <a:pPr algn="ctr"/>
                <a:r>
                  <a:rPr lang="en-US" altLang="zh-TW" sz="1100">
                    <a:solidFill>
                      <a:srgbClr val="FF0000"/>
                    </a:solidFill>
                  </a:rPr>
                  <a:t>Dali Data</a:t>
                </a:r>
              </a:p>
            </p:txBody>
          </p:sp>
          <p:cxnSp>
            <p:nvCxnSpPr>
              <p:cNvPr id="41" name="接點: 肘形 40">
                <a:extLst>
                  <a:ext uri="{FF2B5EF4-FFF2-40B4-BE49-F238E27FC236}">
                    <a16:creationId xmlns:a16="http://schemas.microsoft.com/office/drawing/2014/main" id="{C0CC63E4-0FB2-011D-40C3-61E234175FF5}"/>
                  </a:ext>
                </a:extLst>
              </p:cNvPr>
              <p:cNvCxnSpPr>
                <a:cxnSpLocks/>
                <a:endCxn id="22" idx="2"/>
              </p:cNvCxnSpPr>
              <p:nvPr/>
            </p:nvCxnSpPr>
            <p:spPr>
              <a:xfrm>
                <a:off x="8990122" y="2469282"/>
                <a:ext cx="1924713" cy="190658"/>
              </a:xfrm>
              <a:prstGeom prst="bentConnector4">
                <a:avLst>
                  <a:gd name="adj1" fmla="val 36898"/>
                  <a:gd name="adj2" fmla="val 247529"/>
                </a:avLst>
              </a:prstGeom>
              <a:ln w="3810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矩形: 圓角 41">
                <a:extLst>
                  <a:ext uri="{FF2B5EF4-FFF2-40B4-BE49-F238E27FC236}">
                    <a16:creationId xmlns:a16="http://schemas.microsoft.com/office/drawing/2014/main" id="{443C218D-05C0-4067-ED2C-FBF22E55DC19}"/>
                  </a:ext>
                </a:extLst>
              </p:cNvPr>
              <p:cNvSpPr/>
              <p:nvPr/>
            </p:nvSpPr>
            <p:spPr>
              <a:xfrm>
                <a:off x="6647409" y="5470725"/>
                <a:ext cx="820806" cy="57895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a:t>RS485</a:t>
                </a:r>
              </a:p>
              <a:p>
                <a:pPr algn="ctr"/>
                <a:r>
                  <a:rPr lang="zh-TW" altLang="en-US" sz="1200"/>
                  <a:t>模組</a:t>
                </a:r>
              </a:p>
            </p:txBody>
          </p:sp>
          <p:cxnSp>
            <p:nvCxnSpPr>
              <p:cNvPr id="43" name="接點: 肘形 42">
                <a:extLst>
                  <a:ext uri="{FF2B5EF4-FFF2-40B4-BE49-F238E27FC236}">
                    <a16:creationId xmlns:a16="http://schemas.microsoft.com/office/drawing/2014/main" id="{C89F8F09-8507-5DEF-4646-8C5DB7DE4E38}"/>
                  </a:ext>
                </a:extLst>
              </p:cNvPr>
              <p:cNvCxnSpPr>
                <a:cxnSpLocks/>
                <a:endCxn id="34" idx="0"/>
              </p:cNvCxnSpPr>
              <p:nvPr/>
            </p:nvCxnSpPr>
            <p:spPr>
              <a:xfrm rot="10800000" flipV="1">
                <a:off x="5940940" y="4733083"/>
                <a:ext cx="1080201" cy="735519"/>
              </a:xfrm>
              <a:prstGeom prst="bentConnector2">
                <a:avLst/>
              </a:prstGeom>
              <a:ln w="3810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接點: 肘形 43">
                <a:extLst>
                  <a:ext uri="{FF2B5EF4-FFF2-40B4-BE49-F238E27FC236}">
                    <a16:creationId xmlns:a16="http://schemas.microsoft.com/office/drawing/2014/main" id="{B59618DC-BBD0-DF05-961D-214C8D24DC68}"/>
                  </a:ext>
                </a:extLst>
              </p:cNvPr>
              <p:cNvCxnSpPr>
                <a:cxnSpLocks/>
                <a:stCxn id="42" idx="1"/>
                <a:endCxn id="34" idx="3"/>
              </p:cNvCxnSpPr>
              <p:nvPr/>
            </p:nvCxnSpPr>
            <p:spPr>
              <a:xfrm rot="10800000">
                <a:off x="6309941" y="5758082"/>
                <a:ext cx="337469" cy="2122"/>
              </a:xfrm>
              <a:prstGeom prst="bentConnector3">
                <a:avLst>
                  <a:gd name="adj1" fmla="val 50000"/>
                </a:avLst>
              </a:prstGeom>
              <a:ln w="38100" cap="flat" cmpd="sng" algn="ctr">
                <a:solidFill>
                  <a:srgbClr val="7030A0"/>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45" name="文字方塊 44">
                <a:extLst>
                  <a:ext uri="{FF2B5EF4-FFF2-40B4-BE49-F238E27FC236}">
                    <a16:creationId xmlns:a16="http://schemas.microsoft.com/office/drawing/2014/main" id="{D6B5EE6B-0B72-8666-4817-60CDC1DD9F05}"/>
                  </a:ext>
                </a:extLst>
              </p:cNvPr>
              <p:cNvSpPr txBox="1"/>
              <p:nvPr/>
            </p:nvSpPr>
            <p:spPr>
              <a:xfrm>
                <a:off x="6059681" y="5447057"/>
                <a:ext cx="837988" cy="321892"/>
              </a:xfrm>
              <a:prstGeom prst="rect">
                <a:avLst/>
              </a:prstGeom>
              <a:noFill/>
            </p:spPr>
            <p:txBody>
              <a:bodyPr wrap="square" rtlCol="0">
                <a:spAutoFit/>
              </a:bodyPr>
              <a:lstStyle/>
              <a:p>
                <a:pPr algn="ctr"/>
                <a:r>
                  <a:rPr lang="en-US" altLang="zh-TW" sz="1100"/>
                  <a:t>Data</a:t>
                </a:r>
                <a:endParaRPr lang="zh-TW" altLang="en-US" sz="1100"/>
              </a:p>
            </p:txBody>
          </p:sp>
          <p:sp>
            <p:nvSpPr>
              <p:cNvPr id="46" name="文字方塊 45">
                <a:extLst>
                  <a:ext uri="{FF2B5EF4-FFF2-40B4-BE49-F238E27FC236}">
                    <a16:creationId xmlns:a16="http://schemas.microsoft.com/office/drawing/2014/main" id="{DDB44299-D814-485A-4363-E21D4CD99227}"/>
                  </a:ext>
                </a:extLst>
              </p:cNvPr>
              <p:cNvSpPr txBox="1"/>
              <p:nvPr/>
            </p:nvSpPr>
            <p:spPr>
              <a:xfrm>
                <a:off x="11490446" y="1214075"/>
                <a:ext cx="530175" cy="1639934"/>
              </a:xfrm>
              <a:prstGeom prst="rect">
                <a:avLst/>
              </a:prstGeom>
              <a:noFill/>
            </p:spPr>
            <p:txBody>
              <a:bodyPr vert="eaVert" wrap="square" rtlCol="0">
                <a:spAutoFit/>
              </a:bodyPr>
              <a:lstStyle/>
              <a:p>
                <a:pPr algn="ctr"/>
                <a:r>
                  <a:rPr lang="zh-TW" altLang="en-US" sz="1600"/>
                  <a:t>紅光交通燈</a:t>
                </a:r>
              </a:p>
            </p:txBody>
          </p:sp>
          <p:sp>
            <p:nvSpPr>
              <p:cNvPr id="47" name="矩形 46">
                <a:extLst>
                  <a:ext uri="{FF2B5EF4-FFF2-40B4-BE49-F238E27FC236}">
                    <a16:creationId xmlns:a16="http://schemas.microsoft.com/office/drawing/2014/main" id="{72212F36-1965-E455-0CB4-8A74606729CE}"/>
                  </a:ext>
                </a:extLst>
              </p:cNvPr>
              <p:cNvSpPr/>
              <p:nvPr/>
            </p:nvSpPr>
            <p:spPr>
              <a:xfrm>
                <a:off x="9229908" y="3275249"/>
                <a:ext cx="2291596" cy="192753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pic>
            <p:nvPicPr>
              <p:cNvPr id="48" name="圖片 47">
                <a:extLst>
                  <a:ext uri="{FF2B5EF4-FFF2-40B4-BE49-F238E27FC236}">
                    <a16:creationId xmlns:a16="http://schemas.microsoft.com/office/drawing/2014/main" id="{2DD7A7BC-778C-8898-10F6-1CFBCC8DFBBF}"/>
                  </a:ext>
                </a:extLst>
              </p:cNvPr>
              <p:cNvPicPr>
                <a:picLocks noChangeAspect="1"/>
              </p:cNvPicPr>
              <p:nvPr/>
            </p:nvPicPr>
            <p:blipFill>
              <a:blip r:embed="rId4">
                <a:alphaModFix amt="20000"/>
              </a:blip>
              <a:stretch>
                <a:fillRect/>
              </a:stretch>
            </p:blipFill>
            <p:spPr>
              <a:xfrm>
                <a:off x="9474868" y="3384963"/>
                <a:ext cx="1872001" cy="1682340"/>
              </a:xfrm>
              <a:prstGeom prst="rect">
                <a:avLst/>
              </a:prstGeom>
            </p:spPr>
          </p:pic>
          <p:sp>
            <p:nvSpPr>
              <p:cNvPr id="49" name="文字方塊 48">
                <a:extLst>
                  <a:ext uri="{FF2B5EF4-FFF2-40B4-BE49-F238E27FC236}">
                    <a16:creationId xmlns:a16="http://schemas.microsoft.com/office/drawing/2014/main" id="{4709EB5B-E195-80B7-A319-D331A3E24957}"/>
                  </a:ext>
                </a:extLst>
              </p:cNvPr>
              <p:cNvSpPr txBox="1"/>
              <p:nvPr/>
            </p:nvSpPr>
            <p:spPr>
              <a:xfrm>
                <a:off x="11444146" y="3436984"/>
                <a:ext cx="530175" cy="1536631"/>
              </a:xfrm>
              <a:prstGeom prst="rect">
                <a:avLst/>
              </a:prstGeom>
              <a:noFill/>
            </p:spPr>
            <p:txBody>
              <a:bodyPr vert="eaVert" wrap="square" rtlCol="0">
                <a:spAutoFit/>
              </a:bodyPr>
              <a:lstStyle/>
              <a:p>
                <a:pPr algn="ctr"/>
                <a:r>
                  <a:rPr lang="zh-TW" altLang="en-US" sz="1600"/>
                  <a:t>橘光交通燈</a:t>
                </a:r>
              </a:p>
            </p:txBody>
          </p:sp>
          <p:sp>
            <p:nvSpPr>
              <p:cNvPr id="50" name="矩形 49">
                <a:extLst>
                  <a:ext uri="{FF2B5EF4-FFF2-40B4-BE49-F238E27FC236}">
                    <a16:creationId xmlns:a16="http://schemas.microsoft.com/office/drawing/2014/main" id="{A3FED419-42B5-9873-79D1-565794FFB9C4}"/>
                  </a:ext>
                </a:extLst>
              </p:cNvPr>
              <p:cNvSpPr/>
              <p:nvPr/>
            </p:nvSpPr>
            <p:spPr>
              <a:xfrm>
                <a:off x="9242084" y="5503800"/>
                <a:ext cx="2255123" cy="187614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pic>
            <p:nvPicPr>
              <p:cNvPr id="51" name="圖片 50">
                <a:extLst>
                  <a:ext uri="{FF2B5EF4-FFF2-40B4-BE49-F238E27FC236}">
                    <a16:creationId xmlns:a16="http://schemas.microsoft.com/office/drawing/2014/main" id="{207343B3-811C-52CF-4AB9-FB65A4FBB598}"/>
                  </a:ext>
                </a:extLst>
              </p:cNvPr>
              <p:cNvPicPr>
                <a:picLocks noChangeAspect="1"/>
              </p:cNvPicPr>
              <p:nvPr/>
            </p:nvPicPr>
            <p:blipFill>
              <a:blip r:embed="rId5">
                <a:alphaModFix amt="20000"/>
              </a:blip>
              <a:stretch>
                <a:fillRect/>
              </a:stretch>
            </p:blipFill>
            <p:spPr>
              <a:xfrm>
                <a:off x="9448845" y="5657877"/>
                <a:ext cx="1874509" cy="1601209"/>
              </a:xfrm>
              <a:prstGeom prst="rect">
                <a:avLst/>
              </a:prstGeom>
            </p:spPr>
          </p:pic>
          <p:sp>
            <p:nvSpPr>
              <p:cNvPr id="52" name="文字方塊 51">
                <a:extLst>
                  <a:ext uri="{FF2B5EF4-FFF2-40B4-BE49-F238E27FC236}">
                    <a16:creationId xmlns:a16="http://schemas.microsoft.com/office/drawing/2014/main" id="{1DDFB52A-C587-79A6-E309-477E2B5334EC}"/>
                  </a:ext>
                </a:extLst>
              </p:cNvPr>
              <p:cNvSpPr txBox="1"/>
              <p:nvPr/>
            </p:nvSpPr>
            <p:spPr>
              <a:xfrm>
                <a:off x="10731010" y="4207582"/>
                <a:ext cx="568583" cy="530175"/>
              </a:xfrm>
              <a:prstGeom prst="rect">
                <a:avLst/>
              </a:prstGeom>
              <a:noFill/>
            </p:spPr>
            <p:txBody>
              <a:bodyPr wrap="square" rtlCol="0">
                <a:spAutoFit/>
              </a:bodyPr>
              <a:lstStyle/>
              <a:p>
                <a:pPr algn="ctr"/>
                <a:r>
                  <a:rPr lang="zh-TW" altLang="en-US" sz="1100"/>
                  <a:t>紅光</a:t>
                </a:r>
              </a:p>
            </p:txBody>
          </p:sp>
          <p:sp>
            <p:nvSpPr>
              <p:cNvPr id="53" name="矩形: 圓角 52">
                <a:extLst>
                  <a:ext uri="{FF2B5EF4-FFF2-40B4-BE49-F238E27FC236}">
                    <a16:creationId xmlns:a16="http://schemas.microsoft.com/office/drawing/2014/main" id="{C5D18243-DF9D-76AF-7898-10FD209FD8DA}"/>
                  </a:ext>
                </a:extLst>
              </p:cNvPr>
              <p:cNvSpPr/>
              <p:nvPr/>
            </p:nvSpPr>
            <p:spPr>
              <a:xfrm>
                <a:off x="9333868" y="3563108"/>
                <a:ext cx="638218" cy="441613"/>
              </a:xfrm>
              <a:prstGeom prst="roundRect">
                <a:avLst/>
              </a:prstGeom>
              <a:solidFill>
                <a:srgbClr val="FFC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A/D</a:t>
                </a:r>
                <a:endParaRPr lang="zh-TW" altLang="en-US" sz="1400"/>
              </a:p>
            </p:txBody>
          </p:sp>
          <p:cxnSp>
            <p:nvCxnSpPr>
              <p:cNvPr id="54" name="直線單箭頭接點 53">
                <a:extLst>
                  <a:ext uri="{FF2B5EF4-FFF2-40B4-BE49-F238E27FC236}">
                    <a16:creationId xmlns:a16="http://schemas.microsoft.com/office/drawing/2014/main" id="{4E156BFD-8C84-B253-2635-65B03B47211E}"/>
                  </a:ext>
                </a:extLst>
              </p:cNvPr>
              <p:cNvCxnSpPr>
                <a:cxnSpLocks/>
                <a:stCxn id="53" idx="3"/>
                <a:endCxn id="55" idx="1"/>
              </p:cNvCxnSpPr>
              <p:nvPr/>
            </p:nvCxnSpPr>
            <p:spPr>
              <a:xfrm flipV="1">
                <a:off x="9972086" y="3783714"/>
                <a:ext cx="373693" cy="201"/>
              </a:xfrm>
              <a:prstGeom prst="straightConnector1">
                <a:avLst/>
              </a:prstGeom>
              <a:ln w="38100">
                <a:solidFill>
                  <a:srgbClr val="0070C0"/>
                </a:solidFill>
                <a:tailEnd type="triangle"/>
              </a:ln>
            </p:spPr>
            <p:style>
              <a:lnRef idx="3">
                <a:schemeClr val="accent5"/>
              </a:lnRef>
              <a:fillRef idx="0">
                <a:schemeClr val="accent5"/>
              </a:fillRef>
              <a:effectRef idx="2">
                <a:schemeClr val="accent5"/>
              </a:effectRef>
              <a:fontRef idx="minor">
                <a:schemeClr val="tx1"/>
              </a:fontRef>
            </p:style>
          </p:cxnSp>
          <p:sp>
            <p:nvSpPr>
              <p:cNvPr id="55" name="矩形: 圓角 54">
                <a:extLst>
                  <a:ext uri="{FF2B5EF4-FFF2-40B4-BE49-F238E27FC236}">
                    <a16:creationId xmlns:a16="http://schemas.microsoft.com/office/drawing/2014/main" id="{3DE82B98-4684-7EC5-E3C0-9B2ECC0DEDFF}"/>
                  </a:ext>
                </a:extLst>
              </p:cNvPr>
              <p:cNvSpPr/>
              <p:nvPr/>
            </p:nvSpPr>
            <p:spPr>
              <a:xfrm>
                <a:off x="10345779" y="3522319"/>
                <a:ext cx="1078258" cy="522790"/>
              </a:xfrm>
              <a:prstGeom prst="roundRect">
                <a:avLst/>
              </a:prstGeom>
              <a:solidFill>
                <a:srgbClr val="FFC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LED</a:t>
                </a:r>
                <a:r>
                  <a:rPr lang="zh-TW" altLang="en-US" sz="1400"/>
                  <a:t>燈板</a:t>
                </a:r>
              </a:p>
            </p:txBody>
          </p:sp>
          <p:sp>
            <p:nvSpPr>
              <p:cNvPr id="56" name="矩形: 圓角 55">
                <a:extLst>
                  <a:ext uri="{FF2B5EF4-FFF2-40B4-BE49-F238E27FC236}">
                    <a16:creationId xmlns:a16="http://schemas.microsoft.com/office/drawing/2014/main" id="{3D4C153C-A159-069F-6F45-C120AAF1A058}"/>
                  </a:ext>
                </a:extLst>
              </p:cNvPr>
              <p:cNvSpPr/>
              <p:nvPr/>
            </p:nvSpPr>
            <p:spPr>
              <a:xfrm>
                <a:off x="10400476" y="4271803"/>
                <a:ext cx="1008686" cy="503978"/>
              </a:xfrm>
              <a:prstGeom prst="roundRect">
                <a:avLst/>
              </a:prstGeom>
              <a:solidFill>
                <a:srgbClr val="FFC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Light Sensor</a:t>
                </a:r>
                <a:endParaRPr lang="zh-TW" altLang="en-US" sz="1400"/>
              </a:p>
            </p:txBody>
          </p:sp>
          <p:cxnSp>
            <p:nvCxnSpPr>
              <p:cNvPr id="57" name="直線單箭頭接點 56">
                <a:extLst>
                  <a:ext uri="{FF2B5EF4-FFF2-40B4-BE49-F238E27FC236}">
                    <a16:creationId xmlns:a16="http://schemas.microsoft.com/office/drawing/2014/main" id="{8AC3EDE2-C5E6-B6D6-0545-3CC19173C48E}"/>
                  </a:ext>
                </a:extLst>
              </p:cNvPr>
              <p:cNvCxnSpPr>
                <a:cxnSpLocks/>
                <a:stCxn id="55" idx="2"/>
                <a:endCxn id="56" idx="0"/>
              </p:cNvCxnSpPr>
              <p:nvPr/>
            </p:nvCxnSpPr>
            <p:spPr>
              <a:xfrm>
                <a:off x="10884908" y="4045109"/>
                <a:ext cx="19911" cy="226694"/>
              </a:xfrm>
              <a:prstGeom prst="straightConnector1">
                <a:avLst/>
              </a:prstGeom>
              <a:ln w="38100">
                <a:solidFill>
                  <a:srgbClr val="FFFF00"/>
                </a:solidFill>
                <a:tailEnd type="triangle"/>
              </a:ln>
            </p:spPr>
            <p:style>
              <a:lnRef idx="3">
                <a:schemeClr val="accent5"/>
              </a:lnRef>
              <a:fillRef idx="0">
                <a:schemeClr val="accent5"/>
              </a:fillRef>
              <a:effectRef idx="2">
                <a:schemeClr val="accent5"/>
              </a:effectRef>
              <a:fontRef idx="minor">
                <a:schemeClr val="tx1"/>
              </a:fontRef>
            </p:style>
          </p:cxnSp>
          <p:sp>
            <p:nvSpPr>
              <p:cNvPr id="58" name="文字方塊 57">
                <a:extLst>
                  <a:ext uri="{FF2B5EF4-FFF2-40B4-BE49-F238E27FC236}">
                    <a16:creationId xmlns:a16="http://schemas.microsoft.com/office/drawing/2014/main" id="{B2F9EF4C-8B8E-8F2C-D271-553A181E8615}"/>
                  </a:ext>
                </a:extLst>
              </p:cNvPr>
              <p:cNvSpPr txBox="1"/>
              <p:nvPr/>
            </p:nvSpPr>
            <p:spPr>
              <a:xfrm>
                <a:off x="9826525" y="3534295"/>
                <a:ext cx="568583" cy="321892"/>
              </a:xfrm>
              <a:prstGeom prst="rect">
                <a:avLst/>
              </a:prstGeom>
              <a:noFill/>
            </p:spPr>
            <p:txBody>
              <a:bodyPr wrap="square" rtlCol="0">
                <a:spAutoFit/>
              </a:bodyPr>
              <a:lstStyle/>
              <a:p>
                <a:pPr algn="ctr"/>
                <a:r>
                  <a:rPr lang="en-US" altLang="zh-TW" sz="1100"/>
                  <a:t>DC</a:t>
                </a:r>
                <a:endParaRPr lang="zh-TW" altLang="en-US" sz="1100"/>
              </a:p>
            </p:txBody>
          </p:sp>
          <p:cxnSp>
            <p:nvCxnSpPr>
              <p:cNvPr id="59" name="直線單箭頭接點 58">
                <a:extLst>
                  <a:ext uri="{FF2B5EF4-FFF2-40B4-BE49-F238E27FC236}">
                    <a16:creationId xmlns:a16="http://schemas.microsoft.com/office/drawing/2014/main" id="{92966170-5A55-E20D-BAD1-4A6997908BDF}"/>
                  </a:ext>
                </a:extLst>
              </p:cNvPr>
              <p:cNvCxnSpPr>
                <a:cxnSpLocks/>
                <a:stCxn id="56" idx="1"/>
                <a:endCxn id="72" idx="3"/>
              </p:cNvCxnSpPr>
              <p:nvPr/>
            </p:nvCxnSpPr>
            <p:spPr>
              <a:xfrm flipH="1" flipV="1">
                <a:off x="10085754" y="4521182"/>
                <a:ext cx="314722" cy="2610"/>
              </a:xfrm>
              <a:prstGeom prst="straightConnector1">
                <a:avLst/>
              </a:prstGeom>
              <a:ln w="38100">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60" name="文字方塊 59">
                <a:extLst>
                  <a:ext uri="{FF2B5EF4-FFF2-40B4-BE49-F238E27FC236}">
                    <a16:creationId xmlns:a16="http://schemas.microsoft.com/office/drawing/2014/main" id="{B90F3269-8561-8B5F-43E9-6C23C3819328}"/>
                  </a:ext>
                </a:extLst>
              </p:cNvPr>
              <p:cNvSpPr txBox="1"/>
              <p:nvPr/>
            </p:nvSpPr>
            <p:spPr>
              <a:xfrm>
                <a:off x="9942462" y="4533261"/>
                <a:ext cx="568583" cy="321892"/>
              </a:xfrm>
              <a:prstGeom prst="rect">
                <a:avLst/>
              </a:prstGeom>
              <a:noFill/>
            </p:spPr>
            <p:txBody>
              <a:bodyPr wrap="square" rtlCol="0">
                <a:spAutoFit/>
              </a:bodyPr>
              <a:lstStyle/>
              <a:p>
                <a:pPr algn="ctr"/>
                <a:r>
                  <a:rPr lang="en-US" altLang="zh-TW" sz="1100"/>
                  <a:t>I2C</a:t>
                </a:r>
                <a:endParaRPr lang="zh-TW" altLang="en-US" sz="1100"/>
              </a:p>
            </p:txBody>
          </p:sp>
          <p:cxnSp>
            <p:nvCxnSpPr>
              <p:cNvPr id="61" name="接點: 肘形 60">
                <a:extLst>
                  <a:ext uri="{FF2B5EF4-FFF2-40B4-BE49-F238E27FC236}">
                    <a16:creationId xmlns:a16="http://schemas.microsoft.com/office/drawing/2014/main" id="{BEE56940-27D3-E350-AADB-8A3C0BD6F3DC}"/>
                  </a:ext>
                </a:extLst>
              </p:cNvPr>
              <p:cNvCxnSpPr>
                <a:cxnSpLocks/>
                <a:endCxn id="56" idx="2"/>
              </p:cNvCxnSpPr>
              <p:nvPr/>
            </p:nvCxnSpPr>
            <p:spPr>
              <a:xfrm>
                <a:off x="9018695" y="4578478"/>
                <a:ext cx="1886124" cy="197303"/>
              </a:xfrm>
              <a:prstGeom prst="bentConnector4">
                <a:avLst>
                  <a:gd name="adj1" fmla="val 36630"/>
                  <a:gd name="adj2" fmla="val 215862"/>
                </a:avLst>
              </a:prstGeom>
              <a:ln w="3810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5AC3E0BB-F0B5-AA76-7D27-915478F68F57}"/>
                  </a:ext>
                </a:extLst>
              </p:cNvPr>
              <p:cNvSpPr txBox="1"/>
              <p:nvPr/>
            </p:nvSpPr>
            <p:spPr>
              <a:xfrm>
                <a:off x="10746062" y="6489946"/>
                <a:ext cx="568583" cy="530175"/>
              </a:xfrm>
              <a:prstGeom prst="rect">
                <a:avLst/>
              </a:prstGeom>
              <a:noFill/>
            </p:spPr>
            <p:txBody>
              <a:bodyPr wrap="square" rtlCol="0">
                <a:spAutoFit/>
              </a:bodyPr>
              <a:lstStyle/>
              <a:p>
                <a:pPr algn="ctr"/>
                <a:r>
                  <a:rPr lang="zh-TW" altLang="en-US" sz="1100"/>
                  <a:t>紅光</a:t>
                </a:r>
              </a:p>
            </p:txBody>
          </p:sp>
          <p:sp>
            <p:nvSpPr>
              <p:cNvPr id="63" name="矩形: 圓角 62">
                <a:extLst>
                  <a:ext uri="{FF2B5EF4-FFF2-40B4-BE49-F238E27FC236}">
                    <a16:creationId xmlns:a16="http://schemas.microsoft.com/office/drawing/2014/main" id="{4CCD1EC9-C256-F2A3-A043-9FD2223836B9}"/>
                  </a:ext>
                </a:extLst>
              </p:cNvPr>
              <p:cNvSpPr/>
              <p:nvPr/>
            </p:nvSpPr>
            <p:spPr>
              <a:xfrm>
                <a:off x="9355064" y="5846686"/>
                <a:ext cx="638218" cy="441613"/>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A/D</a:t>
                </a:r>
                <a:endParaRPr lang="zh-TW" altLang="en-US" sz="1400"/>
              </a:p>
            </p:txBody>
          </p:sp>
          <p:cxnSp>
            <p:nvCxnSpPr>
              <p:cNvPr id="64" name="直線單箭頭接點 63">
                <a:extLst>
                  <a:ext uri="{FF2B5EF4-FFF2-40B4-BE49-F238E27FC236}">
                    <a16:creationId xmlns:a16="http://schemas.microsoft.com/office/drawing/2014/main" id="{B4410E15-2083-89E0-53CF-3C948E195312}"/>
                  </a:ext>
                </a:extLst>
              </p:cNvPr>
              <p:cNvCxnSpPr>
                <a:cxnSpLocks/>
                <a:stCxn id="63" idx="3"/>
                <a:endCxn id="65" idx="1"/>
              </p:cNvCxnSpPr>
              <p:nvPr/>
            </p:nvCxnSpPr>
            <p:spPr>
              <a:xfrm flipV="1">
                <a:off x="9993282" y="6066077"/>
                <a:ext cx="367549" cy="1416"/>
              </a:xfrm>
              <a:prstGeom prst="straightConnector1">
                <a:avLst/>
              </a:prstGeom>
              <a:ln w="38100">
                <a:solidFill>
                  <a:srgbClr val="0070C0"/>
                </a:solidFill>
                <a:tailEnd type="triangle"/>
              </a:ln>
            </p:spPr>
            <p:style>
              <a:lnRef idx="3">
                <a:schemeClr val="accent5"/>
              </a:lnRef>
              <a:fillRef idx="0">
                <a:schemeClr val="accent5"/>
              </a:fillRef>
              <a:effectRef idx="2">
                <a:schemeClr val="accent5"/>
              </a:effectRef>
              <a:fontRef idx="minor">
                <a:schemeClr val="tx1"/>
              </a:fontRef>
            </p:style>
          </p:cxnSp>
          <p:sp>
            <p:nvSpPr>
              <p:cNvPr id="65" name="矩形: 圓角 64">
                <a:extLst>
                  <a:ext uri="{FF2B5EF4-FFF2-40B4-BE49-F238E27FC236}">
                    <a16:creationId xmlns:a16="http://schemas.microsoft.com/office/drawing/2014/main" id="{EA6BDF11-93F5-1529-7A18-906E3D959CC8}"/>
                  </a:ext>
                </a:extLst>
              </p:cNvPr>
              <p:cNvSpPr/>
              <p:nvPr/>
            </p:nvSpPr>
            <p:spPr>
              <a:xfrm>
                <a:off x="10360831" y="5804682"/>
                <a:ext cx="1078258" cy="522790"/>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LED</a:t>
                </a:r>
                <a:r>
                  <a:rPr lang="zh-TW" altLang="en-US" sz="1400"/>
                  <a:t>燈板</a:t>
                </a:r>
              </a:p>
            </p:txBody>
          </p:sp>
          <p:sp>
            <p:nvSpPr>
              <p:cNvPr id="66" name="矩形: 圓角 65">
                <a:extLst>
                  <a:ext uri="{FF2B5EF4-FFF2-40B4-BE49-F238E27FC236}">
                    <a16:creationId xmlns:a16="http://schemas.microsoft.com/office/drawing/2014/main" id="{6E45DD7D-9BFD-5374-D5F5-F34E1FAA8F3C}"/>
                  </a:ext>
                </a:extLst>
              </p:cNvPr>
              <p:cNvSpPr/>
              <p:nvPr/>
            </p:nvSpPr>
            <p:spPr>
              <a:xfrm>
                <a:off x="10415528" y="6554166"/>
                <a:ext cx="1008686" cy="50397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Light Sensor</a:t>
                </a:r>
                <a:endParaRPr lang="zh-TW" altLang="en-US" sz="1400"/>
              </a:p>
            </p:txBody>
          </p:sp>
          <p:cxnSp>
            <p:nvCxnSpPr>
              <p:cNvPr id="67" name="直線單箭頭接點 66">
                <a:extLst>
                  <a:ext uri="{FF2B5EF4-FFF2-40B4-BE49-F238E27FC236}">
                    <a16:creationId xmlns:a16="http://schemas.microsoft.com/office/drawing/2014/main" id="{C497F2CF-2CAB-B5C2-264B-8A6280143207}"/>
                  </a:ext>
                </a:extLst>
              </p:cNvPr>
              <p:cNvCxnSpPr>
                <a:cxnSpLocks/>
                <a:stCxn id="65" idx="2"/>
                <a:endCxn id="66" idx="0"/>
              </p:cNvCxnSpPr>
              <p:nvPr/>
            </p:nvCxnSpPr>
            <p:spPr>
              <a:xfrm>
                <a:off x="10899960" y="6327472"/>
                <a:ext cx="19911" cy="226694"/>
              </a:xfrm>
              <a:prstGeom prst="straightConnector1">
                <a:avLst/>
              </a:prstGeom>
              <a:ln w="38100">
                <a:solidFill>
                  <a:srgbClr val="FFFF00"/>
                </a:solidFill>
                <a:tailEnd type="triangle"/>
              </a:ln>
            </p:spPr>
            <p:style>
              <a:lnRef idx="3">
                <a:schemeClr val="accent5"/>
              </a:lnRef>
              <a:fillRef idx="0">
                <a:schemeClr val="accent5"/>
              </a:fillRef>
              <a:effectRef idx="2">
                <a:schemeClr val="accent5"/>
              </a:effectRef>
              <a:fontRef idx="minor">
                <a:schemeClr val="tx1"/>
              </a:fontRef>
            </p:style>
          </p:cxnSp>
          <p:sp>
            <p:nvSpPr>
              <p:cNvPr id="68" name="文字方塊 67">
                <a:extLst>
                  <a:ext uri="{FF2B5EF4-FFF2-40B4-BE49-F238E27FC236}">
                    <a16:creationId xmlns:a16="http://schemas.microsoft.com/office/drawing/2014/main" id="{1AD9DDC8-C13A-DA1E-36E6-1A89FB3106DE}"/>
                  </a:ext>
                </a:extLst>
              </p:cNvPr>
              <p:cNvSpPr txBox="1"/>
              <p:nvPr/>
            </p:nvSpPr>
            <p:spPr>
              <a:xfrm>
                <a:off x="9858299" y="5816658"/>
                <a:ext cx="568583" cy="321892"/>
              </a:xfrm>
              <a:prstGeom prst="rect">
                <a:avLst/>
              </a:prstGeom>
              <a:noFill/>
            </p:spPr>
            <p:txBody>
              <a:bodyPr wrap="square" rtlCol="0">
                <a:spAutoFit/>
              </a:bodyPr>
              <a:lstStyle/>
              <a:p>
                <a:pPr algn="ctr"/>
                <a:r>
                  <a:rPr lang="en-US" altLang="zh-TW" sz="1100"/>
                  <a:t>DC</a:t>
                </a:r>
                <a:endParaRPr lang="zh-TW" altLang="en-US" sz="1100"/>
              </a:p>
            </p:txBody>
          </p:sp>
          <p:cxnSp>
            <p:nvCxnSpPr>
              <p:cNvPr id="69" name="直線單箭頭接點 68">
                <a:extLst>
                  <a:ext uri="{FF2B5EF4-FFF2-40B4-BE49-F238E27FC236}">
                    <a16:creationId xmlns:a16="http://schemas.microsoft.com/office/drawing/2014/main" id="{9E57BE9B-7C87-949A-F14A-05C7ECD9C76F}"/>
                  </a:ext>
                </a:extLst>
              </p:cNvPr>
              <p:cNvCxnSpPr>
                <a:cxnSpLocks/>
                <a:stCxn id="66" idx="1"/>
                <a:endCxn id="74" idx="3"/>
              </p:cNvCxnSpPr>
              <p:nvPr/>
            </p:nvCxnSpPr>
            <p:spPr>
              <a:xfrm flipH="1">
                <a:off x="10092614" y="6806155"/>
                <a:ext cx="322914" cy="9607"/>
              </a:xfrm>
              <a:prstGeom prst="straightConnector1">
                <a:avLst/>
              </a:prstGeom>
              <a:ln w="38100">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70" name="文字方塊 69">
                <a:extLst>
                  <a:ext uri="{FF2B5EF4-FFF2-40B4-BE49-F238E27FC236}">
                    <a16:creationId xmlns:a16="http://schemas.microsoft.com/office/drawing/2014/main" id="{CB0F1258-CF96-C4CE-221F-A63F97F7E8A1}"/>
                  </a:ext>
                </a:extLst>
              </p:cNvPr>
              <p:cNvSpPr txBox="1"/>
              <p:nvPr/>
            </p:nvSpPr>
            <p:spPr>
              <a:xfrm>
                <a:off x="9976489" y="6815762"/>
                <a:ext cx="568583" cy="321892"/>
              </a:xfrm>
              <a:prstGeom prst="rect">
                <a:avLst/>
              </a:prstGeom>
              <a:noFill/>
            </p:spPr>
            <p:txBody>
              <a:bodyPr wrap="square" rtlCol="0">
                <a:spAutoFit/>
              </a:bodyPr>
              <a:lstStyle/>
              <a:p>
                <a:pPr algn="ctr"/>
                <a:r>
                  <a:rPr lang="en-US" altLang="zh-TW" sz="1100"/>
                  <a:t>I2C</a:t>
                </a:r>
                <a:endParaRPr lang="zh-TW" altLang="en-US" sz="1100"/>
              </a:p>
            </p:txBody>
          </p:sp>
          <p:cxnSp>
            <p:nvCxnSpPr>
              <p:cNvPr id="71" name="接點: 肘形 70">
                <a:extLst>
                  <a:ext uri="{FF2B5EF4-FFF2-40B4-BE49-F238E27FC236}">
                    <a16:creationId xmlns:a16="http://schemas.microsoft.com/office/drawing/2014/main" id="{5DEF4406-80CA-4352-6B75-913A402F75EC}"/>
                  </a:ext>
                </a:extLst>
              </p:cNvPr>
              <p:cNvCxnSpPr>
                <a:cxnSpLocks/>
                <a:endCxn id="66" idx="2"/>
              </p:cNvCxnSpPr>
              <p:nvPr/>
            </p:nvCxnSpPr>
            <p:spPr>
              <a:xfrm>
                <a:off x="8990123" y="6899835"/>
                <a:ext cx="1929748" cy="158309"/>
              </a:xfrm>
              <a:prstGeom prst="bentConnector4">
                <a:avLst>
                  <a:gd name="adj1" fmla="val 36932"/>
                  <a:gd name="adj2" fmla="val 244401"/>
                </a:avLst>
              </a:prstGeom>
              <a:ln w="3810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2" name="矩形: 圓角 71">
                <a:extLst>
                  <a:ext uri="{FF2B5EF4-FFF2-40B4-BE49-F238E27FC236}">
                    <a16:creationId xmlns:a16="http://schemas.microsoft.com/office/drawing/2014/main" id="{3B72545B-85B3-CC6A-218B-A698CA050CEE}"/>
                  </a:ext>
                </a:extLst>
              </p:cNvPr>
              <p:cNvSpPr/>
              <p:nvPr/>
            </p:nvSpPr>
            <p:spPr>
              <a:xfrm>
                <a:off x="9323975" y="4269193"/>
                <a:ext cx="761779" cy="503978"/>
              </a:xfrm>
              <a:prstGeom prst="roundRect">
                <a:avLst/>
              </a:prstGeom>
              <a:solidFill>
                <a:srgbClr val="FFC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MCU</a:t>
                </a:r>
                <a:endParaRPr lang="zh-TW" altLang="en-US" sz="1400"/>
              </a:p>
            </p:txBody>
          </p:sp>
          <p:sp>
            <p:nvSpPr>
              <p:cNvPr id="73" name="矩形: 圓角 72">
                <a:extLst>
                  <a:ext uri="{FF2B5EF4-FFF2-40B4-BE49-F238E27FC236}">
                    <a16:creationId xmlns:a16="http://schemas.microsoft.com/office/drawing/2014/main" id="{CFA4ABCC-BD1B-0015-5CA4-754AF2281664}"/>
                  </a:ext>
                </a:extLst>
              </p:cNvPr>
              <p:cNvSpPr/>
              <p:nvPr/>
            </p:nvSpPr>
            <p:spPr>
              <a:xfrm>
                <a:off x="9351414" y="2154610"/>
                <a:ext cx="761779" cy="50397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MCU</a:t>
                </a:r>
                <a:endParaRPr lang="zh-TW" altLang="en-US" sz="1400"/>
              </a:p>
            </p:txBody>
          </p:sp>
          <p:sp>
            <p:nvSpPr>
              <p:cNvPr id="74" name="矩形: 圓角 73">
                <a:extLst>
                  <a:ext uri="{FF2B5EF4-FFF2-40B4-BE49-F238E27FC236}">
                    <a16:creationId xmlns:a16="http://schemas.microsoft.com/office/drawing/2014/main" id="{2D3DAFEB-BCE9-D619-F386-ABD0C73236C7}"/>
                  </a:ext>
                </a:extLst>
              </p:cNvPr>
              <p:cNvSpPr/>
              <p:nvPr/>
            </p:nvSpPr>
            <p:spPr>
              <a:xfrm>
                <a:off x="9330835" y="6563773"/>
                <a:ext cx="761779" cy="50397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400"/>
                  <a:t>MCU</a:t>
                </a:r>
                <a:endParaRPr lang="zh-TW" altLang="en-US" sz="1400"/>
              </a:p>
            </p:txBody>
          </p:sp>
          <p:cxnSp>
            <p:nvCxnSpPr>
              <p:cNvPr id="75" name="直線單箭頭接點 74">
                <a:extLst>
                  <a:ext uri="{FF2B5EF4-FFF2-40B4-BE49-F238E27FC236}">
                    <a16:creationId xmlns:a16="http://schemas.microsoft.com/office/drawing/2014/main" id="{62DDAF3B-5CBE-5D7F-265F-36A54BFF6D19}"/>
                  </a:ext>
                </a:extLst>
              </p:cNvPr>
              <p:cNvCxnSpPr>
                <a:cxnSpLocks/>
              </p:cNvCxnSpPr>
              <p:nvPr/>
            </p:nvCxnSpPr>
            <p:spPr>
              <a:xfrm>
                <a:off x="2563945" y="2311339"/>
                <a:ext cx="960863" cy="0"/>
              </a:xfrm>
              <a:prstGeom prst="straightConnector1">
                <a:avLst/>
              </a:prstGeom>
              <a:ln w="28575" cap="flat" cmpd="sng" algn="ctr">
                <a:solidFill>
                  <a:schemeClr val="bg2">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直線單箭頭接點 75">
                <a:extLst>
                  <a:ext uri="{FF2B5EF4-FFF2-40B4-BE49-F238E27FC236}">
                    <a16:creationId xmlns:a16="http://schemas.microsoft.com/office/drawing/2014/main" id="{DCB8B785-AEE7-0D42-436D-1826F0891B24}"/>
                  </a:ext>
                </a:extLst>
              </p:cNvPr>
              <p:cNvCxnSpPr>
                <a:cxnSpLocks/>
              </p:cNvCxnSpPr>
              <p:nvPr/>
            </p:nvCxnSpPr>
            <p:spPr>
              <a:xfrm flipV="1">
                <a:off x="2563945" y="2540233"/>
                <a:ext cx="960863" cy="9607"/>
              </a:xfrm>
              <a:prstGeom prst="straightConnector1">
                <a:avLst/>
              </a:prstGeom>
              <a:ln w="28575" cap="flat" cmpd="sng" algn="ctr">
                <a:solidFill>
                  <a:schemeClr val="bg2">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直線單箭頭接點 76">
                <a:extLst>
                  <a:ext uri="{FF2B5EF4-FFF2-40B4-BE49-F238E27FC236}">
                    <a16:creationId xmlns:a16="http://schemas.microsoft.com/office/drawing/2014/main" id="{64C30208-8E9D-4684-2797-90048FD80AC7}"/>
                  </a:ext>
                </a:extLst>
              </p:cNvPr>
              <p:cNvCxnSpPr>
                <a:cxnSpLocks/>
              </p:cNvCxnSpPr>
              <p:nvPr/>
            </p:nvCxnSpPr>
            <p:spPr>
              <a:xfrm>
                <a:off x="3507964" y="2307691"/>
                <a:ext cx="5216039" cy="12512"/>
              </a:xfrm>
              <a:prstGeom prst="straightConnector1">
                <a:avLst/>
              </a:prstGeom>
              <a:ln w="38100">
                <a:solidFill>
                  <a:schemeClr val="bg2">
                    <a:lumMod val="60000"/>
                    <a:lumOff val="40000"/>
                  </a:schemeClr>
                </a:solidFill>
                <a:tailEnd type="none"/>
              </a:ln>
            </p:spPr>
            <p:style>
              <a:lnRef idx="3">
                <a:schemeClr val="accent5"/>
              </a:lnRef>
              <a:fillRef idx="0">
                <a:schemeClr val="accent5"/>
              </a:fillRef>
              <a:effectRef idx="2">
                <a:schemeClr val="accent5"/>
              </a:effectRef>
              <a:fontRef idx="minor">
                <a:schemeClr val="tx1"/>
              </a:fontRef>
            </p:style>
          </p:cxnSp>
          <p:cxnSp>
            <p:nvCxnSpPr>
              <p:cNvPr id="78" name="直線單箭頭接點 77">
                <a:extLst>
                  <a:ext uri="{FF2B5EF4-FFF2-40B4-BE49-F238E27FC236}">
                    <a16:creationId xmlns:a16="http://schemas.microsoft.com/office/drawing/2014/main" id="{6FDC001A-863B-336F-9830-9C9601DD0CB4}"/>
                  </a:ext>
                </a:extLst>
              </p:cNvPr>
              <p:cNvCxnSpPr>
                <a:cxnSpLocks/>
              </p:cNvCxnSpPr>
              <p:nvPr/>
            </p:nvCxnSpPr>
            <p:spPr>
              <a:xfrm>
                <a:off x="3500883" y="2536579"/>
                <a:ext cx="4942530" cy="8549"/>
              </a:xfrm>
              <a:prstGeom prst="straightConnector1">
                <a:avLst/>
              </a:prstGeom>
              <a:ln w="38100">
                <a:solidFill>
                  <a:schemeClr val="bg2">
                    <a:lumMod val="60000"/>
                    <a:lumOff val="40000"/>
                  </a:schemeClr>
                </a:solidFill>
                <a:tailEnd type="none"/>
              </a:ln>
            </p:spPr>
            <p:style>
              <a:lnRef idx="3">
                <a:schemeClr val="accent5"/>
              </a:lnRef>
              <a:fillRef idx="0">
                <a:schemeClr val="accent5"/>
              </a:fillRef>
              <a:effectRef idx="2">
                <a:schemeClr val="accent5"/>
              </a:effectRef>
              <a:fontRef idx="minor">
                <a:schemeClr val="tx1"/>
              </a:fontRef>
            </p:style>
          </p:cxnSp>
          <p:cxnSp>
            <p:nvCxnSpPr>
              <p:cNvPr id="79" name="直線單箭頭接點 78">
                <a:extLst>
                  <a:ext uri="{FF2B5EF4-FFF2-40B4-BE49-F238E27FC236}">
                    <a16:creationId xmlns:a16="http://schemas.microsoft.com/office/drawing/2014/main" id="{D777B2B8-4FEE-7C38-65A2-574AEBF8941E}"/>
                  </a:ext>
                </a:extLst>
              </p:cNvPr>
              <p:cNvCxnSpPr>
                <a:cxnSpLocks/>
              </p:cNvCxnSpPr>
              <p:nvPr/>
            </p:nvCxnSpPr>
            <p:spPr>
              <a:xfrm>
                <a:off x="3511579" y="2088052"/>
                <a:ext cx="5533968" cy="9311"/>
              </a:xfrm>
              <a:prstGeom prst="straightConnector1">
                <a:avLst/>
              </a:prstGeom>
              <a:ln w="38100">
                <a:solidFill>
                  <a:schemeClr val="accent3"/>
                </a:solidFill>
                <a:tailEnd type="none"/>
              </a:ln>
            </p:spPr>
            <p:style>
              <a:lnRef idx="3">
                <a:schemeClr val="accent5"/>
              </a:lnRef>
              <a:fillRef idx="0">
                <a:schemeClr val="accent5"/>
              </a:fillRef>
              <a:effectRef idx="2">
                <a:schemeClr val="accent5"/>
              </a:effectRef>
              <a:fontRef idx="minor">
                <a:schemeClr val="tx1"/>
              </a:fontRef>
            </p:style>
          </p:cxnSp>
          <p:cxnSp>
            <p:nvCxnSpPr>
              <p:cNvPr id="80" name="直線單箭頭接點 79">
                <a:extLst>
                  <a:ext uri="{FF2B5EF4-FFF2-40B4-BE49-F238E27FC236}">
                    <a16:creationId xmlns:a16="http://schemas.microsoft.com/office/drawing/2014/main" id="{B7C20D6E-DE2D-7205-F331-085F19C775EC}"/>
                  </a:ext>
                </a:extLst>
              </p:cNvPr>
              <p:cNvCxnSpPr>
                <a:cxnSpLocks/>
                <a:endCxn id="29" idx="0"/>
              </p:cNvCxnSpPr>
              <p:nvPr/>
            </p:nvCxnSpPr>
            <p:spPr>
              <a:xfrm>
                <a:off x="4199413" y="2306981"/>
                <a:ext cx="0" cy="789990"/>
              </a:xfrm>
              <a:prstGeom prst="straightConnector1">
                <a:avLst/>
              </a:prstGeom>
              <a:ln w="38100">
                <a:solidFill>
                  <a:schemeClr val="bg2">
                    <a:lumMod val="60000"/>
                    <a:lumOff val="40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81" name="直線單箭頭接點 80">
                <a:extLst>
                  <a:ext uri="{FF2B5EF4-FFF2-40B4-BE49-F238E27FC236}">
                    <a16:creationId xmlns:a16="http://schemas.microsoft.com/office/drawing/2014/main" id="{A77EBDF3-B169-4BA8-78D3-D15F8FA73376}"/>
                  </a:ext>
                </a:extLst>
              </p:cNvPr>
              <p:cNvCxnSpPr>
                <a:cxnSpLocks/>
              </p:cNvCxnSpPr>
              <p:nvPr/>
            </p:nvCxnSpPr>
            <p:spPr>
              <a:xfrm>
                <a:off x="4434848" y="2530531"/>
                <a:ext cx="0" cy="566440"/>
              </a:xfrm>
              <a:prstGeom prst="straightConnector1">
                <a:avLst/>
              </a:prstGeom>
              <a:ln w="38100">
                <a:solidFill>
                  <a:schemeClr val="bg2">
                    <a:lumMod val="60000"/>
                    <a:lumOff val="40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82" name="直線單箭頭接點 81">
                <a:extLst>
                  <a:ext uri="{FF2B5EF4-FFF2-40B4-BE49-F238E27FC236}">
                    <a16:creationId xmlns:a16="http://schemas.microsoft.com/office/drawing/2014/main" id="{938C26AE-1269-12A3-3183-4221C4C2C941}"/>
                  </a:ext>
                </a:extLst>
              </p:cNvPr>
              <p:cNvCxnSpPr>
                <a:cxnSpLocks/>
              </p:cNvCxnSpPr>
              <p:nvPr/>
            </p:nvCxnSpPr>
            <p:spPr>
              <a:xfrm>
                <a:off x="5657036" y="2530531"/>
                <a:ext cx="0" cy="542005"/>
              </a:xfrm>
              <a:prstGeom prst="straightConnector1">
                <a:avLst/>
              </a:prstGeom>
              <a:ln w="38100">
                <a:solidFill>
                  <a:schemeClr val="bg2">
                    <a:lumMod val="60000"/>
                    <a:lumOff val="40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83" name="直線單箭頭接點 82">
                <a:extLst>
                  <a:ext uri="{FF2B5EF4-FFF2-40B4-BE49-F238E27FC236}">
                    <a16:creationId xmlns:a16="http://schemas.microsoft.com/office/drawing/2014/main" id="{FAF4995C-64E4-F147-959D-E24C2E645181}"/>
                  </a:ext>
                </a:extLst>
              </p:cNvPr>
              <p:cNvCxnSpPr>
                <a:cxnSpLocks/>
              </p:cNvCxnSpPr>
              <p:nvPr/>
            </p:nvCxnSpPr>
            <p:spPr>
              <a:xfrm flipH="1">
                <a:off x="5441735" y="2306981"/>
                <a:ext cx="371" cy="776743"/>
              </a:xfrm>
              <a:prstGeom prst="straightConnector1">
                <a:avLst/>
              </a:prstGeom>
              <a:ln w="38100">
                <a:solidFill>
                  <a:schemeClr val="bg2">
                    <a:lumMod val="60000"/>
                    <a:lumOff val="40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84" name="直線單箭頭接點 83">
                <a:extLst>
                  <a:ext uri="{FF2B5EF4-FFF2-40B4-BE49-F238E27FC236}">
                    <a16:creationId xmlns:a16="http://schemas.microsoft.com/office/drawing/2014/main" id="{497EDC23-4EE3-81F9-7941-97F9B3A95CC5}"/>
                  </a:ext>
                </a:extLst>
              </p:cNvPr>
              <p:cNvCxnSpPr>
                <a:cxnSpLocks/>
              </p:cNvCxnSpPr>
              <p:nvPr/>
            </p:nvCxnSpPr>
            <p:spPr>
              <a:xfrm>
                <a:off x="9038815" y="1617268"/>
                <a:ext cx="6732" cy="489532"/>
              </a:xfrm>
              <a:prstGeom prst="straightConnector1">
                <a:avLst/>
              </a:prstGeom>
              <a:ln w="38100">
                <a:solidFill>
                  <a:schemeClr val="accent3"/>
                </a:solidFill>
                <a:tailEnd type="none"/>
              </a:ln>
            </p:spPr>
            <p:style>
              <a:lnRef idx="3">
                <a:schemeClr val="accent5"/>
              </a:lnRef>
              <a:fillRef idx="0">
                <a:schemeClr val="accent5"/>
              </a:fillRef>
              <a:effectRef idx="2">
                <a:schemeClr val="accent5"/>
              </a:effectRef>
              <a:fontRef idx="minor">
                <a:schemeClr val="tx1"/>
              </a:fontRef>
            </p:style>
          </p:cxnSp>
          <p:cxnSp>
            <p:nvCxnSpPr>
              <p:cNvPr id="85" name="直線單箭頭接點 84">
                <a:extLst>
                  <a:ext uri="{FF2B5EF4-FFF2-40B4-BE49-F238E27FC236}">
                    <a16:creationId xmlns:a16="http://schemas.microsoft.com/office/drawing/2014/main" id="{02D54CF9-1689-CAD3-75B1-91C842A45925}"/>
                  </a:ext>
                </a:extLst>
              </p:cNvPr>
              <p:cNvCxnSpPr>
                <a:cxnSpLocks/>
              </p:cNvCxnSpPr>
              <p:nvPr/>
            </p:nvCxnSpPr>
            <p:spPr>
              <a:xfrm>
                <a:off x="8710537" y="2313947"/>
                <a:ext cx="13466" cy="1497347"/>
              </a:xfrm>
              <a:prstGeom prst="straightConnector1">
                <a:avLst/>
              </a:prstGeom>
              <a:ln w="38100">
                <a:solidFill>
                  <a:schemeClr val="bg2">
                    <a:lumMod val="60000"/>
                    <a:lumOff val="40000"/>
                  </a:schemeClr>
                </a:solidFill>
                <a:tailEnd type="none"/>
              </a:ln>
            </p:spPr>
            <p:style>
              <a:lnRef idx="3">
                <a:schemeClr val="accent5"/>
              </a:lnRef>
              <a:fillRef idx="0">
                <a:schemeClr val="accent5"/>
              </a:fillRef>
              <a:effectRef idx="2">
                <a:schemeClr val="accent5"/>
              </a:effectRef>
              <a:fontRef idx="minor">
                <a:schemeClr val="tx1"/>
              </a:fontRef>
            </p:style>
          </p:cxnSp>
          <p:cxnSp>
            <p:nvCxnSpPr>
              <p:cNvPr id="86" name="直線單箭頭接點 85">
                <a:extLst>
                  <a:ext uri="{FF2B5EF4-FFF2-40B4-BE49-F238E27FC236}">
                    <a16:creationId xmlns:a16="http://schemas.microsoft.com/office/drawing/2014/main" id="{6221154C-8444-EE55-828F-ADAFD50D44A6}"/>
                  </a:ext>
                </a:extLst>
              </p:cNvPr>
              <p:cNvCxnSpPr>
                <a:cxnSpLocks/>
              </p:cNvCxnSpPr>
              <p:nvPr/>
            </p:nvCxnSpPr>
            <p:spPr>
              <a:xfrm>
                <a:off x="8454304" y="2530531"/>
                <a:ext cx="30784" cy="3542532"/>
              </a:xfrm>
              <a:prstGeom prst="straightConnector1">
                <a:avLst/>
              </a:prstGeom>
              <a:ln w="38100">
                <a:solidFill>
                  <a:schemeClr val="bg2">
                    <a:lumMod val="60000"/>
                    <a:lumOff val="40000"/>
                  </a:schemeClr>
                </a:solidFill>
                <a:tailEnd type="none"/>
              </a:ln>
            </p:spPr>
            <p:style>
              <a:lnRef idx="3">
                <a:schemeClr val="accent5"/>
              </a:lnRef>
              <a:fillRef idx="0">
                <a:schemeClr val="accent5"/>
              </a:fillRef>
              <a:effectRef idx="2">
                <a:schemeClr val="accent5"/>
              </a:effectRef>
              <a:fontRef idx="minor">
                <a:schemeClr val="tx1"/>
              </a:fontRef>
            </p:style>
          </p:cxnSp>
          <p:cxnSp>
            <p:nvCxnSpPr>
              <p:cNvPr id="87" name="直線單箭頭接點 86">
                <a:extLst>
                  <a:ext uri="{FF2B5EF4-FFF2-40B4-BE49-F238E27FC236}">
                    <a16:creationId xmlns:a16="http://schemas.microsoft.com/office/drawing/2014/main" id="{33C1E50D-F967-4B5F-A8D3-75822409F66D}"/>
                  </a:ext>
                </a:extLst>
              </p:cNvPr>
              <p:cNvCxnSpPr>
                <a:cxnSpLocks/>
              </p:cNvCxnSpPr>
              <p:nvPr/>
            </p:nvCxnSpPr>
            <p:spPr>
              <a:xfrm flipV="1">
                <a:off x="8710537" y="3780351"/>
                <a:ext cx="648580" cy="3363"/>
              </a:xfrm>
              <a:prstGeom prst="straightConnector1">
                <a:avLst/>
              </a:prstGeom>
              <a:ln w="38100">
                <a:solidFill>
                  <a:schemeClr val="bg2">
                    <a:lumMod val="60000"/>
                    <a:lumOff val="40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88" name="直線單箭頭接點 87">
                <a:extLst>
                  <a:ext uri="{FF2B5EF4-FFF2-40B4-BE49-F238E27FC236}">
                    <a16:creationId xmlns:a16="http://schemas.microsoft.com/office/drawing/2014/main" id="{39C63B51-C36E-1EAE-8CE2-23A1FA94C6A6}"/>
                  </a:ext>
                </a:extLst>
              </p:cNvPr>
              <p:cNvCxnSpPr>
                <a:cxnSpLocks/>
              </p:cNvCxnSpPr>
              <p:nvPr/>
            </p:nvCxnSpPr>
            <p:spPr>
              <a:xfrm>
                <a:off x="8462508" y="6073063"/>
                <a:ext cx="896165" cy="0"/>
              </a:xfrm>
              <a:prstGeom prst="straightConnector1">
                <a:avLst/>
              </a:prstGeom>
              <a:ln w="38100">
                <a:solidFill>
                  <a:schemeClr val="bg2">
                    <a:lumMod val="60000"/>
                    <a:lumOff val="40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89" name="直線單箭頭接點 88">
                <a:extLst>
                  <a:ext uri="{FF2B5EF4-FFF2-40B4-BE49-F238E27FC236}">
                    <a16:creationId xmlns:a16="http://schemas.microsoft.com/office/drawing/2014/main" id="{2607793A-B12A-C2B4-CC30-82727851D832}"/>
                  </a:ext>
                </a:extLst>
              </p:cNvPr>
              <p:cNvCxnSpPr>
                <a:cxnSpLocks/>
              </p:cNvCxnSpPr>
              <p:nvPr/>
            </p:nvCxnSpPr>
            <p:spPr>
              <a:xfrm>
                <a:off x="9004123" y="2480581"/>
                <a:ext cx="9575" cy="866027"/>
              </a:xfrm>
              <a:prstGeom prst="straightConnector1">
                <a:avLst/>
              </a:prstGeom>
              <a:ln w="38100">
                <a:solidFill>
                  <a:srgbClr val="0070C0"/>
                </a:solidFill>
                <a:prstDash val="sysDash"/>
                <a:tailEnd type="none"/>
              </a:ln>
            </p:spPr>
            <p:style>
              <a:lnRef idx="3">
                <a:schemeClr val="accent5"/>
              </a:lnRef>
              <a:fillRef idx="0">
                <a:schemeClr val="accent5"/>
              </a:fillRef>
              <a:effectRef idx="2">
                <a:schemeClr val="accent5"/>
              </a:effectRef>
              <a:fontRef idx="minor">
                <a:schemeClr val="tx1"/>
              </a:fontRef>
            </p:style>
          </p:cxnSp>
          <p:cxnSp>
            <p:nvCxnSpPr>
              <p:cNvPr id="90" name="直線單箭頭接點 89">
                <a:extLst>
                  <a:ext uri="{FF2B5EF4-FFF2-40B4-BE49-F238E27FC236}">
                    <a16:creationId xmlns:a16="http://schemas.microsoft.com/office/drawing/2014/main" id="{94592653-6C98-B6B4-AA0F-B9373F45D63B}"/>
                  </a:ext>
                </a:extLst>
              </p:cNvPr>
              <p:cNvCxnSpPr>
                <a:cxnSpLocks/>
              </p:cNvCxnSpPr>
              <p:nvPr/>
            </p:nvCxnSpPr>
            <p:spPr>
              <a:xfrm>
                <a:off x="9013698" y="3346608"/>
                <a:ext cx="11593" cy="1220860"/>
              </a:xfrm>
              <a:prstGeom prst="straightConnector1">
                <a:avLst/>
              </a:prstGeom>
              <a:ln w="38100">
                <a:solidFill>
                  <a:srgbClr val="0070C0"/>
                </a:solidFill>
                <a:prstDash val="sysDash"/>
                <a:tailEnd type="none"/>
              </a:ln>
            </p:spPr>
            <p:style>
              <a:lnRef idx="3">
                <a:schemeClr val="accent5"/>
              </a:lnRef>
              <a:fillRef idx="0">
                <a:schemeClr val="accent5"/>
              </a:fillRef>
              <a:effectRef idx="2">
                <a:schemeClr val="accent5"/>
              </a:effectRef>
              <a:fontRef idx="minor">
                <a:schemeClr val="tx1"/>
              </a:fontRef>
            </p:style>
          </p:cxnSp>
          <p:cxnSp>
            <p:nvCxnSpPr>
              <p:cNvPr id="91" name="直線單箭頭接點 90">
                <a:extLst>
                  <a:ext uri="{FF2B5EF4-FFF2-40B4-BE49-F238E27FC236}">
                    <a16:creationId xmlns:a16="http://schemas.microsoft.com/office/drawing/2014/main" id="{B8736AFD-F160-D6A9-E618-B58BD5AEF119}"/>
                  </a:ext>
                </a:extLst>
              </p:cNvPr>
              <p:cNvCxnSpPr>
                <a:cxnSpLocks/>
              </p:cNvCxnSpPr>
              <p:nvPr/>
            </p:nvCxnSpPr>
            <p:spPr>
              <a:xfrm flipH="1">
                <a:off x="9013698" y="4604165"/>
                <a:ext cx="21129" cy="2307834"/>
              </a:xfrm>
              <a:prstGeom prst="straightConnector1">
                <a:avLst/>
              </a:prstGeom>
              <a:ln w="38100">
                <a:solidFill>
                  <a:srgbClr val="0070C0"/>
                </a:solidFill>
                <a:prstDash val="sysDash"/>
                <a:tailEnd type="none"/>
              </a:ln>
            </p:spPr>
            <p:style>
              <a:lnRef idx="3">
                <a:schemeClr val="accent5"/>
              </a:lnRef>
              <a:fillRef idx="0">
                <a:schemeClr val="accent5"/>
              </a:fillRef>
              <a:effectRef idx="2">
                <a:schemeClr val="accent5"/>
              </a:effectRef>
              <a:fontRef idx="minor">
                <a:schemeClr val="tx1"/>
              </a:fontRef>
            </p:style>
          </p:cxnSp>
          <p:cxnSp>
            <p:nvCxnSpPr>
              <p:cNvPr id="92" name="接點: 肘形 91">
                <a:extLst>
                  <a:ext uri="{FF2B5EF4-FFF2-40B4-BE49-F238E27FC236}">
                    <a16:creationId xmlns:a16="http://schemas.microsoft.com/office/drawing/2014/main" id="{E6BDFCC7-133E-93F9-EDD7-F0A96AC7F4DA}"/>
                  </a:ext>
                </a:extLst>
              </p:cNvPr>
              <p:cNvCxnSpPr>
                <a:cxnSpLocks/>
              </p:cNvCxnSpPr>
              <p:nvPr/>
            </p:nvCxnSpPr>
            <p:spPr>
              <a:xfrm rot="5400000">
                <a:off x="7458022" y="3438488"/>
                <a:ext cx="2885976" cy="1311077"/>
              </a:xfrm>
              <a:prstGeom prst="bentConnector3">
                <a:avLst>
                  <a:gd name="adj1" fmla="val 8000"/>
                </a:avLst>
              </a:prstGeom>
              <a:ln w="38100">
                <a:solidFill>
                  <a:srgbClr val="7030A0"/>
                </a:solidFill>
                <a:prstDash val="dashDot"/>
                <a:tailEnd type="none"/>
              </a:ln>
            </p:spPr>
            <p:style>
              <a:lnRef idx="1">
                <a:schemeClr val="accent4"/>
              </a:lnRef>
              <a:fillRef idx="0">
                <a:schemeClr val="accent4"/>
              </a:fillRef>
              <a:effectRef idx="0">
                <a:schemeClr val="accent4"/>
              </a:effectRef>
              <a:fontRef idx="minor">
                <a:schemeClr val="tx1"/>
              </a:fontRef>
            </p:style>
          </p:cxnSp>
          <p:cxnSp>
            <p:nvCxnSpPr>
              <p:cNvPr id="93" name="接點: 肘形 92">
                <a:extLst>
                  <a:ext uri="{FF2B5EF4-FFF2-40B4-BE49-F238E27FC236}">
                    <a16:creationId xmlns:a16="http://schemas.microsoft.com/office/drawing/2014/main" id="{EEFFAFCF-D773-3432-E450-C0A472DD2C17}"/>
                  </a:ext>
                </a:extLst>
              </p:cNvPr>
              <p:cNvCxnSpPr>
                <a:cxnSpLocks/>
              </p:cNvCxnSpPr>
              <p:nvPr/>
            </p:nvCxnSpPr>
            <p:spPr>
              <a:xfrm rot="10800000" flipV="1">
                <a:off x="7468218" y="5001210"/>
                <a:ext cx="2040304" cy="682153"/>
              </a:xfrm>
              <a:prstGeom prst="bentConnector3">
                <a:avLst>
                  <a:gd name="adj1" fmla="val 39729"/>
                </a:avLst>
              </a:prstGeom>
              <a:ln w="38100">
                <a:solidFill>
                  <a:srgbClr val="7030A0"/>
                </a:solidFill>
                <a:prstDash val="dashDot"/>
                <a:tailEnd type="triangle"/>
              </a:ln>
            </p:spPr>
            <p:style>
              <a:lnRef idx="1">
                <a:schemeClr val="accent4"/>
              </a:lnRef>
              <a:fillRef idx="0">
                <a:schemeClr val="accent4"/>
              </a:fillRef>
              <a:effectRef idx="0">
                <a:schemeClr val="accent4"/>
              </a:effectRef>
              <a:fontRef idx="minor">
                <a:schemeClr val="tx1"/>
              </a:fontRef>
            </p:style>
          </p:cxnSp>
          <p:cxnSp>
            <p:nvCxnSpPr>
              <p:cNvPr id="94" name="接點: 肘形 93">
                <a:extLst>
                  <a:ext uri="{FF2B5EF4-FFF2-40B4-BE49-F238E27FC236}">
                    <a16:creationId xmlns:a16="http://schemas.microsoft.com/office/drawing/2014/main" id="{BBD9DA64-C0A9-937D-C0F7-A404AC616F80}"/>
                  </a:ext>
                </a:extLst>
              </p:cNvPr>
              <p:cNvCxnSpPr>
                <a:cxnSpLocks/>
              </p:cNvCxnSpPr>
              <p:nvPr/>
            </p:nvCxnSpPr>
            <p:spPr>
              <a:xfrm rot="10800000">
                <a:off x="7457833" y="5836426"/>
                <a:ext cx="2113204" cy="1422660"/>
              </a:xfrm>
              <a:prstGeom prst="bentConnector3">
                <a:avLst>
                  <a:gd name="adj1" fmla="val 56611"/>
                </a:avLst>
              </a:prstGeom>
              <a:ln w="38100">
                <a:solidFill>
                  <a:srgbClr val="7030A0"/>
                </a:solidFill>
                <a:prstDash val="dashDot"/>
                <a:tailEnd type="triangle"/>
              </a:ln>
            </p:spPr>
            <p:style>
              <a:lnRef idx="1">
                <a:schemeClr val="accent4"/>
              </a:lnRef>
              <a:fillRef idx="0">
                <a:schemeClr val="accent4"/>
              </a:fillRef>
              <a:effectRef idx="0">
                <a:schemeClr val="accent4"/>
              </a:effectRef>
              <a:fontRef idx="minor">
                <a:schemeClr val="tx1"/>
              </a:fontRef>
            </p:style>
          </p:cxnSp>
          <p:sp>
            <p:nvSpPr>
              <p:cNvPr id="95" name="文字方塊 94">
                <a:extLst>
                  <a:ext uri="{FF2B5EF4-FFF2-40B4-BE49-F238E27FC236}">
                    <a16:creationId xmlns:a16="http://schemas.microsoft.com/office/drawing/2014/main" id="{25A416CD-5D0A-42D1-9E6E-6E8AAEC81FEB}"/>
                  </a:ext>
                </a:extLst>
              </p:cNvPr>
              <p:cNvSpPr txBox="1"/>
              <p:nvPr/>
            </p:nvSpPr>
            <p:spPr>
              <a:xfrm>
                <a:off x="11464142" y="5634989"/>
                <a:ext cx="530175" cy="1536631"/>
              </a:xfrm>
              <a:prstGeom prst="rect">
                <a:avLst/>
              </a:prstGeom>
              <a:noFill/>
            </p:spPr>
            <p:txBody>
              <a:bodyPr vert="eaVert" wrap="square" rtlCol="0">
                <a:spAutoFit/>
              </a:bodyPr>
              <a:lstStyle/>
              <a:p>
                <a:pPr algn="ctr"/>
                <a:r>
                  <a:rPr lang="zh-TW" altLang="en-US" sz="1600"/>
                  <a:t>綠光交通燈</a:t>
                </a:r>
              </a:p>
            </p:txBody>
          </p:sp>
          <p:cxnSp>
            <p:nvCxnSpPr>
              <p:cNvPr id="96" name="直線單箭頭接點 95">
                <a:extLst>
                  <a:ext uri="{FF2B5EF4-FFF2-40B4-BE49-F238E27FC236}">
                    <a16:creationId xmlns:a16="http://schemas.microsoft.com/office/drawing/2014/main" id="{A82559E4-9057-013E-2C11-FD27473388FE}"/>
                  </a:ext>
                </a:extLst>
              </p:cNvPr>
              <p:cNvCxnSpPr>
                <a:cxnSpLocks/>
              </p:cNvCxnSpPr>
              <p:nvPr/>
            </p:nvCxnSpPr>
            <p:spPr>
              <a:xfrm flipH="1">
                <a:off x="7476254" y="5542892"/>
                <a:ext cx="780632" cy="0"/>
              </a:xfrm>
              <a:prstGeom prst="straightConnector1">
                <a:avLst/>
              </a:prstGeom>
              <a:ln w="38100">
                <a:solidFill>
                  <a:srgbClr val="7030A0"/>
                </a:solidFill>
                <a:prstDash val="dashDot"/>
                <a:tailEnd type="triangle"/>
              </a:ln>
            </p:spPr>
            <p:style>
              <a:lnRef idx="3">
                <a:schemeClr val="accent5"/>
              </a:lnRef>
              <a:fillRef idx="0">
                <a:schemeClr val="accent5"/>
              </a:fillRef>
              <a:effectRef idx="2">
                <a:schemeClr val="accent5"/>
              </a:effectRef>
              <a:fontRef idx="minor">
                <a:schemeClr val="tx1"/>
              </a:fontRef>
            </p:style>
          </p:cxnSp>
          <p:cxnSp>
            <p:nvCxnSpPr>
              <p:cNvPr id="97" name="直線單箭頭接點 96">
                <a:extLst>
                  <a:ext uri="{FF2B5EF4-FFF2-40B4-BE49-F238E27FC236}">
                    <a16:creationId xmlns:a16="http://schemas.microsoft.com/office/drawing/2014/main" id="{2BCCFAEA-7713-B98D-6340-421B17032D43}"/>
                  </a:ext>
                </a:extLst>
              </p:cNvPr>
              <p:cNvCxnSpPr>
                <a:cxnSpLocks/>
              </p:cNvCxnSpPr>
              <p:nvPr/>
            </p:nvCxnSpPr>
            <p:spPr>
              <a:xfrm>
                <a:off x="9526129" y="4773171"/>
                <a:ext cx="0" cy="240531"/>
              </a:xfrm>
              <a:prstGeom prst="straightConnector1">
                <a:avLst/>
              </a:prstGeom>
              <a:ln w="38100">
                <a:solidFill>
                  <a:srgbClr val="7030A0"/>
                </a:solidFill>
                <a:tailEnd type="none"/>
              </a:ln>
            </p:spPr>
            <p:style>
              <a:lnRef idx="3">
                <a:schemeClr val="accent5"/>
              </a:lnRef>
              <a:fillRef idx="0">
                <a:schemeClr val="accent5"/>
              </a:fillRef>
              <a:effectRef idx="2">
                <a:schemeClr val="accent5"/>
              </a:effectRef>
              <a:fontRef idx="minor">
                <a:schemeClr val="tx1"/>
              </a:fontRef>
            </p:style>
          </p:cxnSp>
          <p:cxnSp>
            <p:nvCxnSpPr>
              <p:cNvPr id="98" name="直線單箭頭接點 97">
                <a:extLst>
                  <a:ext uri="{FF2B5EF4-FFF2-40B4-BE49-F238E27FC236}">
                    <a16:creationId xmlns:a16="http://schemas.microsoft.com/office/drawing/2014/main" id="{E05F02D2-C46B-7F05-661F-5A8271C88FCD}"/>
                  </a:ext>
                </a:extLst>
              </p:cNvPr>
              <p:cNvCxnSpPr>
                <a:cxnSpLocks/>
              </p:cNvCxnSpPr>
              <p:nvPr/>
            </p:nvCxnSpPr>
            <p:spPr>
              <a:xfrm>
                <a:off x="9562137" y="7067751"/>
                <a:ext cx="0" cy="211803"/>
              </a:xfrm>
              <a:prstGeom prst="straightConnector1">
                <a:avLst/>
              </a:prstGeom>
              <a:ln w="38100">
                <a:solidFill>
                  <a:srgbClr val="7030A0"/>
                </a:solidFill>
                <a:tailEnd type="none"/>
              </a:ln>
            </p:spPr>
            <p:style>
              <a:lnRef idx="3">
                <a:schemeClr val="accent5"/>
              </a:lnRef>
              <a:fillRef idx="0">
                <a:schemeClr val="accent5"/>
              </a:fillRef>
              <a:effectRef idx="2">
                <a:schemeClr val="accent5"/>
              </a:effectRef>
              <a:fontRef idx="minor">
                <a:schemeClr val="tx1"/>
              </a:fontRef>
            </p:style>
          </p:cxnSp>
          <p:sp>
            <p:nvSpPr>
              <p:cNvPr id="99" name="文字方塊 98">
                <a:extLst>
                  <a:ext uri="{FF2B5EF4-FFF2-40B4-BE49-F238E27FC236}">
                    <a16:creationId xmlns:a16="http://schemas.microsoft.com/office/drawing/2014/main" id="{3711509E-BF53-5073-8C95-D004BBAEDC24}"/>
                  </a:ext>
                </a:extLst>
              </p:cNvPr>
              <p:cNvSpPr txBox="1"/>
              <p:nvPr/>
            </p:nvSpPr>
            <p:spPr>
              <a:xfrm>
                <a:off x="7746553" y="1818111"/>
                <a:ext cx="657480" cy="530175"/>
              </a:xfrm>
              <a:prstGeom prst="rect">
                <a:avLst/>
              </a:prstGeom>
              <a:noFill/>
            </p:spPr>
            <p:txBody>
              <a:bodyPr wrap="square" rtlCol="0">
                <a:spAutoFit/>
              </a:bodyPr>
              <a:lstStyle/>
              <a:p>
                <a:pPr algn="ctr"/>
                <a:r>
                  <a:rPr lang="en-US" altLang="zh-TW" sz="1100"/>
                  <a:t>AC</a:t>
                </a:r>
                <a:r>
                  <a:rPr lang="zh-TW" altLang="en-US" sz="1100"/>
                  <a:t> </a:t>
                </a:r>
                <a:r>
                  <a:rPr lang="en-US" altLang="zh-TW" sz="1100"/>
                  <a:t>Out</a:t>
                </a:r>
                <a:endParaRPr lang="zh-TW" altLang="en-US" sz="1100"/>
              </a:p>
            </p:txBody>
          </p:sp>
          <p:sp>
            <p:nvSpPr>
              <p:cNvPr id="100" name="文字方塊 99">
                <a:extLst>
                  <a:ext uri="{FF2B5EF4-FFF2-40B4-BE49-F238E27FC236}">
                    <a16:creationId xmlns:a16="http://schemas.microsoft.com/office/drawing/2014/main" id="{653FBA74-DC77-6C5D-C74A-09D8FCD60D97}"/>
                  </a:ext>
                </a:extLst>
              </p:cNvPr>
              <p:cNvSpPr txBox="1"/>
              <p:nvPr/>
            </p:nvSpPr>
            <p:spPr>
              <a:xfrm>
                <a:off x="4881266" y="5001209"/>
                <a:ext cx="837988" cy="321892"/>
              </a:xfrm>
              <a:prstGeom prst="rect">
                <a:avLst/>
              </a:prstGeom>
              <a:noFill/>
            </p:spPr>
            <p:txBody>
              <a:bodyPr wrap="square" rtlCol="0">
                <a:spAutoFit/>
              </a:bodyPr>
              <a:lstStyle/>
              <a:p>
                <a:pPr algn="ctr"/>
                <a:r>
                  <a:rPr lang="en-US" altLang="zh-TW" sz="1100"/>
                  <a:t>Data I2C</a:t>
                </a:r>
                <a:endParaRPr lang="zh-TW" altLang="en-US" sz="1100"/>
              </a:p>
            </p:txBody>
          </p:sp>
          <p:sp>
            <p:nvSpPr>
              <p:cNvPr id="101" name="矩形 100">
                <a:extLst>
                  <a:ext uri="{FF2B5EF4-FFF2-40B4-BE49-F238E27FC236}">
                    <a16:creationId xmlns:a16="http://schemas.microsoft.com/office/drawing/2014/main" id="{52F3DEA7-0461-0A5C-1A21-0DC901E3732D}"/>
                  </a:ext>
                </a:extLst>
              </p:cNvPr>
              <p:cNvSpPr/>
              <p:nvPr/>
            </p:nvSpPr>
            <p:spPr>
              <a:xfrm>
                <a:off x="9210351" y="3256391"/>
                <a:ext cx="2294963" cy="877241"/>
              </a:xfrm>
              <a:prstGeom prst="rect">
                <a:avLst/>
              </a:prstGeom>
              <a:solidFill>
                <a:schemeClr val="bg2">
                  <a:lumMod val="7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102" name="矩形 101">
                <a:extLst>
                  <a:ext uri="{FF2B5EF4-FFF2-40B4-BE49-F238E27FC236}">
                    <a16:creationId xmlns:a16="http://schemas.microsoft.com/office/drawing/2014/main" id="{BF2FC5A4-944D-0BD8-622D-91F99A31304C}"/>
                  </a:ext>
                </a:extLst>
              </p:cNvPr>
              <p:cNvSpPr/>
              <p:nvPr/>
            </p:nvSpPr>
            <p:spPr>
              <a:xfrm>
                <a:off x="9242351" y="5512067"/>
                <a:ext cx="2294963" cy="948419"/>
              </a:xfrm>
              <a:prstGeom prst="rect">
                <a:avLst/>
              </a:prstGeom>
              <a:solidFill>
                <a:schemeClr val="bg2">
                  <a:lumMod val="7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107" name="文字方塊 106">
                <a:extLst>
                  <a:ext uri="{FF2B5EF4-FFF2-40B4-BE49-F238E27FC236}">
                    <a16:creationId xmlns:a16="http://schemas.microsoft.com/office/drawing/2014/main" id="{6F69AEA5-5D72-BEE1-3F63-F7E65881E5BC}"/>
                  </a:ext>
                </a:extLst>
              </p:cNvPr>
              <p:cNvSpPr txBox="1"/>
              <p:nvPr/>
            </p:nvSpPr>
            <p:spPr>
              <a:xfrm>
                <a:off x="420993" y="7286252"/>
                <a:ext cx="2255122" cy="416566"/>
              </a:xfrm>
              <a:prstGeom prst="rect">
                <a:avLst/>
              </a:prstGeom>
              <a:noFill/>
            </p:spPr>
            <p:txBody>
              <a:bodyPr vert="horz" wrap="square" rtlCol="0">
                <a:spAutoFit/>
              </a:bodyPr>
              <a:lstStyle/>
              <a:p>
                <a:pPr algn="ctr"/>
                <a:r>
                  <a:rPr lang="en-US" altLang="zh-TW" sz="1600"/>
                  <a:t>Embedded Node</a:t>
                </a:r>
                <a:endParaRPr lang="zh-TW" altLang="en-US" sz="1600"/>
              </a:p>
            </p:txBody>
          </p:sp>
          <p:pic>
            <p:nvPicPr>
              <p:cNvPr id="108" name="Picture 2">
                <a:extLst>
                  <a:ext uri="{FF2B5EF4-FFF2-40B4-BE49-F238E27FC236}">
                    <a16:creationId xmlns:a16="http://schemas.microsoft.com/office/drawing/2014/main" id="{92D47E9F-164D-4214-966D-584FBC9B3C6F}"/>
                  </a:ext>
                </a:extLst>
              </p:cNvPr>
              <p:cNvPicPr>
                <a:picLocks noChangeAspect="1" noChangeArrowheads="1"/>
              </p:cNvPicPr>
              <p:nvPr/>
            </p:nvPicPr>
            <p:blipFill>
              <a:blip r:embed="rId6" cstate="email">
                <a:alphaModFix amt="35000"/>
                <a:extLst>
                  <a:ext uri="{28A0092B-C50C-407E-A947-70E740481C1C}">
                    <a14:useLocalDpi xmlns:a14="http://schemas.microsoft.com/office/drawing/2010/main"/>
                  </a:ext>
                </a:extLst>
              </a:blip>
              <a:srcRect/>
              <a:stretch>
                <a:fillRect/>
              </a:stretch>
            </p:blipFill>
            <p:spPr bwMode="auto">
              <a:xfrm>
                <a:off x="535347" y="5634989"/>
                <a:ext cx="1891553" cy="1778930"/>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直線單箭頭接點 109">
                <a:extLst>
                  <a:ext uri="{FF2B5EF4-FFF2-40B4-BE49-F238E27FC236}">
                    <a16:creationId xmlns:a16="http://schemas.microsoft.com/office/drawing/2014/main" id="{12B2F5BD-AFF1-FBBC-EE09-3C7420587269}"/>
                  </a:ext>
                </a:extLst>
              </p:cNvPr>
              <p:cNvCxnSpPr>
                <a:cxnSpLocks/>
              </p:cNvCxnSpPr>
              <p:nvPr/>
            </p:nvCxnSpPr>
            <p:spPr>
              <a:xfrm>
                <a:off x="2479986" y="7020839"/>
                <a:ext cx="981426" cy="11142"/>
              </a:xfrm>
              <a:prstGeom prst="straightConnector1">
                <a:avLst/>
              </a:prstGeom>
              <a:ln w="38100">
                <a:solidFill>
                  <a:srgbClr val="0070C0"/>
                </a:solidFill>
                <a:prstDash val="sysDash"/>
                <a:headEnd type="triangle"/>
                <a:tailEnd type="none"/>
              </a:ln>
            </p:spPr>
            <p:style>
              <a:lnRef idx="3">
                <a:schemeClr val="accent5"/>
              </a:lnRef>
              <a:fillRef idx="0">
                <a:schemeClr val="accent5"/>
              </a:fillRef>
              <a:effectRef idx="2">
                <a:schemeClr val="accent5"/>
              </a:effectRef>
              <a:fontRef idx="minor">
                <a:schemeClr val="tx1"/>
              </a:fontRef>
            </p:style>
          </p:cxnSp>
          <p:cxnSp>
            <p:nvCxnSpPr>
              <p:cNvPr id="111" name="接點: 肘形 110">
                <a:extLst>
                  <a:ext uri="{FF2B5EF4-FFF2-40B4-BE49-F238E27FC236}">
                    <a16:creationId xmlns:a16="http://schemas.microsoft.com/office/drawing/2014/main" id="{0073512B-ED9F-0699-84EC-22DAB53D64BE}"/>
                  </a:ext>
                </a:extLst>
              </p:cNvPr>
              <p:cNvCxnSpPr>
                <a:cxnSpLocks/>
              </p:cNvCxnSpPr>
              <p:nvPr/>
            </p:nvCxnSpPr>
            <p:spPr>
              <a:xfrm rot="5400000">
                <a:off x="2677859" y="4458765"/>
                <a:ext cx="3381941" cy="1814835"/>
              </a:xfrm>
              <a:prstGeom prst="bentConnector3">
                <a:avLst>
                  <a:gd name="adj1" fmla="val 31556"/>
                </a:avLst>
              </a:prstGeom>
              <a:ln w="38100">
                <a:solidFill>
                  <a:srgbClr val="0070C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12" name="矩形: 圓角 111">
                <a:extLst>
                  <a:ext uri="{FF2B5EF4-FFF2-40B4-BE49-F238E27FC236}">
                    <a16:creationId xmlns:a16="http://schemas.microsoft.com/office/drawing/2014/main" id="{9227FDCF-9BC9-F3E0-BCF5-FEB5F050A646}"/>
                  </a:ext>
                </a:extLst>
              </p:cNvPr>
              <p:cNvSpPr/>
              <p:nvPr/>
            </p:nvSpPr>
            <p:spPr>
              <a:xfrm>
                <a:off x="5023039" y="3083724"/>
                <a:ext cx="656214" cy="57895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400"/>
                  <a:t>A/D</a:t>
                </a:r>
                <a:endParaRPr lang="zh-TW" altLang="en-US" sz="1400"/>
              </a:p>
            </p:txBody>
          </p:sp>
          <p:cxnSp>
            <p:nvCxnSpPr>
              <p:cNvPr id="113" name="直線單箭頭接點 112">
                <a:extLst>
                  <a:ext uri="{FF2B5EF4-FFF2-40B4-BE49-F238E27FC236}">
                    <a16:creationId xmlns:a16="http://schemas.microsoft.com/office/drawing/2014/main" id="{610D3CE8-80E0-5927-89D8-CF7E8835E194}"/>
                  </a:ext>
                </a:extLst>
              </p:cNvPr>
              <p:cNvCxnSpPr>
                <a:cxnSpLocks/>
              </p:cNvCxnSpPr>
              <p:nvPr/>
            </p:nvCxnSpPr>
            <p:spPr>
              <a:xfrm>
                <a:off x="6763504" y="3370066"/>
                <a:ext cx="2275311" cy="13867"/>
              </a:xfrm>
              <a:prstGeom prst="straightConnector1">
                <a:avLst/>
              </a:prstGeom>
              <a:ln w="38100">
                <a:solidFill>
                  <a:srgbClr val="0070C0"/>
                </a:solidFill>
                <a:prstDash val="sysDash"/>
                <a:tailEnd type="none"/>
              </a:ln>
            </p:spPr>
            <p:style>
              <a:lnRef idx="3">
                <a:schemeClr val="accent5"/>
              </a:lnRef>
              <a:fillRef idx="0">
                <a:schemeClr val="accent5"/>
              </a:fillRef>
              <a:effectRef idx="2">
                <a:schemeClr val="accent5"/>
              </a:effectRef>
              <a:fontRef idx="minor">
                <a:schemeClr val="tx1"/>
              </a:fontRef>
            </p:style>
          </p:cxnSp>
          <p:cxnSp>
            <p:nvCxnSpPr>
              <p:cNvPr id="114" name="直線單箭頭接點 113">
                <a:extLst>
                  <a:ext uri="{FF2B5EF4-FFF2-40B4-BE49-F238E27FC236}">
                    <a16:creationId xmlns:a16="http://schemas.microsoft.com/office/drawing/2014/main" id="{C848B349-28E2-8BA3-1907-F08CDF4AF0A4}"/>
                  </a:ext>
                </a:extLst>
              </p:cNvPr>
              <p:cNvCxnSpPr>
                <a:cxnSpLocks/>
              </p:cNvCxnSpPr>
              <p:nvPr/>
            </p:nvCxnSpPr>
            <p:spPr>
              <a:xfrm>
                <a:off x="5779699" y="3404141"/>
                <a:ext cx="0" cy="546836"/>
              </a:xfrm>
              <a:prstGeom prst="straightConnector1">
                <a:avLst/>
              </a:prstGeom>
              <a:ln w="38100">
                <a:solidFill>
                  <a:srgbClr val="0070C0"/>
                </a:solidFill>
                <a:prstDash val="sysDash"/>
                <a:tailEnd type="triangle"/>
              </a:ln>
            </p:spPr>
            <p:style>
              <a:lnRef idx="3">
                <a:schemeClr val="accent5"/>
              </a:lnRef>
              <a:fillRef idx="0">
                <a:schemeClr val="accent5"/>
              </a:fillRef>
              <a:effectRef idx="2">
                <a:schemeClr val="accent5"/>
              </a:effectRef>
              <a:fontRef idx="minor">
                <a:schemeClr val="tx1"/>
              </a:fontRef>
            </p:style>
          </p:cxnSp>
          <p:sp>
            <p:nvSpPr>
              <p:cNvPr id="115" name="矩形: 圓角 114">
                <a:extLst>
                  <a:ext uri="{FF2B5EF4-FFF2-40B4-BE49-F238E27FC236}">
                    <a16:creationId xmlns:a16="http://schemas.microsoft.com/office/drawing/2014/main" id="{EF80EEA6-7729-6D8F-BFA7-39CC6A846143}"/>
                  </a:ext>
                </a:extLst>
              </p:cNvPr>
              <p:cNvSpPr/>
              <p:nvPr/>
            </p:nvSpPr>
            <p:spPr>
              <a:xfrm>
                <a:off x="5691825" y="3950977"/>
                <a:ext cx="947530" cy="56386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TW" altLang="en-US" sz="1400"/>
                  <a:t>蓄電</a:t>
                </a:r>
                <a:endParaRPr lang="en-US" altLang="zh-TW" sz="1400"/>
              </a:p>
              <a:p>
                <a:pPr algn="ctr"/>
                <a:r>
                  <a:rPr lang="zh-TW" altLang="en-US" sz="1400"/>
                  <a:t>金電容</a:t>
                </a:r>
              </a:p>
            </p:txBody>
          </p:sp>
          <p:cxnSp>
            <p:nvCxnSpPr>
              <p:cNvPr id="116" name="直線單箭頭接點 115">
                <a:extLst>
                  <a:ext uri="{FF2B5EF4-FFF2-40B4-BE49-F238E27FC236}">
                    <a16:creationId xmlns:a16="http://schemas.microsoft.com/office/drawing/2014/main" id="{3B6B9B17-6D80-4E8A-0791-EDA70CD5B081}"/>
                  </a:ext>
                </a:extLst>
              </p:cNvPr>
              <p:cNvCxnSpPr>
                <a:cxnSpLocks/>
                <a:endCxn id="124" idx="2"/>
              </p:cNvCxnSpPr>
              <p:nvPr/>
            </p:nvCxnSpPr>
            <p:spPr>
              <a:xfrm>
                <a:off x="5920390" y="2802944"/>
                <a:ext cx="13177" cy="854373"/>
              </a:xfrm>
              <a:prstGeom prst="straightConnector1">
                <a:avLst/>
              </a:prstGeom>
              <a:ln w="38100">
                <a:solidFill>
                  <a:schemeClr val="bg2">
                    <a:lumMod val="60000"/>
                    <a:lumOff val="40000"/>
                  </a:schemeClr>
                </a:solidFill>
                <a:prstDash val="sysDash"/>
                <a:tailEnd type="triangle"/>
              </a:ln>
            </p:spPr>
            <p:style>
              <a:lnRef idx="3">
                <a:schemeClr val="accent5"/>
              </a:lnRef>
              <a:fillRef idx="0">
                <a:schemeClr val="accent5"/>
              </a:fillRef>
              <a:effectRef idx="2">
                <a:schemeClr val="accent5"/>
              </a:effectRef>
              <a:fontRef idx="minor">
                <a:schemeClr val="tx1"/>
              </a:fontRef>
            </p:style>
          </p:cxnSp>
          <p:sp>
            <p:nvSpPr>
              <p:cNvPr id="117" name="文字方塊 116">
                <a:extLst>
                  <a:ext uri="{FF2B5EF4-FFF2-40B4-BE49-F238E27FC236}">
                    <a16:creationId xmlns:a16="http://schemas.microsoft.com/office/drawing/2014/main" id="{0B466FB1-7E23-800B-4CEB-BB4569F58A85}"/>
                  </a:ext>
                </a:extLst>
              </p:cNvPr>
              <p:cNvSpPr txBox="1"/>
              <p:nvPr/>
            </p:nvSpPr>
            <p:spPr>
              <a:xfrm>
                <a:off x="3678755" y="4172530"/>
                <a:ext cx="2276272" cy="416566"/>
              </a:xfrm>
              <a:prstGeom prst="rect">
                <a:avLst/>
              </a:prstGeom>
              <a:noFill/>
            </p:spPr>
            <p:txBody>
              <a:bodyPr wrap="square" rtlCol="0">
                <a:spAutoFit/>
              </a:bodyPr>
              <a:lstStyle/>
              <a:p>
                <a:r>
                  <a:rPr lang="zh-TW" altLang="en-US" sz="1600"/>
                  <a:t>電源板</a:t>
                </a:r>
              </a:p>
            </p:txBody>
          </p:sp>
          <p:sp>
            <p:nvSpPr>
              <p:cNvPr id="118" name="矩形: 圓角 117">
                <a:extLst>
                  <a:ext uri="{FF2B5EF4-FFF2-40B4-BE49-F238E27FC236}">
                    <a16:creationId xmlns:a16="http://schemas.microsoft.com/office/drawing/2014/main" id="{211CB59A-3DD5-47F7-90B2-E853CE7629B7}"/>
                  </a:ext>
                </a:extLst>
              </p:cNvPr>
              <p:cNvSpPr/>
              <p:nvPr/>
            </p:nvSpPr>
            <p:spPr>
              <a:xfrm>
                <a:off x="4117325" y="5464858"/>
                <a:ext cx="820806" cy="57895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400"/>
                  <a:t>Dali</a:t>
                </a:r>
              </a:p>
              <a:p>
                <a:pPr algn="ctr"/>
                <a:r>
                  <a:rPr lang="zh-TW" altLang="en-US" sz="1400"/>
                  <a:t>模組</a:t>
                </a:r>
              </a:p>
            </p:txBody>
          </p:sp>
          <p:cxnSp>
            <p:nvCxnSpPr>
              <p:cNvPr id="119" name="接點: 肘形 118">
                <a:extLst>
                  <a:ext uri="{FF2B5EF4-FFF2-40B4-BE49-F238E27FC236}">
                    <a16:creationId xmlns:a16="http://schemas.microsoft.com/office/drawing/2014/main" id="{39E1812D-48D7-3EB8-4646-328C1A87E549}"/>
                  </a:ext>
                </a:extLst>
              </p:cNvPr>
              <p:cNvCxnSpPr>
                <a:cxnSpLocks/>
                <a:endCxn id="118" idx="0"/>
              </p:cNvCxnSpPr>
              <p:nvPr/>
            </p:nvCxnSpPr>
            <p:spPr>
              <a:xfrm rot="10800000" flipV="1">
                <a:off x="4527729" y="4947716"/>
                <a:ext cx="1408485" cy="517142"/>
              </a:xfrm>
              <a:prstGeom prst="bentConnector2">
                <a:avLst/>
              </a:prstGeom>
              <a:ln w="3810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接點: 肘形 119">
                <a:extLst>
                  <a:ext uri="{FF2B5EF4-FFF2-40B4-BE49-F238E27FC236}">
                    <a16:creationId xmlns:a16="http://schemas.microsoft.com/office/drawing/2014/main" id="{CA24E7DC-006F-B93E-7BB2-4B8C20CE3AD6}"/>
                  </a:ext>
                </a:extLst>
              </p:cNvPr>
              <p:cNvCxnSpPr>
                <a:cxnSpLocks/>
                <a:stCxn id="34" idx="1"/>
                <a:endCxn id="118" idx="3"/>
              </p:cNvCxnSpPr>
              <p:nvPr/>
            </p:nvCxnSpPr>
            <p:spPr>
              <a:xfrm rot="10800000">
                <a:off x="4938131" y="5754338"/>
                <a:ext cx="633806" cy="3745"/>
              </a:xfrm>
              <a:prstGeom prst="bentConnector3">
                <a:avLst>
                  <a:gd name="adj1" fmla="val 50000"/>
                </a:avLst>
              </a:prstGeom>
              <a:ln w="38100" cap="flat" cmpd="sng" algn="ctr">
                <a:solidFill>
                  <a:srgbClr val="7030A0"/>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21" name="文字方塊 120">
                <a:extLst>
                  <a:ext uri="{FF2B5EF4-FFF2-40B4-BE49-F238E27FC236}">
                    <a16:creationId xmlns:a16="http://schemas.microsoft.com/office/drawing/2014/main" id="{55FC2892-877F-EE22-0FED-0A2CF86B9548}"/>
                  </a:ext>
                </a:extLst>
              </p:cNvPr>
              <p:cNvSpPr txBox="1"/>
              <p:nvPr/>
            </p:nvSpPr>
            <p:spPr>
              <a:xfrm>
                <a:off x="4821120" y="5439388"/>
                <a:ext cx="837988" cy="321892"/>
              </a:xfrm>
              <a:prstGeom prst="rect">
                <a:avLst/>
              </a:prstGeom>
              <a:noFill/>
            </p:spPr>
            <p:txBody>
              <a:bodyPr wrap="square" rtlCol="0">
                <a:spAutoFit/>
              </a:bodyPr>
              <a:lstStyle/>
              <a:p>
                <a:pPr algn="ctr"/>
                <a:r>
                  <a:rPr lang="en-US" altLang="zh-TW" sz="1100"/>
                  <a:t>Data</a:t>
                </a:r>
                <a:endParaRPr lang="zh-TW" altLang="en-US" sz="1100"/>
              </a:p>
            </p:txBody>
          </p:sp>
          <p:sp>
            <p:nvSpPr>
              <p:cNvPr id="122" name="矩形: 圓角 121">
                <a:extLst>
                  <a:ext uri="{FF2B5EF4-FFF2-40B4-BE49-F238E27FC236}">
                    <a16:creationId xmlns:a16="http://schemas.microsoft.com/office/drawing/2014/main" id="{A1ED4074-FC62-4F1A-7306-D0F77553794C}"/>
                  </a:ext>
                </a:extLst>
              </p:cNvPr>
              <p:cNvSpPr/>
              <p:nvPr/>
            </p:nvSpPr>
            <p:spPr>
              <a:xfrm>
                <a:off x="6138990" y="3077874"/>
                <a:ext cx="655572" cy="57895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400"/>
                  <a:t>D/D</a:t>
                </a:r>
                <a:endParaRPr lang="zh-TW" altLang="en-US" sz="1400"/>
              </a:p>
            </p:txBody>
          </p:sp>
          <p:cxnSp>
            <p:nvCxnSpPr>
              <p:cNvPr id="123" name="直線單箭頭接點 122">
                <a:extLst>
                  <a:ext uri="{FF2B5EF4-FFF2-40B4-BE49-F238E27FC236}">
                    <a16:creationId xmlns:a16="http://schemas.microsoft.com/office/drawing/2014/main" id="{1956E843-719D-A291-784A-228FE3646865}"/>
                  </a:ext>
                </a:extLst>
              </p:cNvPr>
              <p:cNvCxnSpPr>
                <a:cxnSpLocks/>
                <a:stCxn id="112" idx="3"/>
                <a:endCxn id="122" idx="1"/>
              </p:cNvCxnSpPr>
              <p:nvPr/>
            </p:nvCxnSpPr>
            <p:spPr>
              <a:xfrm flipV="1">
                <a:off x="5679253" y="3367353"/>
                <a:ext cx="459737" cy="5849"/>
              </a:xfrm>
              <a:prstGeom prst="straightConnector1">
                <a:avLst/>
              </a:prstGeom>
              <a:ln w="38100">
                <a:solidFill>
                  <a:srgbClr val="0070C0"/>
                </a:solidFill>
                <a:prstDash val="sysDash"/>
                <a:tailEnd type="triangle"/>
              </a:ln>
            </p:spPr>
            <p:style>
              <a:lnRef idx="3">
                <a:schemeClr val="accent5"/>
              </a:lnRef>
              <a:fillRef idx="0">
                <a:schemeClr val="accent5"/>
              </a:fillRef>
              <a:effectRef idx="2">
                <a:schemeClr val="accent5"/>
              </a:effectRef>
              <a:fontRef idx="minor">
                <a:schemeClr val="tx1"/>
              </a:fontRef>
            </p:style>
          </p:cxnSp>
          <p:sp>
            <p:nvSpPr>
              <p:cNvPr id="124" name="文字方塊 123">
                <a:extLst>
                  <a:ext uri="{FF2B5EF4-FFF2-40B4-BE49-F238E27FC236}">
                    <a16:creationId xmlns:a16="http://schemas.microsoft.com/office/drawing/2014/main" id="{98EB8B30-596C-0902-2B86-F6F5A08320D7}"/>
                  </a:ext>
                </a:extLst>
              </p:cNvPr>
              <p:cNvSpPr txBox="1"/>
              <p:nvPr/>
            </p:nvSpPr>
            <p:spPr>
              <a:xfrm>
                <a:off x="5604825" y="3127142"/>
                <a:ext cx="657480" cy="530175"/>
              </a:xfrm>
              <a:prstGeom prst="rect">
                <a:avLst/>
              </a:prstGeom>
              <a:noFill/>
            </p:spPr>
            <p:txBody>
              <a:bodyPr wrap="square" rtlCol="0">
                <a:spAutoFit/>
              </a:bodyPr>
              <a:lstStyle/>
              <a:p>
                <a:pPr algn="ctr"/>
                <a:r>
                  <a:rPr lang="en-US" altLang="zh-TW" sz="1100"/>
                  <a:t>DC 24V</a:t>
                </a:r>
                <a:endParaRPr lang="zh-TW" altLang="en-US" sz="1100"/>
              </a:p>
            </p:txBody>
          </p:sp>
          <p:sp>
            <p:nvSpPr>
              <p:cNvPr id="125" name="文字方塊 124">
                <a:extLst>
                  <a:ext uri="{FF2B5EF4-FFF2-40B4-BE49-F238E27FC236}">
                    <a16:creationId xmlns:a16="http://schemas.microsoft.com/office/drawing/2014/main" id="{E91E3332-4534-405C-4E58-F7F03DC0BF29}"/>
                  </a:ext>
                </a:extLst>
              </p:cNvPr>
              <p:cNvSpPr txBox="1"/>
              <p:nvPr/>
            </p:nvSpPr>
            <p:spPr>
              <a:xfrm>
                <a:off x="2726672" y="6740756"/>
                <a:ext cx="657480" cy="530175"/>
              </a:xfrm>
              <a:prstGeom prst="rect">
                <a:avLst/>
              </a:prstGeom>
              <a:noFill/>
            </p:spPr>
            <p:txBody>
              <a:bodyPr wrap="square" rtlCol="0">
                <a:spAutoFit/>
              </a:bodyPr>
              <a:lstStyle/>
              <a:p>
                <a:pPr algn="ctr"/>
                <a:r>
                  <a:rPr lang="en-US" altLang="zh-TW" sz="1100"/>
                  <a:t>DC 24V</a:t>
                </a:r>
                <a:endParaRPr lang="zh-TW" altLang="en-US" sz="1100"/>
              </a:p>
            </p:txBody>
          </p:sp>
          <p:cxnSp>
            <p:nvCxnSpPr>
              <p:cNvPr id="126" name="接點: 肘形 125">
                <a:extLst>
                  <a:ext uri="{FF2B5EF4-FFF2-40B4-BE49-F238E27FC236}">
                    <a16:creationId xmlns:a16="http://schemas.microsoft.com/office/drawing/2014/main" id="{91733309-379E-15DF-6045-B20712FBC991}"/>
                  </a:ext>
                </a:extLst>
              </p:cNvPr>
              <p:cNvCxnSpPr>
                <a:cxnSpLocks/>
                <a:stCxn id="122" idx="0"/>
                <a:endCxn id="29" idx="3"/>
              </p:cNvCxnSpPr>
              <p:nvPr/>
            </p:nvCxnSpPr>
            <p:spPr>
              <a:xfrm rot="16200000" flipH="1" flipV="1">
                <a:off x="5392244" y="2311920"/>
                <a:ext cx="308576" cy="1840486"/>
              </a:xfrm>
              <a:prstGeom prst="bentConnector4">
                <a:avLst>
                  <a:gd name="adj1" fmla="val -91153"/>
                  <a:gd name="adj2" fmla="val 58905"/>
                </a:avLst>
              </a:prstGeom>
              <a:ln w="3810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FC37EB50-9D19-EB3A-1D42-F7B90326AE38}"/>
                  </a:ext>
                </a:extLst>
              </p:cNvPr>
              <p:cNvSpPr txBox="1"/>
              <p:nvPr/>
            </p:nvSpPr>
            <p:spPr>
              <a:xfrm>
                <a:off x="7309764" y="5202370"/>
                <a:ext cx="990642" cy="530175"/>
              </a:xfrm>
              <a:prstGeom prst="rect">
                <a:avLst/>
              </a:prstGeom>
              <a:noFill/>
            </p:spPr>
            <p:txBody>
              <a:bodyPr wrap="square" rtlCol="0">
                <a:spAutoFit/>
              </a:bodyPr>
              <a:lstStyle/>
              <a:p>
                <a:pPr algn="ctr"/>
                <a:r>
                  <a:rPr lang="en-US" altLang="zh-TW" sz="1100"/>
                  <a:t>Data</a:t>
                </a:r>
                <a:r>
                  <a:rPr lang="zh-TW" altLang="en-US" sz="1100"/>
                  <a:t> </a:t>
                </a:r>
                <a:r>
                  <a:rPr lang="en-US" altLang="zh-TW" sz="1100"/>
                  <a:t>RS485</a:t>
                </a:r>
                <a:endParaRPr lang="zh-TW" altLang="en-US" sz="1100"/>
              </a:p>
            </p:txBody>
          </p:sp>
        </p:grpSp>
        <p:sp>
          <p:nvSpPr>
            <p:cNvPr id="130" name="文字方塊 129">
              <a:extLst>
                <a:ext uri="{FF2B5EF4-FFF2-40B4-BE49-F238E27FC236}">
                  <a16:creationId xmlns:a16="http://schemas.microsoft.com/office/drawing/2014/main" id="{F9B7064D-7D15-5496-F947-C865319077D7}"/>
                </a:ext>
              </a:extLst>
            </p:cNvPr>
            <p:cNvSpPr txBox="1"/>
            <p:nvPr/>
          </p:nvSpPr>
          <p:spPr>
            <a:xfrm>
              <a:off x="9928029" y="1847159"/>
              <a:ext cx="534351" cy="261610"/>
            </a:xfrm>
            <a:prstGeom prst="rect">
              <a:avLst/>
            </a:prstGeom>
            <a:noFill/>
          </p:spPr>
          <p:txBody>
            <a:bodyPr wrap="square" rtlCol="0">
              <a:spAutoFit/>
            </a:bodyPr>
            <a:lstStyle/>
            <a:p>
              <a:pPr algn="ctr"/>
              <a:r>
                <a:rPr lang="zh-TW" altLang="en-US" sz="1100"/>
                <a:t>紅光</a:t>
              </a:r>
            </a:p>
          </p:txBody>
        </p:sp>
      </p:grpSp>
      <p:sp>
        <p:nvSpPr>
          <p:cNvPr id="127" name="爆炸: 八角 126">
            <a:extLst>
              <a:ext uri="{FF2B5EF4-FFF2-40B4-BE49-F238E27FC236}">
                <a16:creationId xmlns:a16="http://schemas.microsoft.com/office/drawing/2014/main" id="{F1C52764-CBA8-7144-6C3B-B580F1482CF1}"/>
              </a:ext>
            </a:extLst>
          </p:cNvPr>
          <p:cNvSpPr/>
          <p:nvPr/>
        </p:nvSpPr>
        <p:spPr>
          <a:xfrm>
            <a:off x="12436037" y="3705252"/>
            <a:ext cx="2908055" cy="127499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Highlight Camera</a:t>
            </a:r>
            <a:r>
              <a:rPr lang="zh-TW" altLang="en-US"/>
              <a:t>接法</a:t>
            </a:r>
          </a:p>
        </p:txBody>
      </p:sp>
      <p:cxnSp>
        <p:nvCxnSpPr>
          <p:cNvPr id="137" name="接點: 肘形 136">
            <a:extLst>
              <a:ext uri="{FF2B5EF4-FFF2-40B4-BE49-F238E27FC236}">
                <a16:creationId xmlns:a16="http://schemas.microsoft.com/office/drawing/2014/main" id="{749AC567-8516-B825-33EF-A4BE047206F3}"/>
              </a:ext>
            </a:extLst>
          </p:cNvPr>
          <p:cNvCxnSpPr>
            <a:cxnSpLocks/>
          </p:cNvCxnSpPr>
          <p:nvPr/>
        </p:nvCxnSpPr>
        <p:spPr>
          <a:xfrm rot="5400000" flipH="1" flipV="1">
            <a:off x="5660485" y="1929633"/>
            <a:ext cx="1566186" cy="178612"/>
          </a:xfrm>
          <a:prstGeom prst="bentConnector2">
            <a:avLst/>
          </a:prstGeom>
          <a:ln w="38100">
            <a:solidFill>
              <a:srgbClr val="0070C0"/>
            </a:solidFill>
            <a:prstDash val="sysDash"/>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109" name="投影片編號版面配置區 2">
            <a:extLst>
              <a:ext uri="{FF2B5EF4-FFF2-40B4-BE49-F238E27FC236}">
                <a16:creationId xmlns:a16="http://schemas.microsoft.com/office/drawing/2014/main" id="{44B7C5F3-3CD7-0513-8FB4-5929E1F22358}"/>
              </a:ext>
            </a:extLst>
          </p:cNvPr>
          <p:cNvSpPr>
            <a:spLocks noGrp="1"/>
          </p:cNvSpPr>
          <p:nvPr>
            <p:ph type="sldNum" sz="quarter" idx="12"/>
          </p:nvPr>
        </p:nvSpPr>
        <p:spPr>
          <a:xfrm>
            <a:off x="11756573" y="6492875"/>
            <a:ext cx="391885" cy="365125"/>
          </a:xfrm>
        </p:spPr>
        <p:txBody>
          <a:bodyPr/>
          <a:lstStyle/>
          <a:p>
            <a:pPr algn="ctr"/>
            <a:fld id="{6E290225-7458-4E5F-AFE5-E142CAAEBF37}" type="slidenum">
              <a:rPr lang="en-US" smtClean="0"/>
              <a:pPr algn="ctr"/>
              <a:t>19</a:t>
            </a:fld>
            <a:endParaRPr lang="en-US"/>
          </a:p>
        </p:txBody>
      </p:sp>
      <p:sp>
        <p:nvSpPr>
          <p:cNvPr id="3" name="文字方塊 2">
            <a:extLst>
              <a:ext uri="{FF2B5EF4-FFF2-40B4-BE49-F238E27FC236}">
                <a16:creationId xmlns:a16="http://schemas.microsoft.com/office/drawing/2014/main" id="{4BF48810-F1B3-9BC9-C5CC-4143D74C02F9}"/>
              </a:ext>
            </a:extLst>
          </p:cNvPr>
          <p:cNvSpPr txBox="1"/>
          <p:nvPr/>
        </p:nvSpPr>
        <p:spPr>
          <a:xfrm>
            <a:off x="6001295" y="5736003"/>
            <a:ext cx="5376091" cy="966034"/>
          </a:xfrm>
          <a:prstGeom prst="rect">
            <a:avLst/>
          </a:prstGeom>
          <a:solidFill>
            <a:schemeClr val="accent6">
              <a:lumMod val="40000"/>
              <a:lumOff val="60000"/>
            </a:schemeClr>
          </a:solidFill>
        </p:spPr>
        <p:txBody>
          <a:bodyPr wrap="square">
            <a:spAutoFit/>
          </a:bodyPr>
          <a:lstStyle/>
          <a:p>
            <a:pPr marL="285750" indent="-285750">
              <a:lnSpc>
                <a:spcPct val="150000"/>
              </a:lnSpc>
              <a:buFont typeface="Arial" panose="020B0604020202020204" pitchFamily="34" charset="0"/>
              <a:buChar char="•"/>
            </a:pPr>
            <a:r>
              <a:rPr lang="zh-TW" altLang="en-US" sz="2000">
                <a:solidFill>
                  <a:srgbClr val="FF0000"/>
                </a:solidFill>
              </a:rPr>
              <a:t>交控器的電源配線如果已佔滿</a:t>
            </a:r>
            <a:r>
              <a:rPr lang="en-US" altLang="zh-TW" sz="2000">
                <a:solidFill>
                  <a:srgbClr val="FF0000"/>
                </a:solidFill>
              </a:rPr>
              <a:t>, </a:t>
            </a:r>
            <a:r>
              <a:rPr lang="zh-TW" altLang="en-US" sz="2000">
                <a:solidFill>
                  <a:srgbClr val="FF0000"/>
                </a:solidFill>
              </a:rPr>
              <a:t>則採用 </a:t>
            </a:r>
            <a:r>
              <a:rPr lang="en-US" altLang="zh-TW" sz="2000" err="1">
                <a:solidFill>
                  <a:srgbClr val="FF0000"/>
                </a:solidFill>
              </a:rPr>
              <a:t>iTB</a:t>
            </a:r>
            <a:r>
              <a:rPr lang="en-US" altLang="zh-TW" sz="2000">
                <a:solidFill>
                  <a:srgbClr val="FF0000"/>
                </a:solidFill>
              </a:rPr>
              <a:t> </a:t>
            </a:r>
            <a:r>
              <a:rPr lang="zh-TW" altLang="en-US" sz="2000">
                <a:solidFill>
                  <a:srgbClr val="FF0000"/>
                </a:solidFill>
              </a:rPr>
              <a:t>的作法</a:t>
            </a:r>
            <a:r>
              <a:rPr lang="en-US" altLang="zh-TW" sz="2000">
                <a:solidFill>
                  <a:srgbClr val="FF0000"/>
                </a:solidFill>
              </a:rPr>
              <a:t>, </a:t>
            </a:r>
            <a:r>
              <a:rPr lang="zh-TW" altLang="en-US" sz="2000">
                <a:solidFill>
                  <a:srgbClr val="FF0000"/>
                </a:solidFill>
              </a:rPr>
              <a:t>用 </a:t>
            </a:r>
            <a:r>
              <a:rPr lang="en-US" altLang="zh-TW" sz="2000">
                <a:solidFill>
                  <a:srgbClr val="FF0000"/>
                </a:solidFill>
              </a:rPr>
              <a:t>super CAP </a:t>
            </a:r>
            <a:r>
              <a:rPr lang="zh-TW" altLang="en-US" sz="2000">
                <a:solidFill>
                  <a:srgbClr val="FF0000"/>
                </a:solidFill>
              </a:rPr>
              <a:t>方式做 </a:t>
            </a:r>
            <a:r>
              <a:rPr lang="en-US" altLang="zh-TW" sz="2000" err="1">
                <a:solidFill>
                  <a:srgbClr val="FF0000"/>
                </a:solidFill>
              </a:rPr>
              <a:t>iTB</a:t>
            </a:r>
            <a:r>
              <a:rPr lang="en-US" altLang="zh-TW" sz="2000">
                <a:solidFill>
                  <a:srgbClr val="FF0000"/>
                </a:solidFill>
              </a:rPr>
              <a:t> </a:t>
            </a:r>
            <a:r>
              <a:rPr lang="zh-TW" altLang="en-US" sz="2000">
                <a:solidFill>
                  <a:srgbClr val="FF0000"/>
                </a:solidFill>
              </a:rPr>
              <a:t>線路供電</a:t>
            </a:r>
            <a:r>
              <a:rPr lang="en-US" altLang="zh-TW" sz="2000">
                <a:solidFill>
                  <a:srgbClr val="FF0000"/>
                </a:solidFill>
              </a:rPr>
              <a:t>.</a:t>
            </a:r>
            <a:r>
              <a:rPr lang="zh-TW" altLang="en-US" sz="2000">
                <a:solidFill>
                  <a:srgbClr val="FF0000"/>
                </a:solidFill>
              </a:rPr>
              <a:t>  </a:t>
            </a:r>
          </a:p>
        </p:txBody>
      </p:sp>
    </p:spTree>
    <p:extLst>
      <p:ext uri="{BB962C8B-B14F-4D97-AF65-F5344CB8AC3E}">
        <p14:creationId xmlns:p14="http://schemas.microsoft.com/office/powerpoint/2010/main" val="304298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9E91F4-60A6-9129-81C3-73C9138F145C}"/>
              </a:ext>
            </a:extLst>
          </p:cNvPr>
          <p:cNvSpPr>
            <a:spLocks noGrp="1"/>
          </p:cNvSpPr>
          <p:nvPr>
            <p:ph type="title"/>
          </p:nvPr>
        </p:nvSpPr>
        <p:spPr/>
        <p:txBody>
          <a:bodyPr/>
          <a:lstStyle/>
          <a:p>
            <a:r>
              <a:rPr lang="en-US" altLang="zh-TW"/>
              <a:t>Vision : Enabling the Roadway </a:t>
            </a:r>
            <a:r>
              <a:rPr lang="en-US" altLang="zh-TW" err="1"/>
              <a:t>Intellimation</a:t>
            </a:r>
            <a:r>
              <a:rPr lang="en-US" altLang="zh-TW"/>
              <a:t> </a:t>
            </a:r>
            <a:endParaRPr lang="zh-TW" altLang="en-US"/>
          </a:p>
        </p:txBody>
      </p:sp>
      <p:sp>
        <p:nvSpPr>
          <p:cNvPr id="7" name="文字方塊 6">
            <a:extLst>
              <a:ext uri="{FF2B5EF4-FFF2-40B4-BE49-F238E27FC236}">
                <a16:creationId xmlns:a16="http://schemas.microsoft.com/office/drawing/2014/main" id="{06969335-CD99-B535-F469-A23406FDE852}"/>
              </a:ext>
            </a:extLst>
          </p:cNvPr>
          <p:cNvSpPr txBox="1"/>
          <p:nvPr/>
        </p:nvSpPr>
        <p:spPr>
          <a:xfrm>
            <a:off x="838200" y="1144588"/>
            <a:ext cx="11310258" cy="3812967"/>
          </a:xfrm>
          <a:prstGeom prst="rect">
            <a:avLst/>
          </a:prstGeom>
          <a:noFill/>
        </p:spPr>
        <p:txBody>
          <a:bodyPr wrap="square">
            <a:spAutoFit/>
          </a:bodyPr>
          <a:lstStyle/>
          <a:p>
            <a:pPr>
              <a:lnSpc>
                <a:spcPct val="250000"/>
              </a:lnSpc>
            </a:pPr>
            <a:r>
              <a:rPr lang="zh-TW" altLang="en-US" sz="2000"/>
              <a:t>根據 </a:t>
            </a:r>
            <a:r>
              <a:rPr lang="en-US" altLang="zh-TW" sz="2000" err="1"/>
              <a:t>businesswire</a:t>
            </a:r>
            <a:r>
              <a:rPr lang="zh-TW" altLang="en-US" sz="2000"/>
              <a:t>報告，智慧化道路於</a:t>
            </a:r>
            <a:r>
              <a:rPr lang="en-US" altLang="zh-TW" sz="2000"/>
              <a:t>2022</a:t>
            </a:r>
            <a:r>
              <a:rPr lang="zh-TW" altLang="en-US" sz="2000"/>
              <a:t>年市場規模為為</a:t>
            </a:r>
            <a:r>
              <a:rPr lang="en-US" altLang="zh-TW" sz="2000"/>
              <a:t>406</a:t>
            </a:r>
            <a:r>
              <a:rPr lang="zh-TW" altLang="en-US" sz="2000"/>
              <a:t>億美元，將在</a:t>
            </a:r>
            <a:r>
              <a:rPr lang="en-US" altLang="zh-TW" sz="2000"/>
              <a:t>2031</a:t>
            </a:r>
            <a:r>
              <a:rPr lang="zh-TW" altLang="en-US" sz="2000"/>
              <a:t>年達到</a:t>
            </a:r>
            <a:r>
              <a:rPr lang="en-US" altLang="zh-TW" sz="2000"/>
              <a:t>$1,405</a:t>
            </a:r>
            <a:r>
              <a:rPr lang="zh-TW" altLang="en-US" sz="2000"/>
              <a:t>億美元，</a:t>
            </a:r>
            <a:r>
              <a:rPr lang="en-US" altLang="zh-TW" sz="2000"/>
              <a:t>2022-2030 CAGR = 16.8%</a:t>
            </a:r>
            <a:r>
              <a:rPr lang="zh-TW" altLang="en-US" sz="2000"/>
              <a:t>，其中硬體將達</a:t>
            </a:r>
            <a:r>
              <a:rPr lang="en-US" altLang="zh-TW" sz="2000"/>
              <a:t>765</a:t>
            </a:r>
            <a:r>
              <a:rPr lang="zh-TW" altLang="en-US" sz="2000"/>
              <a:t>億美元規模 </a:t>
            </a:r>
            <a:r>
              <a:rPr lang="en-US" altLang="zh-TW" sz="2000"/>
              <a:t>(</a:t>
            </a:r>
            <a:r>
              <a:rPr lang="zh-TW" altLang="en-US" sz="2000"/>
              <a:t>占</a:t>
            </a:r>
            <a:r>
              <a:rPr lang="en-US" altLang="zh-TW" sz="2000"/>
              <a:t>54%)</a:t>
            </a:r>
            <a:r>
              <a:rPr lang="zh-TW" altLang="en-US" sz="2000"/>
              <a:t>、美國市場將達</a:t>
            </a:r>
            <a:r>
              <a:rPr lang="en-US" altLang="zh-TW" sz="2000"/>
              <a:t>590</a:t>
            </a:r>
            <a:r>
              <a:rPr lang="zh-TW" altLang="en-US" sz="2000"/>
              <a:t>億美元 </a:t>
            </a:r>
            <a:r>
              <a:rPr lang="en-US" altLang="zh-TW" sz="2000"/>
              <a:t>(</a:t>
            </a:r>
            <a:r>
              <a:rPr lang="zh-TW" altLang="en-US" sz="2000"/>
              <a:t>占</a:t>
            </a:r>
            <a:r>
              <a:rPr lang="en-US" altLang="zh-TW" sz="2000"/>
              <a:t>42%)</a:t>
            </a:r>
            <a:r>
              <a:rPr lang="zh-TW" altLang="en-US" sz="2000"/>
              <a:t>，透過與多元科技的整合達到提升交通運輸安全、效率及永續的目的，主要硬體包含路側或道路內感測器以及設備間</a:t>
            </a:r>
            <a:r>
              <a:rPr lang="en-US" altLang="zh-TW" sz="2000"/>
              <a:t>, </a:t>
            </a:r>
            <a:r>
              <a:rPr lang="zh-TW" altLang="en-US" sz="2000"/>
              <a:t>車輛間</a:t>
            </a:r>
            <a:r>
              <a:rPr lang="en-US" altLang="zh-TW" sz="2000"/>
              <a:t>, </a:t>
            </a:r>
            <a:r>
              <a:rPr lang="zh-TW" altLang="en-US" sz="2000"/>
              <a:t>路側端等的通訊設備。</a:t>
            </a:r>
            <a:endParaRPr lang="en-US" altLang="zh-TW" sz="2000"/>
          </a:p>
          <a:p>
            <a:pPr>
              <a:lnSpc>
                <a:spcPct val="250000"/>
              </a:lnSpc>
            </a:pPr>
            <a:r>
              <a:rPr lang="en-US" altLang="zh-TW" sz="2000">
                <a:solidFill>
                  <a:srgbClr val="FF0000"/>
                </a:solidFill>
              </a:rPr>
              <a:t>Enabling the Roadway </a:t>
            </a:r>
            <a:r>
              <a:rPr lang="en-US" altLang="zh-TW" sz="2000" err="1">
                <a:solidFill>
                  <a:srgbClr val="FF0000"/>
                </a:solidFill>
              </a:rPr>
              <a:t>Intellimation</a:t>
            </a:r>
            <a:r>
              <a:rPr lang="zh-TW" altLang="en-US" sz="2000">
                <a:solidFill>
                  <a:srgbClr val="FF0000"/>
                </a:solidFill>
              </a:rPr>
              <a:t> 為光林智能在智慧化道路的發展願景。</a:t>
            </a:r>
            <a:endParaRPr lang="en-US" altLang="zh-TW" sz="2000">
              <a:solidFill>
                <a:srgbClr val="FF0000"/>
              </a:solidFill>
            </a:endParaRPr>
          </a:p>
        </p:txBody>
      </p:sp>
      <p:sp>
        <p:nvSpPr>
          <p:cNvPr id="22" name="爆炸: 十四角 21">
            <a:extLst>
              <a:ext uri="{FF2B5EF4-FFF2-40B4-BE49-F238E27FC236}">
                <a16:creationId xmlns:a16="http://schemas.microsoft.com/office/drawing/2014/main" id="{8BD1899E-0A97-27D4-4B43-8C5EC38D8FB4}"/>
              </a:ext>
            </a:extLst>
          </p:cNvPr>
          <p:cNvSpPr/>
          <p:nvPr/>
        </p:nvSpPr>
        <p:spPr>
          <a:xfrm>
            <a:off x="12387632" y="2540000"/>
            <a:ext cx="2623768"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訊息不用放太多</a:t>
            </a:r>
          </a:p>
        </p:txBody>
      </p:sp>
      <p:sp>
        <p:nvSpPr>
          <p:cNvPr id="5" name="爆炸: 十四角 4">
            <a:extLst>
              <a:ext uri="{FF2B5EF4-FFF2-40B4-BE49-F238E27FC236}">
                <a16:creationId xmlns:a16="http://schemas.microsoft.com/office/drawing/2014/main" id="{0F479471-E436-AF26-95C7-D9118D9FC342}"/>
              </a:ext>
            </a:extLst>
          </p:cNvPr>
          <p:cNvSpPr/>
          <p:nvPr/>
        </p:nvSpPr>
        <p:spPr>
          <a:xfrm>
            <a:off x="12387632" y="4434572"/>
            <a:ext cx="2623768"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用</a:t>
            </a:r>
            <a:r>
              <a:rPr lang="en-US" altLang="zh-TW"/>
              <a:t>ITS</a:t>
            </a:r>
            <a:r>
              <a:rPr lang="zh-TW" altLang="en-US"/>
              <a:t>軟、硬體、服務比例估算北美市場規模</a:t>
            </a:r>
          </a:p>
        </p:txBody>
      </p:sp>
    </p:spTree>
    <p:extLst>
      <p:ext uri="{BB962C8B-B14F-4D97-AF65-F5344CB8AC3E}">
        <p14:creationId xmlns:p14="http://schemas.microsoft.com/office/powerpoint/2010/main" val="294987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8E97B2-42D7-78D2-879E-C734F3D536C6}"/>
              </a:ext>
            </a:extLst>
          </p:cNvPr>
          <p:cNvSpPr>
            <a:spLocks noGrp="1"/>
          </p:cNvSpPr>
          <p:nvPr>
            <p:ph type="title"/>
          </p:nvPr>
        </p:nvSpPr>
        <p:spPr>
          <a:xfrm>
            <a:off x="838200" y="278498"/>
            <a:ext cx="10515600" cy="779463"/>
          </a:xfrm>
        </p:spPr>
        <p:txBody>
          <a:bodyPr>
            <a:normAutofit/>
          </a:bodyPr>
          <a:lstStyle/>
          <a:p>
            <a:r>
              <a:rPr lang="en-US" altLang="zh-TW"/>
              <a:t>Level 2 &amp; 3</a:t>
            </a:r>
            <a:r>
              <a:rPr lang="zh-TW" altLang="en-US"/>
              <a:t>：路口資訊可視化的應用與挑戰</a:t>
            </a:r>
          </a:p>
        </p:txBody>
      </p:sp>
      <p:graphicFrame>
        <p:nvGraphicFramePr>
          <p:cNvPr id="5" name="表格 4">
            <a:extLst>
              <a:ext uri="{FF2B5EF4-FFF2-40B4-BE49-F238E27FC236}">
                <a16:creationId xmlns:a16="http://schemas.microsoft.com/office/drawing/2014/main" id="{DDB247FD-47A3-F430-E65C-1A24111D618B}"/>
              </a:ext>
            </a:extLst>
          </p:cNvPr>
          <p:cNvGraphicFramePr>
            <a:graphicFrameLocks noGrp="1"/>
          </p:cNvGraphicFramePr>
          <p:nvPr>
            <p:extLst>
              <p:ext uri="{D42A27DB-BD31-4B8C-83A1-F6EECF244321}">
                <p14:modId xmlns:p14="http://schemas.microsoft.com/office/powerpoint/2010/main" val="996713612"/>
              </p:ext>
            </p:extLst>
          </p:nvPr>
        </p:nvGraphicFramePr>
        <p:xfrm>
          <a:off x="391886" y="1057962"/>
          <a:ext cx="11553369" cy="5334922"/>
        </p:xfrm>
        <a:graphic>
          <a:graphicData uri="http://schemas.openxmlformats.org/drawingml/2006/table">
            <a:tbl>
              <a:tblPr firstRow="1" bandRow="1">
                <a:tableStyleId>{7DF18680-E054-41AD-8BC1-D1AEF772440D}</a:tableStyleId>
              </a:tblPr>
              <a:tblGrid>
                <a:gridCol w="1635939">
                  <a:extLst>
                    <a:ext uri="{9D8B030D-6E8A-4147-A177-3AD203B41FA5}">
                      <a16:colId xmlns:a16="http://schemas.microsoft.com/office/drawing/2014/main" val="2467967038"/>
                    </a:ext>
                  </a:extLst>
                </a:gridCol>
                <a:gridCol w="3305810">
                  <a:extLst>
                    <a:ext uri="{9D8B030D-6E8A-4147-A177-3AD203B41FA5}">
                      <a16:colId xmlns:a16="http://schemas.microsoft.com/office/drawing/2014/main" val="3133595217"/>
                    </a:ext>
                  </a:extLst>
                </a:gridCol>
                <a:gridCol w="3305810">
                  <a:extLst>
                    <a:ext uri="{9D8B030D-6E8A-4147-A177-3AD203B41FA5}">
                      <a16:colId xmlns:a16="http://schemas.microsoft.com/office/drawing/2014/main" val="2672662803"/>
                    </a:ext>
                  </a:extLst>
                </a:gridCol>
                <a:gridCol w="3305810">
                  <a:extLst>
                    <a:ext uri="{9D8B030D-6E8A-4147-A177-3AD203B41FA5}">
                      <a16:colId xmlns:a16="http://schemas.microsoft.com/office/drawing/2014/main" val="388235058"/>
                    </a:ext>
                  </a:extLst>
                </a:gridCol>
              </a:tblGrid>
              <a:tr h="397162">
                <a:tc>
                  <a:txBody>
                    <a:bodyPr/>
                    <a:lstStyle/>
                    <a:p>
                      <a:pPr algn="ctr"/>
                      <a:endParaRPr lang="zh-TW"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a:solidFill>
                            <a:schemeClr val="tx1"/>
                          </a:solidFill>
                        </a:rPr>
                        <a:t>交通監看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a:solidFill>
                            <a:schemeClr val="tx1"/>
                          </a:solidFill>
                        </a:rPr>
                        <a:t>流量計算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a:solidFill>
                            <a:schemeClr val="tx1"/>
                          </a:solidFill>
                        </a:rPr>
                        <a:t>科技執法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4947072"/>
                  </a:ext>
                </a:extLst>
              </a:tr>
              <a:tr h="663962">
                <a:tc>
                  <a:txBody>
                    <a:bodyPr/>
                    <a:lstStyle/>
                    <a:p>
                      <a:pPr algn="ctr"/>
                      <a:r>
                        <a:rPr lang="zh-TW" altLang="en-US" sz="1800" b="1">
                          <a:solidFill>
                            <a:schemeClr val="tx1"/>
                          </a:solidFill>
                        </a:rPr>
                        <a:t>應用目的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TW" altLang="en-US" sz="1800"/>
                        <a:t>提升安全：加速判斷、排除緊急事件</a:t>
                      </a:r>
                      <a:endParaRPr lang="en-US" altLang="zh-TW" sz="1800"/>
                    </a:p>
                    <a:p>
                      <a:pPr marL="285750" indent="-285750" algn="l">
                        <a:buFont typeface="Arial" panose="020B0604020202020204" pitchFamily="34" charset="0"/>
                        <a:buChar char="•"/>
                      </a:pPr>
                      <a:r>
                        <a:rPr lang="zh-TW" altLang="en-US" sz="1800"/>
                        <a:t>協助規劃：協助判斷高事故、易壅塞路口成因加速改善</a:t>
                      </a:r>
                      <a:endParaRPr lang="en-US" altLang="zh-TW" sz="1800"/>
                    </a:p>
                    <a:p>
                      <a:pPr marL="285750" indent="-285750" algn="l">
                        <a:buFont typeface="Arial" panose="020B0604020202020204" pitchFamily="34" charset="0"/>
                        <a:buChar char="•"/>
                      </a:pPr>
                      <a:r>
                        <a:rPr lang="zh-TW" altLang="en-US" sz="1800"/>
                        <a:t>即時資訊提供：依據觀察之事件或壅塞狀況提供旅行者資訊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TW" altLang="en-US" sz="1800"/>
                        <a:t>提升效率：透過壅塞分析指認出瓶頸加速排除</a:t>
                      </a:r>
                      <a:endParaRPr lang="en-US" altLang="zh-TW" sz="1800"/>
                    </a:p>
                    <a:p>
                      <a:pPr marL="285750" indent="-285750" algn="l">
                        <a:buFont typeface="Arial" panose="020B0604020202020204" pitchFamily="34" charset="0"/>
                        <a:buChar char="•"/>
                      </a:pPr>
                      <a:r>
                        <a:rPr lang="zh-TW" altLang="en-US" sz="1800"/>
                        <a:t>時制時相計畫優化：轉向量分析可用來作為號誌調整依據</a:t>
                      </a:r>
                      <a:endParaRPr lang="en-US" altLang="zh-TW" sz="1800"/>
                    </a:p>
                    <a:p>
                      <a:pPr marL="285750" indent="-285750" algn="l">
                        <a:buFont typeface="Arial" panose="020B0604020202020204" pitchFamily="34" charset="0"/>
                        <a:buChar char="•"/>
                      </a:pPr>
                      <a:r>
                        <a:rPr lang="zh-TW" altLang="en-US" sz="1800"/>
                        <a:t>協助規劃：評估是否拓寬、導入大眾運輸、開發影響</a:t>
                      </a:r>
                      <a:r>
                        <a:rPr lang="en-US" altLang="zh-TW" sz="1800"/>
                        <a:t>……</a:t>
                      </a:r>
                      <a:r>
                        <a:rPr lang="zh-TW" altLang="en-US" sz="1800"/>
                        <a:t>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TW" altLang="en-US" sz="1800"/>
                        <a:t>提升安全：透過執法降低違法情事，增加交通安全</a:t>
                      </a:r>
                      <a:endParaRPr lang="en-US" altLang="zh-TW" sz="1800"/>
                    </a:p>
                    <a:p>
                      <a:pPr marL="285750" indent="-285750" algn="l">
                        <a:buFont typeface="Arial" panose="020B0604020202020204" pitchFamily="34" charset="0"/>
                        <a:buChar char="•"/>
                      </a:pPr>
                      <a:r>
                        <a:rPr lang="zh-TW" altLang="en-US" sz="1800"/>
                        <a:t>降低人力需求：減少警力需求</a:t>
                      </a:r>
                      <a:endParaRPr lang="en-US" altLang="zh-TW" sz="1800"/>
                    </a:p>
                    <a:p>
                      <a:pPr marL="285750" indent="-285750" algn="l">
                        <a:buFont typeface="Arial" panose="020B0604020202020204" pitchFamily="34" charset="0"/>
                        <a:buChar char="•"/>
                      </a:pPr>
                      <a:r>
                        <a:rPr lang="zh-TW" altLang="en-US" sz="1800"/>
                        <a:t>增加資料蒐集：執法資料可做為風險分析及改善之依據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538864"/>
                  </a:ext>
                </a:extLst>
              </a:tr>
              <a:tr h="538514">
                <a:tc>
                  <a:txBody>
                    <a:bodyPr/>
                    <a:lstStyle/>
                    <a:p>
                      <a:pPr algn="ctr"/>
                      <a:r>
                        <a:rPr lang="zh-TW" altLang="en-US" sz="1800" b="1">
                          <a:solidFill>
                            <a:schemeClr val="tx1"/>
                          </a:solidFill>
                        </a:rPr>
                        <a:t>現有建置成本</a:t>
                      </a:r>
                    </a:p>
                    <a:p>
                      <a:pPr algn="ctr"/>
                      <a:r>
                        <a:rPr lang="en-US" altLang="zh-TW" sz="1800" b="1">
                          <a:solidFill>
                            <a:schemeClr val="tx1"/>
                          </a:solidFill>
                        </a:rPr>
                        <a:t>(</a:t>
                      </a:r>
                      <a:r>
                        <a:rPr lang="zh-TW" altLang="en-US" sz="1800" b="1">
                          <a:solidFill>
                            <a:schemeClr val="tx1"/>
                          </a:solidFill>
                        </a:rPr>
                        <a:t>售價</a:t>
                      </a:r>
                      <a:r>
                        <a:rPr lang="en-US" altLang="zh-TW" sz="1800" b="1">
                          <a:solidFill>
                            <a:schemeClr val="tx1"/>
                          </a:solidFill>
                        </a:rPr>
                        <a:t>)</a:t>
                      </a:r>
                      <a:endParaRPr lang="zh-TW" altLang="en-US" sz="18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TW" altLang="en-US" sz="1800"/>
                        <a:t>單一路口</a:t>
                      </a:r>
                      <a:r>
                        <a:rPr lang="en-US" altLang="zh-TW" sz="1800"/>
                        <a:t>$15,000</a:t>
                      </a:r>
                      <a:r>
                        <a:rPr lang="zh-TW" altLang="en-US" sz="1800"/>
                        <a:t>美元 </a:t>
                      </a:r>
                      <a:r>
                        <a:rPr lang="en-US" altLang="zh-TW" sz="1800"/>
                        <a:t>(</a:t>
                      </a:r>
                      <a:r>
                        <a:rPr lang="zh-TW" altLang="en-US" sz="1800"/>
                        <a:t>四路</a:t>
                      </a:r>
                      <a:r>
                        <a:rPr lang="en-US" altLang="zh-TW" sz="18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a:t>單一路口</a:t>
                      </a:r>
                      <a:r>
                        <a:rPr lang="en-US" altLang="zh-TW" sz="1800"/>
                        <a:t>$16,000</a:t>
                      </a:r>
                      <a:r>
                        <a:rPr lang="zh-TW" altLang="en-US" sz="1800"/>
                        <a:t>美元 </a:t>
                      </a:r>
                      <a:r>
                        <a:rPr lang="en-US" altLang="zh-TW" sz="1800"/>
                        <a:t>(</a:t>
                      </a:r>
                      <a:r>
                        <a:rPr lang="zh-TW" altLang="en-US" sz="1800"/>
                        <a:t>四路</a:t>
                      </a:r>
                      <a:r>
                        <a:rPr lang="en-US" altLang="zh-TW" sz="1800"/>
                        <a:t>)</a:t>
                      </a:r>
                      <a:endParaRPr lang="zh-TW" alt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800"/>
                        <a:t>$15,000</a:t>
                      </a:r>
                      <a:r>
                        <a:rPr lang="zh-TW" altLang="en-US" sz="1800"/>
                        <a:t>美元</a:t>
                      </a:r>
                      <a:r>
                        <a:rPr lang="en-US" altLang="zh-TW" sz="1800"/>
                        <a:t>/</a:t>
                      </a:r>
                      <a:r>
                        <a:rPr lang="zh-TW" altLang="en-US" sz="1800"/>
                        <a:t>座 </a:t>
                      </a:r>
                      <a:r>
                        <a:rPr lang="en-US" altLang="zh-TW" sz="1800"/>
                        <a:t>(</a:t>
                      </a:r>
                      <a:r>
                        <a:rPr lang="zh-TW" altLang="en-US" sz="1800"/>
                        <a:t>一路</a:t>
                      </a:r>
                      <a:r>
                        <a:rPr lang="en-US" altLang="zh-TW" sz="18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1046928"/>
                  </a:ext>
                </a:extLst>
              </a:tr>
              <a:tr h="1202657">
                <a:tc>
                  <a:txBody>
                    <a:bodyPr/>
                    <a:lstStyle/>
                    <a:p>
                      <a:pPr algn="ctr"/>
                      <a:r>
                        <a:rPr lang="zh-TW" altLang="en-US" sz="1800" b="1">
                          <a:solidFill>
                            <a:schemeClr val="tx1"/>
                          </a:solidFill>
                        </a:rPr>
                        <a:t>挑戰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a:t>成本高、架設施工複雜、整合性</a:t>
                      </a:r>
                      <a:endParaRPr lang="en-US" altLang="zh-TW" sz="1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a:t>攝影機維護，需定期清洗鏡頭</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a:t>手動變焦鏡頭調焦不易，安裝需花很多時間設定</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a:t>天候、遮蔽、解析度不足造成判斷錯誤</a:t>
                      </a:r>
                      <a:endParaRPr lang="en-US" altLang="zh-TW" sz="1800"/>
                    </a:p>
                    <a:p>
                      <a:pPr marL="285750" indent="-285750" algn="l">
                        <a:buFont typeface="Arial" panose="020B0604020202020204" pitchFamily="34" charset="0"/>
                        <a:buChar char="•"/>
                      </a:pPr>
                      <a:r>
                        <a:rPr lang="zh-TW" altLang="en-US" sz="1800"/>
                        <a:t>鏡頭外露影響美觀並造成侵犯隱私權觀感</a:t>
                      </a:r>
                      <a:endParaRPr lang="en-US" altLang="zh-TW" sz="1800"/>
                    </a:p>
                    <a:p>
                      <a:pPr marL="285750" indent="-285750" algn="l">
                        <a:buFont typeface="Arial" panose="020B0604020202020204" pitchFamily="34" charset="0"/>
                        <a:buChar char="•"/>
                      </a:pPr>
                      <a:r>
                        <a:rPr lang="zh-TW" altLang="en-US" sz="1800"/>
                        <a:t>延伸桿件穩定度較差</a:t>
                      </a:r>
                      <a:endParaRPr lang="en-US" altLang="zh-TW" sz="1800"/>
                    </a:p>
                    <a:p>
                      <a:pPr marL="285750" indent="-285750" algn="l">
                        <a:buFont typeface="Arial" panose="020B0604020202020204" pitchFamily="34" charset="0"/>
                        <a:buChar char="•"/>
                      </a:pPr>
                      <a:r>
                        <a:rPr lang="zh-TW" altLang="en-US" sz="1800"/>
                        <a:t>散熱問題，直接曝曬易過熱</a:t>
                      </a:r>
                      <a:endParaRPr lang="en-US" altLang="zh-TW"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285750" indent="-285750" algn="l">
                        <a:buFont typeface="Arial" panose="020B0604020202020204" pitchFamily="34" charset="0"/>
                        <a:buChar char="•"/>
                      </a:pP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285750" indent="-285750" algn="l">
                        <a:buFont typeface="Arial" panose="020B0604020202020204" pitchFamily="34" charset="0"/>
                        <a:buChar char="•"/>
                      </a:pP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474169"/>
                  </a:ext>
                </a:extLst>
              </a:tr>
            </a:tbl>
          </a:graphicData>
        </a:graphic>
      </p:graphicFrame>
      <p:sp>
        <p:nvSpPr>
          <p:cNvPr id="9" name="文字方塊 8">
            <a:extLst>
              <a:ext uri="{FF2B5EF4-FFF2-40B4-BE49-F238E27FC236}">
                <a16:creationId xmlns:a16="http://schemas.microsoft.com/office/drawing/2014/main" id="{24BE9774-717F-1990-F786-40656D3160BE}"/>
              </a:ext>
            </a:extLst>
          </p:cNvPr>
          <p:cNvSpPr txBox="1"/>
          <p:nvPr/>
        </p:nvSpPr>
        <p:spPr>
          <a:xfrm>
            <a:off x="13541829" y="1723293"/>
            <a:ext cx="899990" cy="369332"/>
          </a:xfrm>
          <a:prstGeom prst="rect">
            <a:avLst/>
          </a:prstGeom>
          <a:noFill/>
        </p:spPr>
        <p:txBody>
          <a:bodyPr wrap="none" rtlCol="0">
            <a:spAutoFit/>
          </a:bodyPr>
          <a:lstStyle/>
          <a:p>
            <a:r>
              <a:rPr lang="en-US" altLang="zh-TW"/>
              <a:t>VA</a:t>
            </a:r>
            <a:r>
              <a:rPr lang="zh-TW" altLang="en-US"/>
              <a:t>算力</a:t>
            </a:r>
          </a:p>
        </p:txBody>
      </p:sp>
      <p:graphicFrame>
        <p:nvGraphicFramePr>
          <p:cNvPr id="3" name="表格 2">
            <a:extLst>
              <a:ext uri="{FF2B5EF4-FFF2-40B4-BE49-F238E27FC236}">
                <a16:creationId xmlns:a16="http://schemas.microsoft.com/office/drawing/2014/main" id="{E0456A24-D3CA-1F9E-258B-4F329BD51D09}"/>
              </a:ext>
            </a:extLst>
          </p:cNvPr>
          <p:cNvGraphicFramePr>
            <a:graphicFrameLocks noGrp="1"/>
          </p:cNvGraphicFramePr>
          <p:nvPr>
            <p:extLst>
              <p:ext uri="{D42A27DB-BD31-4B8C-83A1-F6EECF244321}">
                <p14:modId xmlns:p14="http://schemas.microsoft.com/office/powerpoint/2010/main" val="2960486344"/>
              </p:ext>
            </p:extLst>
          </p:nvPr>
        </p:nvGraphicFramePr>
        <p:xfrm>
          <a:off x="391885" y="7000740"/>
          <a:ext cx="11553369" cy="1554480"/>
        </p:xfrm>
        <a:graphic>
          <a:graphicData uri="http://schemas.openxmlformats.org/drawingml/2006/table">
            <a:tbl>
              <a:tblPr firstRow="1" bandRow="1">
                <a:tableStyleId>{7DF18680-E054-41AD-8BC1-D1AEF772440D}</a:tableStyleId>
              </a:tblPr>
              <a:tblGrid>
                <a:gridCol w="1635939">
                  <a:extLst>
                    <a:ext uri="{9D8B030D-6E8A-4147-A177-3AD203B41FA5}">
                      <a16:colId xmlns:a16="http://schemas.microsoft.com/office/drawing/2014/main" val="640704563"/>
                    </a:ext>
                  </a:extLst>
                </a:gridCol>
                <a:gridCol w="3305810">
                  <a:extLst>
                    <a:ext uri="{9D8B030D-6E8A-4147-A177-3AD203B41FA5}">
                      <a16:colId xmlns:a16="http://schemas.microsoft.com/office/drawing/2014/main" val="716029709"/>
                    </a:ext>
                  </a:extLst>
                </a:gridCol>
                <a:gridCol w="3305810">
                  <a:extLst>
                    <a:ext uri="{9D8B030D-6E8A-4147-A177-3AD203B41FA5}">
                      <a16:colId xmlns:a16="http://schemas.microsoft.com/office/drawing/2014/main" val="778995524"/>
                    </a:ext>
                  </a:extLst>
                </a:gridCol>
                <a:gridCol w="3305810">
                  <a:extLst>
                    <a:ext uri="{9D8B030D-6E8A-4147-A177-3AD203B41FA5}">
                      <a16:colId xmlns:a16="http://schemas.microsoft.com/office/drawing/2014/main" val="3601903348"/>
                    </a:ext>
                  </a:extLst>
                </a:gridCol>
              </a:tblGrid>
              <a:tr h="1257596">
                <a:tc>
                  <a:txBody>
                    <a:bodyPr/>
                    <a:lstStyle/>
                    <a:p>
                      <a:pPr algn="ctr"/>
                      <a:r>
                        <a:rPr lang="en-US" altLang="zh-TW" sz="1600" b="1">
                          <a:solidFill>
                            <a:schemeClr val="tx1"/>
                          </a:solidFill>
                        </a:rPr>
                        <a:t>VA </a:t>
                      </a:r>
                      <a:r>
                        <a:rPr lang="zh-TW" altLang="en-US" sz="1600" b="1">
                          <a:solidFill>
                            <a:schemeClr val="tx1"/>
                          </a:solidFill>
                        </a:rPr>
                        <a:t>需求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TW" altLang="en-US" sz="1600"/>
                        <a:t>碰撞事件偵測 </a:t>
                      </a:r>
                      <a:r>
                        <a:rPr lang="en-US" altLang="zh-TW" sz="1600"/>
                        <a:t>(Optional)</a:t>
                      </a:r>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TW" altLang="en-US" sz="1600"/>
                        <a:t>停止線偵測</a:t>
                      </a:r>
                      <a:endParaRPr lang="en-US" altLang="zh-TW" sz="1600"/>
                    </a:p>
                    <a:p>
                      <a:pPr marL="285750" indent="-285750" algn="l">
                        <a:buFont typeface="Arial" panose="020B0604020202020204" pitchFamily="34" charset="0"/>
                        <a:buChar char="•"/>
                      </a:pPr>
                      <a:r>
                        <a:rPr lang="zh-TW" altLang="en-US" sz="1600"/>
                        <a:t>車種、自行車、行人區別</a:t>
                      </a:r>
                      <a:endParaRPr lang="en-US" altLang="zh-TW" sz="1600"/>
                    </a:p>
                    <a:p>
                      <a:pPr marL="285750" indent="-285750" algn="l">
                        <a:buFont typeface="Arial" panose="020B0604020202020204" pitchFamily="34" charset="0"/>
                        <a:buChar char="•"/>
                      </a:pPr>
                      <a:r>
                        <a:rPr lang="zh-TW" altLang="en-US" sz="1600"/>
                        <a:t>轉彎、車輛移動方向軌跡追蹤</a:t>
                      </a:r>
                      <a:endParaRPr lang="en-US" altLang="zh-TW" sz="1600"/>
                    </a:p>
                    <a:p>
                      <a:pPr marL="285750" indent="-285750" algn="l">
                        <a:buFont typeface="Arial" panose="020B0604020202020204" pitchFamily="34" charset="0"/>
                        <a:buChar char="•"/>
                      </a:pPr>
                      <a:r>
                        <a:rPr lang="zh-TW" altLang="en-US" sz="1600"/>
                        <a:t>車隊長度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TW" altLang="en-US" sz="1600"/>
                        <a:t>停止線偵測</a:t>
                      </a:r>
                      <a:endParaRPr lang="en-US" altLang="zh-TW" sz="1600"/>
                    </a:p>
                    <a:p>
                      <a:pPr marL="285750" indent="-285750" algn="l">
                        <a:buFont typeface="Arial" panose="020B0604020202020204" pitchFamily="34" charset="0"/>
                        <a:buChar char="•"/>
                      </a:pPr>
                      <a:r>
                        <a:rPr lang="zh-TW" altLang="en-US" sz="1600"/>
                        <a:t>車種區別</a:t>
                      </a:r>
                      <a:endParaRPr lang="en-US" altLang="zh-TW" sz="1600"/>
                    </a:p>
                    <a:p>
                      <a:pPr marL="285750" indent="-285750" algn="l">
                        <a:buFont typeface="Arial" panose="020B0604020202020204" pitchFamily="34" charset="0"/>
                        <a:buChar char="•"/>
                      </a:pPr>
                      <a:r>
                        <a:rPr lang="zh-TW" altLang="en-US" sz="1600"/>
                        <a:t>轉彎、車輛移動速度</a:t>
                      </a:r>
                      <a:endParaRPr lang="en-US" altLang="zh-TW" sz="1600"/>
                    </a:p>
                    <a:p>
                      <a:pPr marL="285750" indent="-285750" algn="l">
                        <a:buFont typeface="Arial" panose="020B0604020202020204" pitchFamily="34" charset="0"/>
                        <a:buChar char="•"/>
                      </a:pPr>
                      <a:r>
                        <a:rPr lang="zh-TW" altLang="en-US" sz="1600"/>
                        <a:t>電子圍籬</a:t>
                      </a:r>
                      <a:endParaRPr lang="en-US" altLang="zh-TW" sz="1600"/>
                    </a:p>
                    <a:p>
                      <a:pPr marL="285750" indent="-285750" algn="l">
                        <a:buFont typeface="Arial" panose="020B0604020202020204" pitchFamily="34" charset="0"/>
                        <a:buChar char="•"/>
                      </a:pPr>
                      <a:r>
                        <a:rPr lang="zh-TW" altLang="en-US" sz="1600"/>
                        <a:t>紅綠燈號辨識、闖紅燈偵測</a:t>
                      </a:r>
                      <a:endParaRPr lang="en-US" altLang="zh-TW" sz="1600"/>
                    </a:p>
                    <a:p>
                      <a:pPr marL="285750" indent="-285750" algn="l">
                        <a:buFont typeface="Arial" panose="020B0604020202020204" pitchFamily="34" charset="0"/>
                        <a:buChar char="•"/>
                      </a:pPr>
                      <a:r>
                        <a:rPr lang="zh-TW" altLang="en-US" sz="1600"/>
                        <a:t>車牌辨識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839671"/>
                  </a:ext>
                </a:extLst>
              </a:tr>
            </a:tbl>
          </a:graphicData>
        </a:graphic>
      </p:graphicFrame>
      <p:sp>
        <p:nvSpPr>
          <p:cNvPr id="7" name="文字方塊 6">
            <a:extLst>
              <a:ext uri="{FF2B5EF4-FFF2-40B4-BE49-F238E27FC236}">
                <a16:creationId xmlns:a16="http://schemas.microsoft.com/office/drawing/2014/main" id="{0A884D26-F891-8CB7-698B-B2EB74AA7F0C}"/>
              </a:ext>
            </a:extLst>
          </p:cNvPr>
          <p:cNvSpPr txBox="1"/>
          <p:nvPr/>
        </p:nvSpPr>
        <p:spPr>
          <a:xfrm>
            <a:off x="12270581" y="3725423"/>
            <a:ext cx="7243762" cy="923330"/>
          </a:xfrm>
          <a:prstGeom prst="rect">
            <a:avLst/>
          </a:prstGeom>
          <a:noFill/>
        </p:spPr>
        <p:txBody>
          <a:bodyPr wrap="square">
            <a:spAutoFit/>
          </a:bodyPr>
          <a:lstStyle/>
          <a:p>
            <a:r>
              <a:rPr lang="zh-TW" altLang="en-US">
                <a:hlinkClick r:id="rId3"/>
              </a:rPr>
              <a:t>單一支約</a:t>
            </a:r>
            <a:r>
              <a:rPr lang="en-US" altLang="zh-TW">
                <a:hlinkClick r:id="rId3"/>
              </a:rPr>
              <a:t>$18,000</a:t>
            </a:r>
          </a:p>
          <a:p>
            <a:r>
              <a:rPr lang="en-US" altLang="zh-TW">
                <a:hlinkClick r:id="rId3"/>
              </a:rPr>
              <a:t>Traffic counter installation begins - The Martha's Vineyard Times (mvtimes.com)</a:t>
            </a:r>
            <a:endParaRPr lang="zh-TW" altLang="en-US"/>
          </a:p>
        </p:txBody>
      </p:sp>
    </p:spTree>
    <p:extLst>
      <p:ext uri="{BB962C8B-B14F-4D97-AF65-F5344CB8AC3E}">
        <p14:creationId xmlns:p14="http://schemas.microsoft.com/office/powerpoint/2010/main" val="2465489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A8B05B-02CF-0CE9-F665-532310E97F5A}"/>
              </a:ext>
            </a:extLst>
          </p:cNvPr>
          <p:cNvSpPr>
            <a:spLocks noGrp="1"/>
          </p:cNvSpPr>
          <p:nvPr>
            <p:ph type="title"/>
          </p:nvPr>
        </p:nvSpPr>
        <p:spPr/>
        <p:txBody>
          <a:bodyPr/>
          <a:lstStyle/>
          <a:p>
            <a:r>
              <a:rPr lang="zh-TW" altLang="en-US"/>
              <a:t>市場資訊 </a:t>
            </a:r>
            <a:r>
              <a:rPr lang="en-US" altLang="zh-TW"/>
              <a:t>(</a:t>
            </a:r>
            <a:r>
              <a:rPr lang="zh-TW" altLang="en-US"/>
              <a:t>隱藏</a:t>
            </a:r>
            <a:r>
              <a:rPr lang="en-US" altLang="zh-TW"/>
              <a:t>)</a:t>
            </a:r>
            <a:endParaRPr lang="zh-TW" altLang="en-US"/>
          </a:p>
        </p:txBody>
      </p:sp>
      <p:sp>
        <p:nvSpPr>
          <p:cNvPr id="3" name="投影片編號版面配置區 2">
            <a:extLst>
              <a:ext uri="{FF2B5EF4-FFF2-40B4-BE49-F238E27FC236}">
                <a16:creationId xmlns:a16="http://schemas.microsoft.com/office/drawing/2014/main" id="{FB45EB64-E3DB-12B5-1FF8-C4ED901EC202}"/>
              </a:ext>
            </a:extLst>
          </p:cNvPr>
          <p:cNvSpPr>
            <a:spLocks noGrp="1"/>
          </p:cNvSpPr>
          <p:nvPr>
            <p:ph type="sldNum" sz="quarter" idx="12"/>
          </p:nvPr>
        </p:nvSpPr>
        <p:spPr/>
        <p:txBody>
          <a:bodyPr/>
          <a:lstStyle/>
          <a:p>
            <a:pPr algn="ctr"/>
            <a:fld id="{6E290225-7458-4E5F-AFE5-E142CAAEBF37}" type="slidenum">
              <a:rPr lang="en-US" smtClean="0"/>
              <a:pPr algn="ctr"/>
              <a:t>21</a:t>
            </a:fld>
            <a:endParaRPr lang="en-US"/>
          </a:p>
        </p:txBody>
      </p:sp>
      <p:sp>
        <p:nvSpPr>
          <p:cNvPr id="4" name="內容版面配置區 3">
            <a:extLst>
              <a:ext uri="{FF2B5EF4-FFF2-40B4-BE49-F238E27FC236}">
                <a16:creationId xmlns:a16="http://schemas.microsoft.com/office/drawing/2014/main" id="{8132C967-32B4-9EEC-28DF-873FBEFCA5FD}"/>
              </a:ext>
            </a:extLst>
          </p:cNvPr>
          <p:cNvSpPr>
            <a:spLocks noGrp="1"/>
          </p:cNvSpPr>
          <p:nvPr>
            <p:ph idx="1"/>
          </p:nvPr>
        </p:nvSpPr>
        <p:spPr/>
        <p:txBody>
          <a:bodyPr/>
          <a:lstStyle/>
          <a:p>
            <a:endParaRPr lang="zh-TW" altLang="en-US"/>
          </a:p>
        </p:txBody>
      </p:sp>
      <p:sp>
        <p:nvSpPr>
          <p:cNvPr id="6" name="文字方塊 5">
            <a:extLst>
              <a:ext uri="{FF2B5EF4-FFF2-40B4-BE49-F238E27FC236}">
                <a16:creationId xmlns:a16="http://schemas.microsoft.com/office/drawing/2014/main" id="{4E4F1DCE-F435-91F2-9EAC-F3504ED5A666}"/>
              </a:ext>
            </a:extLst>
          </p:cNvPr>
          <p:cNvSpPr txBox="1"/>
          <p:nvPr/>
        </p:nvSpPr>
        <p:spPr>
          <a:xfrm>
            <a:off x="901700" y="4716475"/>
            <a:ext cx="6096000"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vl2pPr lvl="1"/>
          </a:lstStyle>
          <a:p>
            <a:r>
              <a:rPr lang="zh-TW" altLang="en-US"/>
              <a:t>討論 智能化紅綠燈</a:t>
            </a:r>
            <a:r>
              <a:rPr lang="en-US" altLang="zh-TW"/>
              <a:t>B </a:t>
            </a:r>
            <a:r>
              <a:rPr lang="zh-TW" altLang="en-US"/>
              <a:t>的現有問題</a:t>
            </a:r>
            <a:r>
              <a:rPr lang="en-US" altLang="zh-TW"/>
              <a:t>, (</a:t>
            </a:r>
            <a:r>
              <a:rPr lang="zh-TW" altLang="en-US"/>
              <a:t>美觀</a:t>
            </a:r>
            <a:r>
              <a:rPr lang="en-US" altLang="zh-TW"/>
              <a:t>, </a:t>
            </a:r>
            <a:r>
              <a:rPr lang="zh-TW" altLang="en-US"/>
              <a:t>成本</a:t>
            </a:r>
            <a:r>
              <a:rPr lang="en-US" altLang="zh-TW"/>
              <a:t>, ))</a:t>
            </a:r>
          </a:p>
        </p:txBody>
      </p:sp>
      <p:graphicFrame>
        <p:nvGraphicFramePr>
          <p:cNvPr id="5" name="表格 4">
            <a:extLst>
              <a:ext uri="{FF2B5EF4-FFF2-40B4-BE49-F238E27FC236}">
                <a16:creationId xmlns:a16="http://schemas.microsoft.com/office/drawing/2014/main" id="{13334D8F-734F-1C09-666C-61C956F8BAA7}"/>
              </a:ext>
            </a:extLst>
          </p:cNvPr>
          <p:cNvGraphicFramePr>
            <a:graphicFrameLocks noGrp="1"/>
          </p:cNvGraphicFramePr>
          <p:nvPr>
            <p:extLst>
              <p:ext uri="{D42A27DB-BD31-4B8C-83A1-F6EECF244321}">
                <p14:modId xmlns:p14="http://schemas.microsoft.com/office/powerpoint/2010/main" val="578551218"/>
              </p:ext>
            </p:extLst>
          </p:nvPr>
        </p:nvGraphicFramePr>
        <p:xfrm>
          <a:off x="8095727" y="1355203"/>
          <a:ext cx="3378200" cy="3779520"/>
        </p:xfrm>
        <a:graphic>
          <a:graphicData uri="http://schemas.openxmlformats.org/drawingml/2006/table">
            <a:tbl>
              <a:tblPr firstRow="1" bandRow="1">
                <a:tableStyleId>{5C22544A-7EE6-4342-B048-85BDC9FD1C3A}</a:tableStyleId>
              </a:tblPr>
              <a:tblGrid>
                <a:gridCol w="1689100">
                  <a:extLst>
                    <a:ext uri="{9D8B030D-6E8A-4147-A177-3AD203B41FA5}">
                      <a16:colId xmlns:a16="http://schemas.microsoft.com/office/drawing/2014/main" val="1046156817"/>
                    </a:ext>
                  </a:extLst>
                </a:gridCol>
                <a:gridCol w="1689100">
                  <a:extLst>
                    <a:ext uri="{9D8B030D-6E8A-4147-A177-3AD203B41FA5}">
                      <a16:colId xmlns:a16="http://schemas.microsoft.com/office/drawing/2014/main" val="1765091882"/>
                    </a:ext>
                  </a:extLst>
                </a:gridCol>
              </a:tblGrid>
              <a:tr h="370840">
                <a:tc gridSpan="2">
                  <a:txBody>
                    <a:bodyPr/>
                    <a:lstStyle/>
                    <a:p>
                      <a:r>
                        <a:rPr lang="zh-TW" altLang="en-US"/>
                        <a:t>紐約超速偵測計畫</a:t>
                      </a:r>
                    </a:p>
                  </a:txBody>
                  <a:tcPr/>
                </a:tc>
                <a:tc hMerge="1">
                  <a:txBody>
                    <a:bodyPr/>
                    <a:lstStyle/>
                    <a:p>
                      <a:endParaRPr lang="zh-TW" altLang="en-US"/>
                    </a:p>
                  </a:txBody>
                  <a:tcPr/>
                </a:tc>
                <a:extLst>
                  <a:ext uri="{0D108BD9-81ED-4DB2-BD59-A6C34878D82A}">
                    <a16:rowId xmlns:a16="http://schemas.microsoft.com/office/drawing/2014/main" val="276685849"/>
                  </a:ext>
                </a:extLst>
              </a:tr>
              <a:tr h="370840">
                <a:tc>
                  <a:txBody>
                    <a:bodyPr/>
                    <a:lstStyle/>
                    <a:p>
                      <a:r>
                        <a:rPr lang="zh-TW" altLang="en-US"/>
                        <a:t>總經費</a:t>
                      </a:r>
                    </a:p>
                  </a:txBody>
                  <a:tcPr/>
                </a:tc>
                <a:tc>
                  <a:txBody>
                    <a:bodyPr/>
                    <a:lstStyle/>
                    <a:p>
                      <a:pPr algn="r"/>
                      <a:r>
                        <a:rPr lang="en-US" altLang="zh-TW" sz="1800" b="1" i="0" kern="1200">
                          <a:solidFill>
                            <a:schemeClr val="dk1"/>
                          </a:solidFill>
                          <a:effectLst/>
                          <a:latin typeface="+mn-lt"/>
                          <a:ea typeface="+mn-ea"/>
                          <a:cs typeface="+mn-cs"/>
                        </a:rPr>
                        <a:t>$164,964,306</a:t>
                      </a:r>
                      <a:endParaRPr lang="zh-TW" altLang="en-US"/>
                    </a:p>
                  </a:txBody>
                  <a:tcPr/>
                </a:tc>
                <a:extLst>
                  <a:ext uri="{0D108BD9-81ED-4DB2-BD59-A6C34878D82A}">
                    <a16:rowId xmlns:a16="http://schemas.microsoft.com/office/drawing/2014/main" val="156265334"/>
                  </a:ext>
                </a:extLst>
              </a:tr>
              <a:tr h="370840">
                <a:tc>
                  <a:txBody>
                    <a:bodyPr/>
                    <a:lstStyle/>
                    <a:p>
                      <a:r>
                        <a:rPr lang="zh-TW" altLang="en-US"/>
                        <a:t>     資本</a:t>
                      </a:r>
                    </a:p>
                  </a:txBody>
                  <a:tcPr/>
                </a:tc>
                <a:tc>
                  <a:txBody>
                    <a:bodyPr/>
                    <a:lstStyle/>
                    <a:p>
                      <a:pPr algn="r"/>
                      <a:r>
                        <a:rPr lang="en-US" altLang="zh-TW">
                          <a:effectLst/>
                        </a:rPr>
                        <a:t>$60,098,548</a:t>
                      </a:r>
                    </a:p>
                  </a:txBody>
                  <a:tcPr marL="31750" marR="31750" marT="31750" marB="31750" anchor="ctr"/>
                </a:tc>
                <a:extLst>
                  <a:ext uri="{0D108BD9-81ED-4DB2-BD59-A6C34878D82A}">
                    <a16:rowId xmlns:a16="http://schemas.microsoft.com/office/drawing/2014/main" val="497844207"/>
                  </a:ext>
                </a:extLst>
              </a:tr>
              <a:tr h="370840">
                <a:tc>
                  <a:txBody>
                    <a:bodyPr/>
                    <a:lstStyle/>
                    <a:p>
                      <a:r>
                        <a:rPr lang="zh-TW" altLang="en-US"/>
                        <a:t>     維護</a:t>
                      </a:r>
                    </a:p>
                  </a:txBody>
                  <a:tcPr/>
                </a:tc>
                <a:tc>
                  <a:txBody>
                    <a:bodyPr/>
                    <a:lstStyle/>
                    <a:p>
                      <a:pPr algn="r"/>
                      <a:r>
                        <a:rPr lang="en-US" altLang="zh-TW" sz="1800" b="0" i="0" kern="1200">
                          <a:solidFill>
                            <a:schemeClr val="dk1"/>
                          </a:solidFill>
                          <a:effectLst/>
                          <a:latin typeface="+mn-lt"/>
                          <a:ea typeface="+mn-ea"/>
                          <a:cs typeface="+mn-cs"/>
                        </a:rPr>
                        <a:t>$104,865,758</a:t>
                      </a:r>
                      <a:endParaRPr lang="zh-TW" altLang="en-US"/>
                    </a:p>
                  </a:txBody>
                  <a:tcPr/>
                </a:tc>
                <a:extLst>
                  <a:ext uri="{0D108BD9-81ED-4DB2-BD59-A6C34878D82A}">
                    <a16:rowId xmlns:a16="http://schemas.microsoft.com/office/drawing/2014/main" val="1661958918"/>
                  </a:ext>
                </a:extLst>
              </a:tr>
              <a:tr h="370840">
                <a:tc>
                  <a:txBody>
                    <a:bodyPr/>
                    <a:lstStyle/>
                    <a:p>
                      <a:r>
                        <a:rPr lang="zh-TW" altLang="en-US"/>
                        <a:t>計畫年</a:t>
                      </a:r>
                    </a:p>
                  </a:txBody>
                  <a:tcPr/>
                </a:tc>
                <a:tc>
                  <a:txBody>
                    <a:bodyPr/>
                    <a:lstStyle/>
                    <a:p>
                      <a:pPr algn="r"/>
                      <a:r>
                        <a:rPr lang="en-US" altLang="zh-TW"/>
                        <a:t>2014-2019 (6</a:t>
                      </a:r>
                      <a:r>
                        <a:rPr lang="zh-TW" altLang="en-US"/>
                        <a:t>年</a:t>
                      </a:r>
                      <a:r>
                        <a:rPr lang="en-US" altLang="zh-TW"/>
                        <a:t>)</a:t>
                      </a:r>
                      <a:endParaRPr lang="zh-TW" altLang="en-US"/>
                    </a:p>
                  </a:txBody>
                  <a:tcPr/>
                </a:tc>
                <a:extLst>
                  <a:ext uri="{0D108BD9-81ED-4DB2-BD59-A6C34878D82A}">
                    <a16:rowId xmlns:a16="http://schemas.microsoft.com/office/drawing/2014/main" val="846590357"/>
                  </a:ext>
                </a:extLst>
              </a:tr>
              <a:tr h="370840">
                <a:tc>
                  <a:txBody>
                    <a:bodyPr/>
                    <a:lstStyle/>
                    <a:p>
                      <a:r>
                        <a:rPr lang="zh-TW" altLang="en-US"/>
                        <a:t>導入數量</a:t>
                      </a:r>
                    </a:p>
                  </a:txBody>
                  <a:tcPr/>
                </a:tc>
                <a:tc>
                  <a:txBody>
                    <a:bodyPr/>
                    <a:lstStyle/>
                    <a:p>
                      <a:pPr algn="r"/>
                      <a:r>
                        <a:rPr lang="zh-TW" altLang="en-US"/>
                        <a:t>無說明，但最終</a:t>
                      </a:r>
                      <a:r>
                        <a:rPr lang="en-US" altLang="zh-TW"/>
                        <a:t>750</a:t>
                      </a:r>
                      <a:r>
                        <a:rPr lang="zh-TW" altLang="en-US"/>
                        <a:t>個學區至少架設</a:t>
                      </a:r>
                      <a:r>
                        <a:rPr lang="en-US" altLang="zh-TW"/>
                        <a:t>1</a:t>
                      </a:r>
                      <a:r>
                        <a:rPr lang="zh-TW" altLang="en-US"/>
                        <a:t>座</a:t>
                      </a:r>
                    </a:p>
                  </a:txBody>
                  <a:tcPr/>
                </a:tc>
                <a:extLst>
                  <a:ext uri="{0D108BD9-81ED-4DB2-BD59-A6C34878D82A}">
                    <a16:rowId xmlns:a16="http://schemas.microsoft.com/office/drawing/2014/main" val="4032484753"/>
                  </a:ext>
                </a:extLst>
              </a:tr>
              <a:tr h="370840">
                <a:tc>
                  <a:txBody>
                    <a:bodyPr/>
                    <a:lstStyle/>
                    <a:p>
                      <a:r>
                        <a:rPr lang="zh-TW" altLang="en-US"/>
                        <a:t>平均</a:t>
                      </a:r>
                      <a:r>
                        <a:rPr lang="en-US" altLang="zh-TW"/>
                        <a:t>1</a:t>
                      </a:r>
                      <a:r>
                        <a:rPr lang="zh-TW" altLang="en-US"/>
                        <a:t>座費用</a:t>
                      </a:r>
                    </a:p>
                  </a:txBody>
                  <a:tcPr/>
                </a:tc>
                <a:tc>
                  <a:txBody>
                    <a:bodyPr/>
                    <a:lstStyle/>
                    <a:p>
                      <a:pPr algn="r"/>
                      <a:r>
                        <a:rPr lang="en-US" altLang="zh-TW"/>
                        <a:t>$80,131</a:t>
                      </a:r>
                      <a:endParaRPr lang="zh-TW" altLang="en-US"/>
                    </a:p>
                  </a:txBody>
                  <a:tcPr/>
                </a:tc>
                <a:extLst>
                  <a:ext uri="{0D108BD9-81ED-4DB2-BD59-A6C34878D82A}">
                    <a16:rowId xmlns:a16="http://schemas.microsoft.com/office/drawing/2014/main" val="3005850206"/>
                  </a:ext>
                </a:extLst>
              </a:tr>
              <a:tr h="370840">
                <a:tc>
                  <a:txBody>
                    <a:bodyPr/>
                    <a:lstStyle/>
                    <a:p>
                      <a:r>
                        <a:rPr lang="zh-TW" altLang="en-US"/>
                        <a:t>平均</a:t>
                      </a:r>
                      <a:r>
                        <a:rPr lang="en-US" altLang="zh-TW"/>
                        <a:t>1</a:t>
                      </a:r>
                      <a:r>
                        <a:rPr lang="zh-TW" altLang="en-US"/>
                        <a:t>座維護費用 </a:t>
                      </a:r>
                      <a:r>
                        <a:rPr lang="en-US" altLang="zh-TW"/>
                        <a:t>(</a:t>
                      </a:r>
                      <a:r>
                        <a:rPr lang="zh-TW" altLang="en-US"/>
                        <a:t>每年</a:t>
                      </a:r>
                      <a:r>
                        <a:rPr lang="en-US" altLang="zh-TW"/>
                        <a:t>)</a:t>
                      </a:r>
                      <a:endParaRPr lang="zh-TW" altLang="en-US"/>
                    </a:p>
                  </a:txBody>
                  <a:tcPr/>
                </a:tc>
                <a:tc>
                  <a:txBody>
                    <a:bodyPr/>
                    <a:lstStyle/>
                    <a:p>
                      <a:pPr algn="r"/>
                      <a:r>
                        <a:rPr lang="en-US" altLang="zh-TW"/>
                        <a:t>$23,303</a:t>
                      </a:r>
                      <a:endParaRPr lang="zh-TW" altLang="en-US"/>
                    </a:p>
                  </a:txBody>
                  <a:tcPr/>
                </a:tc>
                <a:extLst>
                  <a:ext uri="{0D108BD9-81ED-4DB2-BD59-A6C34878D82A}">
                    <a16:rowId xmlns:a16="http://schemas.microsoft.com/office/drawing/2014/main" val="1689455162"/>
                  </a:ext>
                </a:extLst>
              </a:tr>
            </a:tbl>
          </a:graphicData>
        </a:graphic>
      </p:graphicFrame>
      <p:sp>
        <p:nvSpPr>
          <p:cNvPr id="8" name="文字方塊 7">
            <a:extLst>
              <a:ext uri="{FF2B5EF4-FFF2-40B4-BE49-F238E27FC236}">
                <a16:creationId xmlns:a16="http://schemas.microsoft.com/office/drawing/2014/main" id="{0B8D0ED2-4CE4-C76C-AF13-A39BEF042127}"/>
              </a:ext>
            </a:extLst>
          </p:cNvPr>
          <p:cNvSpPr txBox="1"/>
          <p:nvPr/>
        </p:nvSpPr>
        <p:spPr>
          <a:xfrm>
            <a:off x="850900" y="5256910"/>
            <a:ext cx="11785600"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a:t>超速偵測：約</a:t>
            </a:r>
            <a:r>
              <a:rPr lang="en-US" altLang="zh-TW"/>
              <a:t>$80,000</a:t>
            </a:r>
            <a:r>
              <a:rPr lang="zh-TW" altLang="en-US"/>
              <a:t>美元</a:t>
            </a:r>
            <a:r>
              <a:rPr lang="en-US" altLang="zh-TW"/>
              <a:t>/</a:t>
            </a:r>
            <a:r>
              <a:rPr lang="zh-TW" altLang="en-US"/>
              <a:t>座，每年維運費用約</a:t>
            </a:r>
            <a:r>
              <a:rPr lang="en-US" altLang="zh-TW"/>
              <a:t>$50,000</a:t>
            </a:r>
            <a:r>
              <a:rPr lang="zh-TW" altLang="en-US"/>
              <a:t>美元</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a:t>闖紅燈偵測：</a:t>
            </a:r>
            <a:r>
              <a:rPr lang="en-US" altLang="zh-TW"/>
              <a:t>$67,000</a:t>
            </a:r>
            <a:r>
              <a:rPr lang="zh-TW" altLang="en-US"/>
              <a:t> </a:t>
            </a:r>
            <a:r>
              <a:rPr lang="en-US" altLang="zh-TW"/>
              <a:t>~</a:t>
            </a:r>
            <a:r>
              <a:rPr lang="zh-TW" altLang="en-US"/>
              <a:t> </a:t>
            </a:r>
            <a:r>
              <a:rPr lang="en-US" altLang="zh-TW"/>
              <a:t>$80,000</a:t>
            </a:r>
            <a:r>
              <a:rPr lang="zh-TW" altLang="en-US"/>
              <a:t>美元</a:t>
            </a:r>
            <a:r>
              <a:rPr lang="en-US" altLang="zh-TW"/>
              <a:t>/</a:t>
            </a:r>
            <a:r>
              <a:rPr lang="zh-TW" altLang="en-US"/>
              <a:t>路口</a:t>
            </a:r>
            <a:endParaRPr lang="en-US" altLang="zh-TW"/>
          </a:p>
          <a:p>
            <a:r>
              <a:rPr lang="zh-TW" altLang="en-US"/>
              <a:t>交通監看費用估計</a:t>
            </a:r>
            <a:r>
              <a:rPr lang="en-US" altLang="zh-TW"/>
              <a:t>(CA)</a:t>
            </a:r>
            <a:r>
              <a:rPr lang="zh-TW" altLang="en-US"/>
              <a:t>：</a:t>
            </a:r>
            <a:r>
              <a:rPr lang="en-US" altLang="zh-TW"/>
              <a:t>https://www.itskrs.its.dot.gov/2019-sc00427</a:t>
            </a:r>
          </a:p>
          <a:p>
            <a:r>
              <a:rPr lang="en-US" altLang="zh-TW"/>
              <a:t>AI Camera</a:t>
            </a:r>
            <a:r>
              <a:rPr lang="zh-TW" altLang="en-US"/>
              <a:t>科技執法</a:t>
            </a:r>
            <a:r>
              <a:rPr lang="en-US" altLang="zh-TW"/>
              <a:t>(</a:t>
            </a:r>
            <a:r>
              <a:rPr lang="zh-TW" altLang="en-US"/>
              <a:t>非開單用</a:t>
            </a:r>
            <a:r>
              <a:rPr lang="en-US" altLang="zh-TW"/>
              <a:t>)</a:t>
            </a:r>
            <a:r>
              <a:rPr lang="zh-TW" altLang="en-US"/>
              <a:t>：</a:t>
            </a:r>
            <a:r>
              <a:rPr lang="en-US" altLang="zh-TW"/>
              <a:t>https://www.nbcwashington.com/news/local/ai-traffic-camera-program-scans-driver-behavior/3461708/</a:t>
            </a:r>
          </a:p>
          <a:p>
            <a:r>
              <a:rPr lang="zh-TW" altLang="en-US"/>
              <a:t>超速偵測費用估計</a:t>
            </a:r>
            <a:r>
              <a:rPr lang="en-US" altLang="zh-TW"/>
              <a:t>(NYC)</a:t>
            </a:r>
            <a:r>
              <a:rPr lang="zh-TW" altLang="en-US"/>
              <a:t>：</a:t>
            </a:r>
            <a:r>
              <a:rPr lang="en-US" altLang="zh-TW"/>
              <a:t>https://www.itskrs.its.dot.gov/2021-sc00485</a:t>
            </a:r>
          </a:p>
          <a:p>
            <a:r>
              <a:rPr lang="zh-TW" altLang="en-US"/>
              <a:t>超速偵測 </a:t>
            </a:r>
            <a:r>
              <a:rPr lang="en-US" altLang="zh-TW"/>
              <a:t>(Toronto)</a:t>
            </a:r>
            <a:r>
              <a:rPr lang="zh-TW" altLang="en-US"/>
              <a:t>：</a:t>
            </a:r>
            <a:r>
              <a:rPr lang="en-US" altLang="zh-TW"/>
              <a:t>https://globalnews.ca/news/9321380/toronto-speed-camera-program-revenue/</a:t>
            </a:r>
          </a:p>
          <a:p>
            <a:r>
              <a:rPr lang="zh-TW" altLang="en-US"/>
              <a:t>闖紅燈偵測費用估計：</a:t>
            </a:r>
            <a:r>
              <a:rPr lang="en-US" altLang="zh-TW"/>
              <a:t>https://www.itskrs.its.dot.gov/2003-sc00011</a:t>
            </a:r>
            <a:endParaRPr lang="zh-TW" altLang="en-US"/>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a:p>
        </p:txBody>
      </p:sp>
      <p:pic>
        <p:nvPicPr>
          <p:cNvPr id="5122" name="Picture 2">
            <a:extLst>
              <a:ext uri="{FF2B5EF4-FFF2-40B4-BE49-F238E27FC236}">
                <a16:creationId xmlns:a16="http://schemas.microsoft.com/office/drawing/2014/main" id="{75C8BA30-D8FA-449F-E5FA-2C4FFB0ADD3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4700" y="1304724"/>
            <a:ext cx="6216127" cy="30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351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8E97B2-42D7-78D2-879E-C734F3D536C6}"/>
              </a:ext>
            </a:extLst>
          </p:cNvPr>
          <p:cNvSpPr>
            <a:spLocks noGrp="1"/>
          </p:cNvSpPr>
          <p:nvPr>
            <p:ph type="title"/>
          </p:nvPr>
        </p:nvSpPr>
        <p:spPr/>
        <p:txBody>
          <a:bodyPr>
            <a:normAutofit/>
          </a:bodyPr>
          <a:lstStyle/>
          <a:p>
            <a:r>
              <a:rPr lang="en-US" altLang="zh-TW"/>
              <a:t>Smart Traffic Camera </a:t>
            </a:r>
            <a:r>
              <a:rPr lang="zh-TW" altLang="en-US"/>
              <a:t>架設需求</a:t>
            </a:r>
          </a:p>
        </p:txBody>
      </p:sp>
      <p:sp>
        <p:nvSpPr>
          <p:cNvPr id="3" name="投影片編號版面配置區 2">
            <a:extLst>
              <a:ext uri="{FF2B5EF4-FFF2-40B4-BE49-F238E27FC236}">
                <a16:creationId xmlns:a16="http://schemas.microsoft.com/office/drawing/2014/main" id="{3D60F7C9-5B5D-FDE6-39FB-FBAC60615D8A}"/>
              </a:ext>
            </a:extLst>
          </p:cNvPr>
          <p:cNvSpPr>
            <a:spLocks noGrp="1"/>
          </p:cNvSpPr>
          <p:nvPr>
            <p:ph type="sldNum" sz="quarter" idx="12"/>
          </p:nvPr>
        </p:nvSpPr>
        <p:spPr/>
        <p:txBody>
          <a:bodyPr/>
          <a:lstStyle/>
          <a:p>
            <a:pPr algn="ctr"/>
            <a:fld id="{6E290225-7458-4E5F-AFE5-E142CAAEBF37}" type="slidenum">
              <a:rPr lang="en-US" smtClean="0"/>
              <a:pPr algn="ctr"/>
              <a:t>22</a:t>
            </a:fld>
            <a:endParaRPr lang="en-US"/>
          </a:p>
        </p:txBody>
      </p:sp>
      <p:sp>
        <p:nvSpPr>
          <p:cNvPr id="7" name="內容版面配置區 6">
            <a:extLst>
              <a:ext uri="{FF2B5EF4-FFF2-40B4-BE49-F238E27FC236}">
                <a16:creationId xmlns:a16="http://schemas.microsoft.com/office/drawing/2014/main" id="{14C836E2-09D7-0FAF-4E62-00C9EBEC3067}"/>
              </a:ext>
            </a:extLst>
          </p:cNvPr>
          <p:cNvSpPr>
            <a:spLocks noGrp="1"/>
          </p:cNvSpPr>
          <p:nvPr>
            <p:ph idx="1"/>
          </p:nvPr>
        </p:nvSpPr>
        <p:spPr>
          <a:xfrm>
            <a:off x="12482199" y="329633"/>
            <a:ext cx="10515600" cy="4788001"/>
          </a:xfrm>
        </p:spPr>
        <p:txBody>
          <a:bodyPr/>
          <a:lstStyle/>
          <a:p>
            <a:r>
              <a:rPr lang="zh-TW" altLang="en-US"/>
              <a:t>美觀、成本部分</a:t>
            </a:r>
            <a:r>
              <a:rPr lang="en-US" altLang="zh-TW"/>
              <a:t>Allen</a:t>
            </a:r>
            <a:r>
              <a:rPr lang="zh-TW" altLang="en-US"/>
              <a:t>再補充</a:t>
            </a:r>
            <a:endParaRPr lang="en-US" altLang="zh-TW"/>
          </a:p>
          <a:p>
            <a:r>
              <a:rPr lang="zh-TW" altLang="en-US"/>
              <a:t>架設位置、攝影機硬體痛點待</a:t>
            </a:r>
            <a:r>
              <a:rPr lang="en-US" altLang="zh-TW"/>
              <a:t>Casper</a:t>
            </a:r>
            <a:r>
              <a:rPr lang="zh-TW" altLang="en-US"/>
              <a:t>回覆 </a:t>
            </a:r>
            <a:r>
              <a:rPr lang="en-US" altLang="zh-TW"/>
              <a:t>(</a:t>
            </a:r>
            <a:r>
              <a:rPr lang="zh-TW" altLang="en-US"/>
              <a:t>自己去查 不要等 這周完成</a:t>
            </a:r>
            <a:r>
              <a:rPr lang="en-US" altLang="zh-TW"/>
              <a:t>)</a:t>
            </a:r>
            <a:r>
              <a:rPr lang="zh-TW" altLang="en-US"/>
              <a:t> 參考 </a:t>
            </a:r>
            <a:r>
              <a:rPr lang="en-US" altLang="zh-TW"/>
              <a:t>Iteris, </a:t>
            </a:r>
            <a:r>
              <a:rPr lang="zh-TW" altLang="en-US"/>
              <a:t>其他應用自己照相等等</a:t>
            </a:r>
            <a:endParaRPr lang="en-US" altLang="zh-TW"/>
          </a:p>
        </p:txBody>
      </p:sp>
      <p:sp>
        <p:nvSpPr>
          <p:cNvPr id="6" name="文字方塊 5">
            <a:extLst>
              <a:ext uri="{FF2B5EF4-FFF2-40B4-BE49-F238E27FC236}">
                <a16:creationId xmlns:a16="http://schemas.microsoft.com/office/drawing/2014/main" id="{4E4F1DCE-F435-91F2-9EAC-F3504ED5A666}"/>
              </a:ext>
            </a:extLst>
          </p:cNvPr>
          <p:cNvSpPr txBox="1"/>
          <p:nvPr/>
        </p:nvSpPr>
        <p:spPr>
          <a:xfrm>
            <a:off x="12382500" y="2723634"/>
            <a:ext cx="6096000"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vl2pPr lvl="1"/>
          </a:lstStyle>
          <a:p>
            <a:r>
              <a:rPr lang="zh-TW" altLang="en-US"/>
              <a:t>討論 智能化紅綠燈</a:t>
            </a:r>
            <a:r>
              <a:rPr lang="en-US" altLang="zh-TW"/>
              <a:t>B </a:t>
            </a:r>
            <a:r>
              <a:rPr lang="zh-TW" altLang="en-US"/>
              <a:t>的現有問題</a:t>
            </a:r>
            <a:r>
              <a:rPr lang="en-US" altLang="zh-TW"/>
              <a:t>, (</a:t>
            </a:r>
            <a:r>
              <a:rPr lang="zh-TW" altLang="en-US"/>
              <a:t>美觀</a:t>
            </a:r>
            <a:r>
              <a:rPr lang="en-US" altLang="zh-TW"/>
              <a:t>, </a:t>
            </a:r>
            <a:r>
              <a:rPr lang="zh-TW" altLang="en-US"/>
              <a:t>成本</a:t>
            </a:r>
            <a:r>
              <a:rPr lang="en-US" altLang="zh-TW"/>
              <a:t>, ))</a:t>
            </a:r>
          </a:p>
        </p:txBody>
      </p:sp>
      <p:sp>
        <p:nvSpPr>
          <p:cNvPr id="21" name="文字方塊 20">
            <a:extLst>
              <a:ext uri="{FF2B5EF4-FFF2-40B4-BE49-F238E27FC236}">
                <a16:creationId xmlns:a16="http://schemas.microsoft.com/office/drawing/2014/main" id="{C08BFA34-5705-CC7E-1CC7-4C1F8016B929}"/>
              </a:ext>
            </a:extLst>
          </p:cNvPr>
          <p:cNvSpPr txBox="1"/>
          <p:nvPr/>
        </p:nvSpPr>
        <p:spPr>
          <a:xfrm>
            <a:off x="12482199" y="5036235"/>
            <a:ext cx="4653276" cy="1200329"/>
          </a:xfrm>
          <a:prstGeom prst="rect">
            <a:avLst/>
          </a:prstGeom>
          <a:noFill/>
        </p:spPr>
        <p:txBody>
          <a:bodyPr wrap="square">
            <a:spAutoFit/>
          </a:bodyPr>
          <a:lstStyle/>
          <a:p>
            <a:r>
              <a:rPr lang="en-US" altLang="zh-TW">
                <a:highlight>
                  <a:srgbClr val="FFFF00"/>
                </a:highlight>
              </a:rPr>
              <a:t>(</a:t>
            </a:r>
            <a:r>
              <a:rPr lang="zh-TW" altLang="en-US">
                <a:highlight>
                  <a:srgbClr val="FFFF00"/>
                </a:highlight>
              </a:rPr>
              <a:t>需求先寫清楚</a:t>
            </a:r>
            <a:r>
              <a:rPr lang="en-US" altLang="zh-TW">
                <a:highlight>
                  <a:srgbClr val="FFFF00"/>
                </a:highlight>
              </a:rPr>
              <a:t>, </a:t>
            </a:r>
            <a:r>
              <a:rPr lang="zh-TW" altLang="en-US">
                <a:highlight>
                  <a:srgbClr val="FFFF00"/>
                </a:highlight>
              </a:rPr>
              <a:t>安裝高度</a:t>
            </a:r>
            <a:r>
              <a:rPr lang="en-US" altLang="zh-TW">
                <a:highlight>
                  <a:srgbClr val="FFFF00"/>
                </a:highlight>
              </a:rPr>
              <a:t>, </a:t>
            </a:r>
            <a:r>
              <a:rPr lang="zh-TW" altLang="en-US">
                <a:highlight>
                  <a:srgbClr val="FFFF00"/>
                </a:highlight>
              </a:rPr>
              <a:t>角度</a:t>
            </a:r>
            <a:r>
              <a:rPr lang="en-US" altLang="zh-TW">
                <a:highlight>
                  <a:srgbClr val="FFFF00"/>
                </a:highlight>
              </a:rPr>
              <a:t>, </a:t>
            </a:r>
            <a:r>
              <a:rPr lang="zh-TW" altLang="en-US">
                <a:highlight>
                  <a:srgbClr val="FFFF00"/>
                </a:highlight>
              </a:rPr>
              <a:t>攝影機特性</a:t>
            </a:r>
            <a:r>
              <a:rPr lang="en-US" altLang="zh-TW">
                <a:highlight>
                  <a:srgbClr val="FFFF00"/>
                </a:highlight>
              </a:rPr>
              <a:t>.., </a:t>
            </a:r>
            <a:r>
              <a:rPr lang="zh-TW" altLang="en-US">
                <a:highlight>
                  <a:srgbClr val="FFFF00"/>
                </a:highlight>
              </a:rPr>
              <a:t>拍攝目標</a:t>
            </a:r>
            <a:r>
              <a:rPr lang="en-US" altLang="zh-TW">
                <a:highlight>
                  <a:srgbClr val="FFFF00"/>
                </a:highlight>
              </a:rPr>
              <a:t>, </a:t>
            </a:r>
            <a:r>
              <a:rPr lang="zh-TW" altLang="en-US">
                <a:highlight>
                  <a:srgbClr val="FFFF00"/>
                </a:highlight>
              </a:rPr>
              <a:t>找一個標案說明看一下 </a:t>
            </a:r>
            <a:r>
              <a:rPr lang="en-US" altLang="zh-TW">
                <a:highlight>
                  <a:srgbClr val="FFFF00"/>
                </a:highlight>
              </a:rPr>
              <a:t>or from Iteris, </a:t>
            </a:r>
            <a:r>
              <a:rPr lang="zh-TW" altLang="en-US">
                <a:highlight>
                  <a:srgbClr val="FFFF00"/>
                </a:highlight>
              </a:rPr>
              <a:t>照射角度</a:t>
            </a:r>
            <a:r>
              <a:rPr lang="en-US" altLang="zh-TW">
                <a:highlight>
                  <a:srgbClr val="FFFF00"/>
                </a:highlight>
              </a:rPr>
              <a:t>, </a:t>
            </a:r>
            <a:r>
              <a:rPr lang="zh-TW" altLang="en-US">
                <a:highlight>
                  <a:srgbClr val="FFFF00"/>
                </a:highlight>
              </a:rPr>
              <a:t>要看多遠</a:t>
            </a:r>
            <a:r>
              <a:rPr lang="en-US" altLang="zh-TW">
                <a:highlight>
                  <a:srgbClr val="FFFF00"/>
                </a:highlight>
              </a:rPr>
              <a:t>, </a:t>
            </a:r>
            <a:r>
              <a:rPr lang="zh-TW" altLang="en-US">
                <a:highlight>
                  <a:srgbClr val="FFFF00"/>
                </a:highlight>
              </a:rPr>
              <a:t>照度多少</a:t>
            </a:r>
            <a:r>
              <a:rPr lang="en-US" altLang="zh-TW">
                <a:highlight>
                  <a:srgbClr val="FFFF00"/>
                </a:highlight>
              </a:rPr>
              <a:t>, </a:t>
            </a:r>
            <a:r>
              <a:rPr lang="zh-TW" altLang="en-US">
                <a:highlight>
                  <a:srgbClr val="FFFF00"/>
                </a:highlight>
              </a:rPr>
              <a:t>彩色黑白等等</a:t>
            </a:r>
            <a:r>
              <a:rPr lang="en-US" altLang="zh-TW">
                <a:highlight>
                  <a:srgbClr val="FFFF00"/>
                </a:highlight>
              </a:rPr>
              <a:t>!</a:t>
            </a:r>
            <a:r>
              <a:rPr lang="zh-TW" altLang="en-US">
                <a:highlight>
                  <a:srgbClr val="FFFF00"/>
                </a:highlight>
              </a:rPr>
              <a:t>有問題找</a:t>
            </a:r>
            <a:r>
              <a:rPr lang="en-US" altLang="zh-TW">
                <a:highlight>
                  <a:srgbClr val="FFFF00"/>
                </a:highlight>
              </a:rPr>
              <a:t>Casper or Tony)</a:t>
            </a:r>
            <a:endParaRPr lang="zh-TW" altLang="en-US"/>
          </a:p>
        </p:txBody>
      </p:sp>
      <p:graphicFrame>
        <p:nvGraphicFramePr>
          <p:cNvPr id="22" name="表格 21">
            <a:extLst>
              <a:ext uri="{FF2B5EF4-FFF2-40B4-BE49-F238E27FC236}">
                <a16:creationId xmlns:a16="http://schemas.microsoft.com/office/drawing/2014/main" id="{4422508B-0050-0806-E6BA-AA8C7938459B}"/>
              </a:ext>
            </a:extLst>
          </p:cNvPr>
          <p:cNvGraphicFramePr>
            <a:graphicFrameLocks noGrp="1"/>
          </p:cNvGraphicFramePr>
          <p:nvPr>
            <p:extLst>
              <p:ext uri="{D42A27DB-BD31-4B8C-83A1-F6EECF244321}">
                <p14:modId xmlns:p14="http://schemas.microsoft.com/office/powerpoint/2010/main" val="4146960100"/>
              </p:ext>
            </p:extLst>
          </p:nvPr>
        </p:nvGraphicFramePr>
        <p:xfrm>
          <a:off x="391885" y="1144587"/>
          <a:ext cx="11364688" cy="3470954"/>
        </p:xfrm>
        <a:graphic>
          <a:graphicData uri="http://schemas.openxmlformats.org/drawingml/2006/table">
            <a:tbl>
              <a:tblPr>
                <a:tableStyleId>{5C22544A-7EE6-4342-B048-85BDC9FD1C3A}</a:tableStyleId>
              </a:tblPr>
              <a:tblGrid>
                <a:gridCol w="1024920">
                  <a:extLst>
                    <a:ext uri="{9D8B030D-6E8A-4147-A177-3AD203B41FA5}">
                      <a16:colId xmlns:a16="http://schemas.microsoft.com/office/drawing/2014/main" val="1662487287"/>
                    </a:ext>
                  </a:extLst>
                </a:gridCol>
                <a:gridCol w="1292471">
                  <a:extLst>
                    <a:ext uri="{9D8B030D-6E8A-4147-A177-3AD203B41FA5}">
                      <a16:colId xmlns:a16="http://schemas.microsoft.com/office/drawing/2014/main" val="2300748370"/>
                    </a:ext>
                  </a:extLst>
                </a:gridCol>
                <a:gridCol w="1292471">
                  <a:extLst>
                    <a:ext uri="{9D8B030D-6E8A-4147-A177-3AD203B41FA5}">
                      <a16:colId xmlns:a16="http://schemas.microsoft.com/office/drawing/2014/main" val="685285773"/>
                    </a:ext>
                  </a:extLst>
                </a:gridCol>
                <a:gridCol w="1292471">
                  <a:extLst>
                    <a:ext uri="{9D8B030D-6E8A-4147-A177-3AD203B41FA5}">
                      <a16:colId xmlns:a16="http://schemas.microsoft.com/office/drawing/2014/main" val="4042856707"/>
                    </a:ext>
                  </a:extLst>
                </a:gridCol>
                <a:gridCol w="1292471">
                  <a:extLst>
                    <a:ext uri="{9D8B030D-6E8A-4147-A177-3AD203B41FA5}">
                      <a16:colId xmlns:a16="http://schemas.microsoft.com/office/drawing/2014/main" val="361421203"/>
                    </a:ext>
                  </a:extLst>
                </a:gridCol>
                <a:gridCol w="1292471">
                  <a:extLst>
                    <a:ext uri="{9D8B030D-6E8A-4147-A177-3AD203B41FA5}">
                      <a16:colId xmlns:a16="http://schemas.microsoft.com/office/drawing/2014/main" val="2204116782"/>
                    </a:ext>
                  </a:extLst>
                </a:gridCol>
                <a:gridCol w="1292471">
                  <a:extLst>
                    <a:ext uri="{9D8B030D-6E8A-4147-A177-3AD203B41FA5}">
                      <a16:colId xmlns:a16="http://schemas.microsoft.com/office/drawing/2014/main" val="1840000562"/>
                    </a:ext>
                  </a:extLst>
                </a:gridCol>
                <a:gridCol w="1292471">
                  <a:extLst>
                    <a:ext uri="{9D8B030D-6E8A-4147-A177-3AD203B41FA5}">
                      <a16:colId xmlns:a16="http://schemas.microsoft.com/office/drawing/2014/main" val="808404082"/>
                    </a:ext>
                  </a:extLst>
                </a:gridCol>
                <a:gridCol w="1292471">
                  <a:extLst>
                    <a:ext uri="{9D8B030D-6E8A-4147-A177-3AD203B41FA5}">
                      <a16:colId xmlns:a16="http://schemas.microsoft.com/office/drawing/2014/main" val="2395774353"/>
                    </a:ext>
                  </a:extLst>
                </a:gridCol>
              </a:tblGrid>
              <a:tr h="474874">
                <a:tc rowSpan="2">
                  <a:txBody>
                    <a:bodyPr/>
                    <a:lstStyle/>
                    <a:p>
                      <a:pPr algn="ctr" fontAlgn="b"/>
                      <a:r>
                        <a:rPr lang="zh-TW" altLang="en-US" sz="1800" u="none" strike="noStrike">
                          <a:solidFill>
                            <a:schemeClr val="bg1"/>
                          </a:solidFill>
                          <a:effectLst/>
                          <a:latin typeface="+mn-lt"/>
                          <a:ea typeface="+mj-ea"/>
                        </a:rPr>
                        <a:t>應用</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gridSpan="5">
                  <a:txBody>
                    <a:bodyPr/>
                    <a:lstStyle/>
                    <a:p>
                      <a:pPr algn="ctr" fontAlgn="b"/>
                      <a:r>
                        <a:rPr lang="zh-TW" altLang="en-US" sz="1800" u="none" strike="noStrike">
                          <a:solidFill>
                            <a:schemeClr val="bg1"/>
                          </a:solidFill>
                          <a:effectLst/>
                          <a:latin typeface="+mn-lt"/>
                          <a:ea typeface="+mj-ea"/>
                        </a:rPr>
                        <a:t>各種架設需求</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3">
                  <a:txBody>
                    <a:bodyPr/>
                    <a:lstStyle/>
                    <a:p>
                      <a:pPr algn="ctr" fontAlgn="b"/>
                      <a:r>
                        <a:rPr lang="zh-TW" altLang="en-US" sz="1800" u="none" strike="noStrike">
                          <a:solidFill>
                            <a:schemeClr val="bg1"/>
                          </a:solidFill>
                          <a:effectLst/>
                          <a:latin typeface="+mn-lt"/>
                          <a:ea typeface="+mj-ea"/>
                        </a:rPr>
                        <a:t>攝影機需求</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877492325"/>
                  </a:ext>
                </a:extLst>
              </a:tr>
              <a:tr h="474874">
                <a:tc vMerge="1">
                  <a:txBody>
                    <a:bodyPr/>
                    <a:lstStyle/>
                    <a:p>
                      <a:endParaRPr lang="zh-TW" altLang="en-US"/>
                    </a:p>
                  </a:txBody>
                  <a:tcPr/>
                </a:tc>
                <a:tc>
                  <a:txBody>
                    <a:bodyPr/>
                    <a:lstStyle/>
                    <a:p>
                      <a:pPr algn="ctr" fontAlgn="b"/>
                      <a:r>
                        <a:rPr lang="zh-TW" altLang="en-US" sz="1800" u="none" strike="noStrike">
                          <a:solidFill>
                            <a:schemeClr val="bg1"/>
                          </a:solidFill>
                          <a:effectLst/>
                          <a:latin typeface="+mn-lt"/>
                          <a:ea typeface="+mj-ea"/>
                        </a:rPr>
                        <a:t>架設高度</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800" u="none" strike="noStrike">
                          <a:solidFill>
                            <a:schemeClr val="bg1"/>
                          </a:solidFill>
                          <a:effectLst/>
                          <a:latin typeface="+mn-lt"/>
                          <a:ea typeface="+mj-ea"/>
                        </a:rPr>
                        <a:t>拍攝距離</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800" u="none" strike="noStrike">
                          <a:solidFill>
                            <a:schemeClr val="bg1"/>
                          </a:solidFill>
                          <a:effectLst/>
                          <a:latin typeface="+mn-lt"/>
                          <a:ea typeface="+mj-ea"/>
                        </a:rPr>
                        <a:t>架設角度</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800" u="none" strike="noStrike">
                          <a:solidFill>
                            <a:schemeClr val="bg1"/>
                          </a:solidFill>
                          <a:effectLst/>
                          <a:latin typeface="+mn-lt"/>
                          <a:ea typeface="+mj-ea"/>
                        </a:rPr>
                        <a:t>拍攝寬度</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800" u="none" strike="noStrike">
                          <a:solidFill>
                            <a:schemeClr val="bg1"/>
                          </a:solidFill>
                          <a:effectLst/>
                          <a:latin typeface="+mn-lt"/>
                          <a:ea typeface="+mj-ea"/>
                        </a:rPr>
                        <a:t>架設位置</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800" u="none" strike="noStrike">
                          <a:solidFill>
                            <a:schemeClr val="bg1"/>
                          </a:solidFill>
                          <a:effectLst/>
                          <a:latin typeface="+mn-lt"/>
                          <a:ea typeface="+mj-ea"/>
                        </a:rPr>
                        <a:t>解析度</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800" u="none" strike="noStrike">
                          <a:solidFill>
                            <a:schemeClr val="bg1"/>
                          </a:solidFill>
                          <a:effectLst/>
                          <a:latin typeface="+mn-lt"/>
                          <a:ea typeface="+mj-ea"/>
                        </a:rPr>
                        <a:t>焦距</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800" u="none" strike="noStrike">
                          <a:solidFill>
                            <a:schemeClr val="bg1"/>
                          </a:solidFill>
                          <a:effectLst/>
                          <a:latin typeface="+mn-lt"/>
                          <a:ea typeface="+mj-ea"/>
                        </a:rPr>
                        <a:t>型態</a:t>
                      </a:r>
                      <a:endParaRPr lang="zh-TW" altLang="en-US" sz="1800" b="0" i="0" u="none" strike="noStrike">
                        <a:solidFill>
                          <a:schemeClr val="bg1"/>
                        </a:solidFill>
                        <a:effectLst/>
                        <a:latin typeface="+mn-lt"/>
                        <a:ea typeface="+mj-ea"/>
                      </a:endParaRPr>
                    </a:p>
                  </a:txBody>
                  <a:tcPr marL="4240" marR="4240" marT="4240" marB="0" anchor="ctr">
                    <a:solidFill>
                      <a:schemeClr val="accent1"/>
                    </a:solidFill>
                  </a:tcPr>
                </a:tc>
                <a:extLst>
                  <a:ext uri="{0D108BD9-81ED-4DB2-BD59-A6C34878D82A}">
                    <a16:rowId xmlns:a16="http://schemas.microsoft.com/office/drawing/2014/main" val="2805902051"/>
                  </a:ext>
                </a:extLst>
              </a:tr>
              <a:tr h="840402">
                <a:tc>
                  <a:txBody>
                    <a:bodyPr/>
                    <a:lstStyle/>
                    <a:p>
                      <a:pPr algn="ctr" fontAlgn="b"/>
                      <a:r>
                        <a:rPr lang="zh-TW" altLang="en-US" sz="1800" b="0" i="0" u="none" strike="noStrike">
                          <a:solidFill>
                            <a:srgbClr val="000000"/>
                          </a:solidFill>
                          <a:effectLst/>
                          <a:latin typeface="+mn-lt"/>
                          <a:ea typeface="+mj-ea"/>
                        </a:rPr>
                        <a:t>交通監看</a:t>
                      </a:r>
                    </a:p>
                  </a:txBody>
                  <a:tcPr marL="4240" marR="4240" marT="4240" marB="0" anchor="ctr"/>
                </a:tc>
                <a:tc>
                  <a:txBody>
                    <a:bodyPr/>
                    <a:lstStyle/>
                    <a:p>
                      <a:pPr algn="ctr" fontAlgn="b"/>
                      <a:r>
                        <a:rPr lang="en-US" sz="1800" u="none" strike="noStrike">
                          <a:effectLst/>
                          <a:latin typeface="+mn-lt"/>
                          <a:ea typeface="+mj-ea"/>
                        </a:rPr>
                        <a:t>4-6m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20-100</a:t>
                      </a:r>
                      <a:r>
                        <a:rPr lang="en-US" sz="1800" u="none" strike="noStrike">
                          <a:effectLst/>
                          <a:latin typeface="+mn-lt"/>
                          <a:ea typeface="+mj-ea"/>
                        </a:rPr>
                        <a:t>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20-45</a:t>
                      </a:r>
                      <a:r>
                        <a:rPr lang="zh-TW" altLang="en-US" sz="1800" u="none" strike="noStrike">
                          <a:effectLst/>
                          <a:latin typeface="+mn-lt"/>
                          <a:ea typeface="+mj-ea"/>
                        </a:rPr>
                        <a:t>度</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14-21</a:t>
                      </a:r>
                      <a:r>
                        <a:rPr lang="en-US" sz="1800" u="none" strike="noStrike">
                          <a:effectLst/>
                          <a:latin typeface="+mn-lt"/>
                          <a:ea typeface="+mj-ea"/>
                        </a:rPr>
                        <a:t>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zh-TW" altLang="en-US" sz="1800" u="none" strike="noStrike">
                          <a:effectLst/>
                          <a:latin typeface="+mn-lt"/>
                          <a:ea typeface="+mj-ea"/>
                        </a:rPr>
                        <a:t>號誌桿上立架</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2mp</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5-50mm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Box</a:t>
                      </a:r>
                      <a:endParaRPr lang="en-US" altLang="zh-TW" sz="1800" b="0" i="0" u="none" strike="noStrike">
                        <a:solidFill>
                          <a:srgbClr val="000000"/>
                        </a:solidFill>
                        <a:effectLst/>
                        <a:latin typeface="+mn-lt"/>
                        <a:ea typeface="+mj-ea"/>
                      </a:endParaRPr>
                    </a:p>
                  </a:txBody>
                  <a:tcPr marL="4240" marR="4240" marT="4240" marB="0" anchor="ctr"/>
                </a:tc>
                <a:extLst>
                  <a:ext uri="{0D108BD9-81ED-4DB2-BD59-A6C34878D82A}">
                    <a16:rowId xmlns:a16="http://schemas.microsoft.com/office/drawing/2014/main" val="1667158666"/>
                  </a:ext>
                </a:extLst>
              </a:tr>
              <a:tr h="840402">
                <a:tc>
                  <a:txBody>
                    <a:bodyPr/>
                    <a:lstStyle/>
                    <a:p>
                      <a:pPr algn="ctr" fontAlgn="b"/>
                      <a:r>
                        <a:rPr lang="zh-TW" altLang="en-US" sz="1800" u="none" strike="noStrike">
                          <a:effectLst/>
                          <a:latin typeface="+mn-lt"/>
                          <a:ea typeface="+mj-ea"/>
                        </a:rPr>
                        <a:t>流量計算</a:t>
                      </a:r>
                      <a:endParaRPr lang="zh-TW" altLang="en-US"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4-6m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30-50</a:t>
                      </a:r>
                      <a:r>
                        <a:rPr lang="en-US" sz="1800" u="none" strike="noStrike">
                          <a:effectLst/>
                          <a:latin typeface="+mn-lt"/>
                          <a:ea typeface="+mj-ea"/>
                        </a:rPr>
                        <a:t>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20-45</a:t>
                      </a:r>
                      <a:r>
                        <a:rPr lang="zh-TW" altLang="en-US" sz="1800" u="none" strike="noStrike">
                          <a:effectLst/>
                          <a:latin typeface="+mn-lt"/>
                          <a:ea typeface="+mj-ea"/>
                        </a:rPr>
                        <a:t>度</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14-21m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zh-TW" altLang="en-US" sz="1800" u="none" strike="noStrike">
                          <a:effectLst/>
                          <a:latin typeface="+mn-lt"/>
                          <a:ea typeface="+mj-ea"/>
                        </a:rPr>
                        <a:t>遠端號誌桿</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2mp、5mp</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5-50mm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Box、Bullet</a:t>
                      </a:r>
                      <a:endParaRPr lang="en-US" altLang="zh-TW" sz="1800" b="0" i="0" u="none" strike="noStrike">
                        <a:solidFill>
                          <a:srgbClr val="000000"/>
                        </a:solidFill>
                        <a:effectLst/>
                        <a:latin typeface="+mn-lt"/>
                        <a:ea typeface="+mj-ea"/>
                      </a:endParaRPr>
                    </a:p>
                  </a:txBody>
                  <a:tcPr marL="4240" marR="4240" marT="4240" marB="0" anchor="ctr"/>
                </a:tc>
                <a:extLst>
                  <a:ext uri="{0D108BD9-81ED-4DB2-BD59-A6C34878D82A}">
                    <a16:rowId xmlns:a16="http://schemas.microsoft.com/office/drawing/2014/main" val="2880724683"/>
                  </a:ext>
                </a:extLst>
              </a:tr>
              <a:tr h="840402">
                <a:tc>
                  <a:txBody>
                    <a:bodyPr/>
                    <a:lstStyle/>
                    <a:p>
                      <a:pPr algn="ctr" fontAlgn="b"/>
                      <a:r>
                        <a:rPr lang="zh-TW" altLang="en-US" sz="1800" u="none" strike="noStrike">
                          <a:effectLst/>
                          <a:latin typeface="+mn-lt"/>
                          <a:ea typeface="+mj-ea"/>
                        </a:rPr>
                        <a:t>科技執法</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2-3m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10-20</a:t>
                      </a:r>
                      <a:r>
                        <a:rPr lang="en-US" sz="1800" u="none" strike="noStrike">
                          <a:effectLst/>
                          <a:latin typeface="+mn-lt"/>
                          <a:ea typeface="+mj-ea"/>
                        </a:rPr>
                        <a:t>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35-45</a:t>
                      </a:r>
                      <a:r>
                        <a:rPr lang="zh-TW" altLang="en-US" sz="1800" u="none" strike="noStrike">
                          <a:effectLst/>
                          <a:latin typeface="+mn-lt"/>
                          <a:ea typeface="+mj-ea"/>
                        </a:rPr>
                        <a:t>度</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altLang="zh-TW" sz="1800" u="none" strike="noStrike">
                          <a:effectLst/>
                          <a:latin typeface="+mn-lt"/>
                          <a:ea typeface="+mj-ea"/>
                        </a:rPr>
                        <a:t>7-8</a:t>
                      </a:r>
                      <a:r>
                        <a:rPr lang="en-US" sz="1800" u="none" strike="noStrike">
                          <a:effectLst/>
                          <a:latin typeface="+mn-lt"/>
                          <a:ea typeface="+mj-ea"/>
                        </a:rPr>
                        <a:t>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zh-TW" altLang="en-US" sz="1800" u="none" strike="noStrike">
                          <a:effectLst/>
                          <a:latin typeface="+mn-lt"/>
                          <a:ea typeface="+mj-ea"/>
                        </a:rPr>
                        <a:t>近端號誌桿前</a:t>
                      </a:r>
                      <a:r>
                        <a:rPr lang="en-US" altLang="zh-TW" sz="1800" u="none" strike="noStrike">
                          <a:effectLst/>
                          <a:latin typeface="+mn-lt"/>
                          <a:ea typeface="+mj-ea"/>
                        </a:rPr>
                        <a:t>10m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2mp、5mp</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8mm/16mm</a:t>
                      </a:r>
                      <a:endParaRPr lang="en-US" altLang="zh-TW" sz="1800" b="0" i="0" u="none" strike="noStrike">
                        <a:solidFill>
                          <a:srgbClr val="000000"/>
                        </a:solidFill>
                        <a:effectLst/>
                        <a:latin typeface="+mn-lt"/>
                        <a:ea typeface="+mj-ea"/>
                      </a:endParaRPr>
                    </a:p>
                  </a:txBody>
                  <a:tcPr marL="4240" marR="4240" marT="4240" marB="0" anchor="ctr"/>
                </a:tc>
                <a:tc>
                  <a:txBody>
                    <a:bodyPr/>
                    <a:lstStyle/>
                    <a:p>
                      <a:pPr algn="ctr" fontAlgn="b"/>
                      <a:r>
                        <a:rPr lang="en-US" sz="1800" u="none" strike="noStrike">
                          <a:effectLst/>
                          <a:latin typeface="+mn-lt"/>
                          <a:ea typeface="+mj-ea"/>
                        </a:rPr>
                        <a:t>Box、Bullet</a:t>
                      </a:r>
                      <a:endParaRPr lang="en-US" altLang="zh-TW" sz="1800" b="0" i="0" u="none" strike="noStrike">
                        <a:solidFill>
                          <a:srgbClr val="000000"/>
                        </a:solidFill>
                        <a:effectLst/>
                        <a:latin typeface="+mn-lt"/>
                        <a:ea typeface="+mj-ea"/>
                      </a:endParaRPr>
                    </a:p>
                  </a:txBody>
                  <a:tcPr marL="4240" marR="4240" marT="4240" marB="0" anchor="ctr"/>
                </a:tc>
                <a:extLst>
                  <a:ext uri="{0D108BD9-81ED-4DB2-BD59-A6C34878D82A}">
                    <a16:rowId xmlns:a16="http://schemas.microsoft.com/office/drawing/2014/main" val="3432552947"/>
                  </a:ext>
                </a:extLst>
              </a:tr>
            </a:tbl>
          </a:graphicData>
        </a:graphic>
      </p:graphicFrame>
      <p:grpSp>
        <p:nvGrpSpPr>
          <p:cNvPr id="25" name="群組 24">
            <a:extLst>
              <a:ext uri="{FF2B5EF4-FFF2-40B4-BE49-F238E27FC236}">
                <a16:creationId xmlns:a16="http://schemas.microsoft.com/office/drawing/2014/main" id="{1BD67E22-AD4C-EFAD-AD99-FCA73ADBA18C}"/>
              </a:ext>
            </a:extLst>
          </p:cNvPr>
          <p:cNvGrpSpPr>
            <a:grpSpLocks noChangeAspect="1"/>
          </p:cNvGrpSpPr>
          <p:nvPr/>
        </p:nvGrpSpPr>
        <p:grpSpPr>
          <a:xfrm>
            <a:off x="12486230" y="1794721"/>
            <a:ext cx="288001" cy="413160"/>
            <a:chOff x="880454" y="1103741"/>
            <a:chExt cx="461432" cy="661961"/>
          </a:xfrm>
        </p:grpSpPr>
        <p:sp>
          <p:nvSpPr>
            <p:cNvPr id="26" name="橢圓 25">
              <a:extLst>
                <a:ext uri="{FF2B5EF4-FFF2-40B4-BE49-F238E27FC236}">
                  <a16:creationId xmlns:a16="http://schemas.microsoft.com/office/drawing/2014/main" id="{D2B7996A-C07A-8C08-F42C-BB2EE68A5C55}"/>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7" name="矩形 26">
              <a:extLst>
                <a:ext uri="{FF2B5EF4-FFF2-40B4-BE49-F238E27FC236}">
                  <a16:creationId xmlns:a16="http://schemas.microsoft.com/office/drawing/2014/main" id="{88E26BD0-DF6B-DFFF-9B48-BCF955F44CBE}"/>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8" name="橢圓 27">
              <a:extLst>
                <a:ext uri="{FF2B5EF4-FFF2-40B4-BE49-F238E27FC236}">
                  <a16:creationId xmlns:a16="http://schemas.microsoft.com/office/drawing/2014/main" id="{7E1DF090-C5A0-DB8A-53A9-D7FACF91FB5E}"/>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9" name="矩形 28">
              <a:extLst>
                <a:ext uri="{FF2B5EF4-FFF2-40B4-BE49-F238E27FC236}">
                  <a16:creationId xmlns:a16="http://schemas.microsoft.com/office/drawing/2014/main" id="{42F69979-58CE-BE9A-0016-537B9946B069}"/>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4" name="爆炸: 十四角 3">
            <a:extLst>
              <a:ext uri="{FF2B5EF4-FFF2-40B4-BE49-F238E27FC236}">
                <a16:creationId xmlns:a16="http://schemas.microsoft.com/office/drawing/2014/main" id="{5029A40A-C935-BA71-CCD7-2C868E0C1306}"/>
              </a:ext>
            </a:extLst>
          </p:cNvPr>
          <p:cNvSpPr/>
          <p:nvPr/>
        </p:nvSpPr>
        <p:spPr>
          <a:xfrm>
            <a:off x="12191999" y="2479193"/>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資料來源</a:t>
            </a:r>
            <a:r>
              <a:rPr lang="en-US" altLang="zh-TW"/>
              <a:t>(</a:t>
            </a:r>
            <a:r>
              <a:rPr lang="zh-TW" altLang="en-US"/>
              <a:t>問同業、參考競爭者</a:t>
            </a:r>
            <a:r>
              <a:rPr lang="en-US" altLang="zh-TW"/>
              <a:t>)</a:t>
            </a:r>
            <a:endParaRPr lang="zh-TW" altLang="en-US"/>
          </a:p>
        </p:txBody>
      </p:sp>
      <p:sp>
        <p:nvSpPr>
          <p:cNvPr id="5" name="爆炸: 十四角 4">
            <a:extLst>
              <a:ext uri="{FF2B5EF4-FFF2-40B4-BE49-F238E27FC236}">
                <a16:creationId xmlns:a16="http://schemas.microsoft.com/office/drawing/2014/main" id="{9E3DF060-5D0B-8D8B-5663-90775976030C}"/>
              </a:ext>
            </a:extLst>
          </p:cNvPr>
          <p:cNvSpPr/>
          <p:nvPr/>
        </p:nvSpPr>
        <p:spPr>
          <a:xfrm>
            <a:off x="12191999" y="3888989"/>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距離、角度寫法一致、簡化</a:t>
            </a:r>
          </a:p>
        </p:txBody>
      </p:sp>
      <p:sp>
        <p:nvSpPr>
          <p:cNvPr id="8" name="爆炸: 十四角 7">
            <a:extLst>
              <a:ext uri="{FF2B5EF4-FFF2-40B4-BE49-F238E27FC236}">
                <a16:creationId xmlns:a16="http://schemas.microsoft.com/office/drawing/2014/main" id="{133AA8FA-19D1-6FD2-2545-D2A8A47844C5}"/>
              </a:ext>
            </a:extLst>
          </p:cNvPr>
          <p:cNvSpPr/>
          <p:nvPr/>
        </p:nvSpPr>
        <p:spPr>
          <a:xfrm>
            <a:off x="12191999" y="5446528"/>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Iteris</a:t>
            </a:r>
            <a:r>
              <a:rPr lang="zh-TW" altLang="en-US"/>
              <a:t>改為美國廠商</a:t>
            </a:r>
          </a:p>
        </p:txBody>
      </p:sp>
      <p:sp>
        <p:nvSpPr>
          <p:cNvPr id="10" name="文字方塊 9">
            <a:extLst>
              <a:ext uri="{FF2B5EF4-FFF2-40B4-BE49-F238E27FC236}">
                <a16:creationId xmlns:a16="http://schemas.microsoft.com/office/drawing/2014/main" id="{AECF5F3B-B302-0575-98BD-FFF0225C16EB}"/>
              </a:ext>
            </a:extLst>
          </p:cNvPr>
          <p:cNvSpPr txBox="1"/>
          <p:nvPr/>
        </p:nvSpPr>
        <p:spPr>
          <a:xfrm>
            <a:off x="391884" y="4728866"/>
            <a:ext cx="11437301" cy="830997"/>
          </a:xfrm>
          <a:prstGeom prst="rect">
            <a:avLst/>
          </a:prstGeom>
          <a:noFill/>
        </p:spPr>
        <p:txBody>
          <a:bodyPr wrap="square" rtlCol="0">
            <a:spAutoFit/>
          </a:bodyPr>
          <a:lstStyle/>
          <a:p>
            <a:r>
              <a:rPr lang="en-US" altLang="zh-TW" sz="1600"/>
              <a:t>Source: </a:t>
            </a:r>
            <a:r>
              <a:rPr lang="zh-TW" altLang="en-US" sz="1600"/>
              <a:t>架設及攝影機需求為訪談攝影機廠商包含</a:t>
            </a:r>
            <a:r>
              <a:rPr lang="zh-TW" altLang="en-US" sz="1600">
                <a:hlinkClick r:id="rId3"/>
              </a:rPr>
              <a:t>馥鴻</a:t>
            </a:r>
            <a:r>
              <a:rPr lang="zh-TW" altLang="en-US" sz="1600"/>
              <a:t>、</a:t>
            </a:r>
            <a:r>
              <a:rPr lang="zh-TW" altLang="en-US" sz="1600">
                <a:hlinkClick r:id="rId4"/>
              </a:rPr>
              <a:t>彩富</a:t>
            </a:r>
            <a:r>
              <a:rPr lang="zh-TW" altLang="en-US" sz="1600"/>
              <a:t>及</a:t>
            </a:r>
            <a:r>
              <a:rPr lang="en-US" altLang="zh-TW" sz="1600">
                <a:hlinkClick r:id="rId5"/>
              </a:rPr>
              <a:t>Vivotek</a:t>
            </a:r>
            <a:r>
              <a:rPr lang="zh-TW" altLang="en-US" sz="1600"/>
              <a:t>、警政單位包含高雄市警察局及新北市警察局、系統整合商</a:t>
            </a:r>
            <a:r>
              <a:rPr lang="zh-TW" altLang="en-US" sz="1600">
                <a:hlinkClick r:id="rId6"/>
              </a:rPr>
              <a:t>連益</a:t>
            </a:r>
            <a:r>
              <a:rPr lang="zh-TW" altLang="en-US" sz="1600"/>
              <a:t>及台灣智慧科技產業協會等；美國需求參考</a:t>
            </a:r>
            <a:r>
              <a:rPr lang="en-US" altLang="zh-TW" sz="1600">
                <a:hlinkClick r:id="rId7"/>
              </a:rPr>
              <a:t>Iteris</a:t>
            </a:r>
            <a:r>
              <a:rPr lang="zh-TW" altLang="en-US" sz="1600"/>
              <a:t>架設及產品</a:t>
            </a:r>
            <a:endParaRPr lang="en-US" altLang="zh-TW" sz="1600"/>
          </a:p>
          <a:p>
            <a:endParaRPr lang="zh-TW" altLang="en-US" sz="1600"/>
          </a:p>
        </p:txBody>
      </p:sp>
    </p:spTree>
    <p:extLst>
      <p:ext uri="{BB962C8B-B14F-4D97-AF65-F5344CB8AC3E}">
        <p14:creationId xmlns:p14="http://schemas.microsoft.com/office/powerpoint/2010/main" val="2400571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D78B7AAE-5261-6BAE-BE3C-A18683B4C3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54872" y="3181757"/>
            <a:ext cx="2861532" cy="3464268"/>
          </a:xfrm>
          <a:prstGeom prst="rect">
            <a:avLst/>
          </a:prstGeom>
        </p:spPr>
      </p:pic>
      <p:sp>
        <p:nvSpPr>
          <p:cNvPr id="5" name="文字方塊 4">
            <a:extLst>
              <a:ext uri="{FF2B5EF4-FFF2-40B4-BE49-F238E27FC236}">
                <a16:creationId xmlns:a16="http://schemas.microsoft.com/office/drawing/2014/main" id="{68D4845A-DBD7-16FD-1436-5279677FE772}"/>
              </a:ext>
            </a:extLst>
          </p:cNvPr>
          <p:cNvSpPr txBox="1"/>
          <p:nvPr/>
        </p:nvSpPr>
        <p:spPr>
          <a:xfrm>
            <a:off x="838200" y="1275196"/>
            <a:ext cx="4822371" cy="861774"/>
          </a:xfrm>
          <a:prstGeom prst="rect">
            <a:avLst/>
          </a:prstGeom>
          <a:noFill/>
        </p:spPr>
        <p:txBody>
          <a:bodyPr wrap="square" rtlCol="0">
            <a:spAutoFit/>
          </a:bodyPr>
          <a:lstStyle/>
          <a:p>
            <a:r>
              <a:rPr lang="zh-TW" altLang="en-US" b="1"/>
              <a:t>成本估算</a:t>
            </a:r>
            <a:endParaRPr lang="en-US" altLang="zh-TW" b="1"/>
          </a:p>
          <a:p>
            <a:r>
              <a:rPr lang="zh-TW" altLang="en-US" sz="1600"/>
              <a:t>單一路口</a:t>
            </a:r>
            <a:r>
              <a:rPr lang="en-US" altLang="zh-TW" sz="1600"/>
              <a:t>4</a:t>
            </a:r>
            <a:r>
              <a:rPr lang="zh-TW" altLang="en-US" sz="1600"/>
              <a:t>支攝影機估算，總成本</a:t>
            </a:r>
            <a:r>
              <a:rPr lang="en-US" altLang="zh-TW" sz="1600">
                <a:solidFill>
                  <a:srgbClr val="FF0000"/>
                </a:solidFill>
              </a:rPr>
              <a:t>$5,754</a:t>
            </a:r>
            <a:r>
              <a:rPr lang="zh-TW" altLang="en-US" sz="1600">
                <a:solidFill>
                  <a:srgbClr val="FF0000"/>
                </a:solidFill>
              </a:rPr>
              <a:t> </a:t>
            </a:r>
            <a:r>
              <a:rPr lang="en-US" altLang="zh-TW" sz="1600">
                <a:solidFill>
                  <a:srgbClr val="FF0000"/>
                </a:solidFill>
              </a:rPr>
              <a:t>(</a:t>
            </a:r>
            <a:r>
              <a:rPr lang="zh-TW" altLang="en-US" sz="1600">
                <a:solidFill>
                  <a:srgbClr val="FF0000"/>
                </a:solidFill>
              </a:rPr>
              <a:t>施工費用</a:t>
            </a:r>
            <a:r>
              <a:rPr lang="en-US" altLang="zh-TW" sz="1600">
                <a:solidFill>
                  <a:srgbClr val="FF0000"/>
                </a:solidFill>
              </a:rPr>
              <a:t>2,456, (</a:t>
            </a:r>
            <a:r>
              <a:rPr lang="zh-TW" altLang="en-US" sz="1600">
                <a:solidFill>
                  <a:srgbClr val="FF0000"/>
                </a:solidFill>
              </a:rPr>
              <a:t>台灣</a:t>
            </a:r>
            <a:r>
              <a:rPr lang="en-US" altLang="zh-TW" sz="1600">
                <a:solidFill>
                  <a:srgbClr val="FF0000"/>
                </a:solidFill>
              </a:rPr>
              <a:t>), </a:t>
            </a:r>
            <a:r>
              <a:rPr lang="zh-TW" altLang="en-US" sz="1600">
                <a:solidFill>
                  <a:srgbClr val="FF0000"/>
                </a:solidFill>
              </a:rPr>
              <a:t>美國更高</a:t>
            </a:r>
            <a:r>
              <a:rPr lang="en-US" altLang="zh-TW" sz="1600">
                <a:solidFill>
                  <a:srgbClr val="FF0000"/>
                </a:solidFill>
              </a:rPr>
              <a:t>)</a:t>
            </a:r>
            <a:endParaRPr lang="zh-TW" altLang="en-US" sz="1600">
              <a:solidFill>
                <a:srgbClr val="FF0000"/>
              </a:solidFill>
            </a:endParaRPr>
          </a:p>
        </p:txBody>
      </p:sp>
      <p:graphicFrame>
        <p:nvGraphicFramePr>
          <p:cNvPr id="6" name="表格 5">
            <a:extLst>
              <a:ext uri="{FF2B5EF4-FFF2-40B4-BE49-F238E27FC236}">
                <a16:creationId xmlns:a16="http://schemas.microsoft.com/office/drawing/2014/main" id="{9BE1B411-B42A-CA60-CFB3-1973B22E4FCE}"/>
              </a:ext>
            </a:extLst>
          </p:cNvPr>
          <p:cNvGraphicFramePr>
            <a:graphicFrameLocks noGrp="1"/>
          </p:cNvGraphicFramePr>
          <p:nvPr>
            <p:extLst>
              <p:ext uri="{D42A27DB-BD31-4B8C-83A1-F6EECF244321}">
                <p14:modId xmlns:p14="http://schemas.microsoft.com/office/powerpoint/2010/main" val="2090440871"/>
              </p:ext>
            </p:extLst>
          </p:nvPr>
        </p:nvGraphicFramePr>
        <p:xfrm>
          <a:off x="943428" y="2136970"/>
          <a:ext cx="4544365" cy="4002810"/>
        </p:xfrm>
        <a:graphic>
          <a:graphicData uri="http://schemas.openxmlformats.org/drawingml/2006/table">
            <a:tbl>
              <a:tblPr>
                <a:tableStyleId>{5C22544A-7EE6-4342-B048-85BDC9FD1C3A}</a:tableStyleId>
              </a:tblPr>
              <a:tblGrid>
                <a:gridCol w="2266497">
                  <a:extLst>
                    <a:ext uri="{9D8B030D-6E8A-4147-A177-3AD203B41FA5}">
                      <a16:colId xmlns:a16="http://schemas.microsoft.com/office/drawing/2014/main" val="3989671104"/>
                    </a:ext>
                  </a:extLst>
                </a:gridCol>
                <a:gridCol w="2277868">
                  <a:extLst>
                    <a:ext uri="{9D8B030D-6E8A-4147-A177-3AD203B41FA5}">
                      <a16:colId xmlns:a16="http://schemas.microsoft.com/office/drawing/2014/main" val="721078103"/>
                    </a:ext>
                  </a:extLst>
                </a:gridCol>
              </a:tblGrid>
              <a:tr h="400281">
                <a:tc>
                  <a:txBody>
                    <a:bodyPr/>
                    <a:lstStyle/>
                    <a:p>
                      <a:pPr algn="ctr" fontAlgn="ctr"/>
                      <a:r>
                        <a:rPr lang="zh-TW" altLang="en-US" sz="1600" b="1" i="0" u="none" strike="noStrike">
                          <a:solidFill>
                            <a:schemeClr val="bg1"/>
                          </a:solidFill>
                          <a:effectLst/>
                          <a:latin typeface="微軟正黑體" panose="020B0604030504040204" pitchFamily="34" charset="-120"/>
                          <a:ea typeface="微軟正黑體" panose="020B0604030504040204" pitchFamily="34" charset="-120"/>
                        </a:rPr>
                        <a:t>項目</a:t>
                      </a:r>
                      <a:endParaRPr 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2"/>
                    </a:solidFill>
                  </a:tcPr>
                </a:tc>
                <a:tc>
                  <a:txBody>
                    <a:bodyPr/>
                    <a:lstStyle/>
                    <a:p>
                      <a:pPr algn="ctr" fontAlgn="ctr"/>
                      <a:r>
                        <a:rPr lang="zh-TW" altLang="en-US" sz="1600" b="1" i="0" u="none" strike="noStrike">
                          <a:solidFill>
                            <a:schemeClr val="bg1"/>
                          </a:solidFill>
                          <a:effectLst/>
                          <a:latin typeface="微軟正黑體" panose="020B0604030504040204" pitchFamily="34" charset="-120"/>
                          <a:ea typeface="微軟正黑體" panose="020B0604030504040204" pitchFamily="34" charset="-120"/>
                        </a:rPr>
                        <a:t>價格 </a:t>
                      </a:r>
                      <a:r>
                        <a:rPr lang="en-US" altLang="zh-TW" sz="1600" b="1" i="0" u="none" strike="noStrike">
                          <a:solidFill>
                            <a:schemeClr val="bg1"/>
                          </a:solidFill>
                          <a:effectLst/>
                          <a:latin typeface="微軟正黑體" panose="020B0604030504040204" pitchFamily="34" charset="-120"/>
                          <a:ea typeface="微軟正黑體" panose="020B0604030504040204" pitchFamily="34" charset="-120"/>
                        </a:rPr>
                        <a:t>USD</a:t>
                      </a:r>
                    </a:p>
                  </a:txBody>
                  <a:tcPr marL="0" marR="0" marT="0" marB="0" anchor="ctr">
                    <a:solidFill>
                      <a:schemeClr val="accent2"/>
                    </a:solidFill>
                  </a:tcPr>
                </a:tc>
                <a:extLst>
                  <a:ext uri="{0D108BD9-81ED-4DB2-BD59-A6C34878D82A}">
                    <a16:rowId xmlns:a16="http://schemas.microsoft.com/office/drawing/2014/main" val="1097017293"/>
                  </a:ext>
                </a:extLst>
              </a:tr>
              <a:tr h="400281">
                <a:tc>
                  <a:txBody>
                    <a:bodyPr/>
                    <a:lstStyle/>
                    <a:p>
                      <a:pPr algn="l" fontAlgn="ctr"/>
                      <a:r>
                        <a:rPr lang="en-US" sz="1600" u="none" strike="noStrike">
                          <a:effectLst/>
                        </a:rPr>
                        <a:t>Camera</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800.00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88091690"/>
                  </a:ext>
                </a:extLst>
              </a:tr>
              <a:tr h="400281">
                <a:tc>
                  <a:txBody>
                    <a:bodyPr/>
                    <a:lstStyle/>
                    <a:p>
                      <a:pPr algn="l" fontAlgn="ctr"/>
                      <a:r>
                        <a:rPr lang="en-US" sz="1600" u="none" strike="noStrike">
                          <a:effectLst/>
                        </a:rPr>
                        <a:t>IPC</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1,000.00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564167575"/>
                  </a:ext>
                </a:extLst>
              </a:tr>
              <a:tr h="400281">
                <a:tc>
                  <a:txBody>
                    <a:bodyPr/>
                    <a:lstStyle/>
                    <a:p>
                      <a:pPr algn="l" fontAlgn="ctr"/>
                      <a:r>
                        <a:rPr lang="en-US" sz="1600" u="none" strike="noStrike">
                          <a:effectLst/>
                        </a:rPr>
                        <a:t>POE Switch</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330.00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500251664"/>
                  </a:ext>
                </a:extLst>
              </a:tr>
              <a:tr h="400281">
                <a:tc>
                  <a:txBody>
                    <a:bodyPr/>
                    <a:lstStyle/>
                    <a:p>
                      <a:pPr algn="l" fontAlgn="ctr"/>
                      <a:r>
                        <a:rPr lang="zh-TW" altLang="en-US" sz="1600" u="none" strike="noStrike">
                          <a:effectLst/>
                        </a:rPr>
                        <a:t>控制箱</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155.00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426082847"/>
                  </a:ext>
                </a:extLst>
              </a:tr>
              <a:tr h="400281">
                <a:tc>
                  <a:txBody>
                    <a:bodyPr/>
                    <a:lstStyle/>
                    <a:p>
                      <a:pPr algn="l" fontAlgn="ctr"/>
                      <a:r>
                        <a:rPr lang="zh-TW" altLang="en-US" sz="1600" u="none" strike="noStrike">
                          <a:effectLst/>
                        </a:rPr>
                        <a:t>纜線</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307.00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947959990"/>
                  </a:ext>
                </a:extLst>
              </a:tr>
              <a:tr h="400281">
                <a:tc>
                  <a:txBody>
                    <a:bodyPr/>
                    <a:lstStyle/>
                    <a:p>
                      <a:pPr algn="l" fontAlgn="ctr"/>
                      <a:r>
                        <a:rPr lang="zh-TW" altLang="en-US" sz="1600" u="none" strike="noStrike">
                          <a:effectLst/>
                        </a:rPr>
                        <a:t>軟體</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400.00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592359837"/>
                  </a:ext>
                </a:extLst>
              </a:tr>
              <a:tr h="400281">
                <a:tc>
                  <a:txBody>
                    <a:bodyPr/>
                    <a:lstStyle/>
                    <a:p>
                      <a:pPr algn="l" fontAlgn="ctr"/>
                      <a:r>
                        <a:rPr lang="zh-TW" altLang="en-US" sz="1600" u="none" strike="noStrike">
                          <a:effectLst/>
                        </a:rPr>
                        <a:t>安裝 </a:t>
                      </a:r>
                      <a:r>
                        <a:rPr lang="en-US" altLang="zh-TW" sz="1600" u="none" strike="noStrike">
                          <a:effectLst/>
                        </a:rPr>
                        <a:t>(Camera)</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2,456.00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502298529"/>
                  </a:ext>
                </a:extLst>
              </a:tr>
              <a:tr h="4002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600" u="none" strike="noStrike">
                          <a:effectLst/>
                        </a:rPr>
                        <a:t>安裝 </a:t>
                      </a:r>
                      <a:r>
                        <a:rPr lang="en-US" altLang="zh-TW" sz="1600" u="none" strike="noStrike">
                          <a:effectLst/>
                        </a:rPr>
                        <a:t>(</a:t>
                      </a:r>
                      <a:r>
                        <a:rPr lang="zh-TW" altLang="en-US" sz="1600" u="none" strike="noStrike">
                          <a:effectLst/>
                        </a:rPr>
                        <a:t>控制箱</a:t>
                      </a:r>
                      <a:r>
                        <a:rPr lang="en-US" altLang="zh-TW" sz="1600" u="none" strike="noStrike">
                          <a:effectLst/>
                        </a:rPr>
                        <a:t>)</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zh-TW" altLang="en-US" sz="1600" u="none" strike="noStrike">
                          <a:effectLst/>
                        </a:rPr>
                        <a:t> </a:t>
                      </a:r>
                      <a:r>
                        <a:rPr lang="en-US" altLang="zh-TW" sz="1600" u="none" strike="noStrike">
                          <a:effectLst/>
                        </a:rPr>
                        <a:t>$      306.00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057776"/>
                  </a:ext>
                </a:extLst>
              </a:tr>
              <a:tr h="400281">
                <a:tc>
                  <a:txBody>
                    <a:bodyPr/>
                    <a:lstStyle/>
                    <a:p>
                      <a:pPr algn="l" fontAlgn="ctr"/>
                      <a:r>
                        <a:rPr lang="en-US" sz="1600" u="none" strike="noStrike">
                          <a:effectLst/>
                        </a:rPr>
                        <a:t>Total</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r" fontAlgn="ctr"/>
                      <a:r>
                        <a:rPr lang="zh-TW" altLang="en-US" sz="1600" u="none" strike="noStrike">
                          <a:effectLst/>
                        </a:rPr>
                        <a:t> </a:t>
                      </a:r>
                      <a:r>
                        <a:rPr lang="en-US" altLang="zh-TW" sz="1600" u="none" strike="noStrike">
                          <a:effectLst/>
                        </a:rPr>
                        <a:t>$    5,754.00</a:t>
                      </a: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59584997"/>
                  </a:ext>
                </a:extLst>
              </a:tr>
            </a:tbl>
          </a:graphicData>
        </a:graphic>
      </p:graphicFrame>
      <p:sp>
        <p:nvSpPr>
          <p:cNvPr id="2" name="標題 1">
            <a:extLst>
              <a:ext uri="{FF2B5EF4-FFF2-40B4-BE49-F238E27FC236}">
                <a16:creationId xmlns:a16="http://schemas.microsoft.com/office/drawing/2014/main" id="{89589508-7BB0-CBBF-210E-39DC225B3FA8}"/>
              </a:ext>
            </a:extLst>
          </p:cNvPr>
          <p:cNvSpPr>
            <a:spLocks noGrp="1"/>
          </p:cNvSpPr>
          <p:nvPr>
            <p:ph type="title"/>
          </p:nvPr>
        </p:nvSpPr>
        <p:spPr/>
        <p:txBody>
          <a:bodyPr/>
          <a:lstStyle/>
          <a:p>
            <a:r>
              <a:rPr lang="zh-TW" altLang="en-US"/>
              <a:t>應用一</a:t>
            </a:r>
            <a:r>
              <a:rPr lang="en-US" altLang="zh-TW"/>
              <a:t>:</a:t>
            </a:r>
            <a:r>
              <a:rPr lang="zh-TW" altLang="en-US"/>
              <a:t> 交通監看現有問題 </a:t>
            </a:r>
            <a:r>
              <a:rPr lang="en-US" altLang="zh-TW"/>
              <a:t> </a:t>
            </a:r>
            <a:endParaRPr lang="zh-TW" altLang="en-US"/>
          </a:p>
        </p:txBody>
      </p:sp>
      <p:sp>
        <p:nvSpPr>
          <p:cNvPr id="3" name="投影片編號版面配置區 2">
            <a:extLst>
              <a:ext uri="{FF2B5EF4-FFF2-40B4-BE49-F238E27FC236}">
                <a16:creationId xmlns:a16="http://schemas.microsoft.com/office/drawing/2014/main" id="{21721424-FA2E-A83D-D971-B3EBE3A1AB15}"/>
              </a:ext>
            </a:extLst>
          </p:cNvPr>
          <p:cNvSpPr>
            <a:spLocks noGrp="1"/>
          </p:cNvSpPr>
          <p:nvPr>
            <p:ph type="sldNum" sz="quarter" idx="12"/>
          </p:nvPr>
        </p:nvSpPr>
        <p:spPr/>
        <p:txBody>
          <a:bodyPr/>
          <a:lstStyle/>
          <a:p>
            <a:pPr algn="ctr"/>
            <a:fld id="{6E290225-7458-4E5F-AFE5-E142CAAEBF37}" type="slidenum">
              <a:rPr lang="en-US" smtClean="0"/>
              <a:pPr algn="ctr"/>
              <a:t>23</a:t>
            </a:fld>
            <a:endParaRPr lang="en-US"/>
          </a:p>
        </p:txBody>
      </p:sp>
      <p:sp>
        <p:nvSpPr>
          <p:cNvPr id="4" name="內容版面配置區 3">
            <a:extLst>
              <a:ext uri="{FF2B5EF4-FFF2-40B4-BE49-F238E27FC236}">
                <a16:creationId xmlns:a16="http://schemas.microsoft.com/office/drawing/2014/main" id="{7FBA88BD-00AE-CD4C-6244-3A33C0089864}"/>
              </a:ext>
            </a:extLst>
          </p:cNvPr>
          <p:cNvSpPr>
            <a:spLocks noGrp="1"/>
          </p:cNvSpPr>
          <p:nvPr>
            <p:ph idx="1"/>
          </p:nvPr>
        </p:nvSpPr>
        <p:spPr>
          <a:xfrm>
            <a:off x="12391571" y="1275196"/>
            <a:ext cx="10515600" cy="4788001"/>
          </a:xfrm>
        </p:spPr>
        <p:txBody>
          <a:bodyPr/>
          <a:lstStyle/>
          <a:p>
            <a:r>
              <a:rPr lang="en-US" altLang="zh-TW"/>
              <a:t>PTZ 1000USD</a:t>
            </a:r>
          </a:p>
          <a:p>
            <a:r>
              <a:rPr lang="en-US" altLang="zh-TW"/>
              <a:t>Box 200USD-300USD</a:t>
            </a:r>
            <a:endParaRPr lang="zh-TW" altLang="en-US"/>
          </a:p>
        </p:txBody>
      </p:sp>
      <p:sp>
        <p:nvSpPr>
          <p:cNvPr id="9" name="文字方塊 8">
            <a:extLst>
              <a:ext uri="{FF2B5EF4-FFF2-40B4-BE49-F238E27FC236}">
                <a16:creationId xmlns:a16="http://schemas.microsoft.com/office/drawing/2014/main" id="{8AEEC955-A328-420A-1D18-258D6A4CCC5E}"/>
              </a:ext>
            </a:extLst>
          </p:cNvPr>
          <p:cNvSpPr txBox="1"/>
          <p:nvPr/>
        </p:nvSpPr>
        <p:spPr>
          <a:xfrm>
            <a:off x="5725886" y="1554328"/>
            <a:ext cx="6190343" cy="646331"/>
          </a:xfrm>
          <a:prstGeom prst="rect">
            <a:avLst/>
          </a:prstGeom>
          <a:noFill/>
        </p:spPr>
        <p:txBody>
          <a:bodyPr wrap="square">
            <a:spAutoFit/>
          </a:bodyPr>
          <a:lstStyle/>
          <a:p>
            <a:r>
              <a:rPr lang="zh-TW" altLang="en-US" b="1"/>
              <a:t>施工問題</a:t>
            </a:r>
            <a:r>
              <a:rPr lang="en-US" altLang="zh-TW" b="1"/>
              <a:t>:</a:t>
            </a:r>
            <a:r>
              <a:rPr lang="zh-TW" altLang="en-US" b="1"/>
              <a:t> </a:t>
            </a:r>
            <a:r>
              <a:rPr lang="zh-TW" altLang="en-US"/>
              <a:t>安裝位置不一，須採用手 </a:t>
            </a:r>
            <a:r>
              <a:rPr lang="en-US" altLang="zh-TW"/>
              <a:t>VF</a:t>
            </a:r>
            <a:r>
              <a:rPr lang="zh-TW" altLang="en-US"/>
              <a:t> 鏡頭，對焦不易，安裝耗時，配線、拉電、挖馬路。</a:t>
            </a:r>
            <a:endParaRPr lang="en-US" altLang="zh-TW">
              <a:solidFill>
                <a:srgbClr val="FF0000"/>
              </a:solidFill>
            </a:endParaRPr>
          </a:p>
        </p:txBody>
      </p:sp>
      <p:sp>
        <p:nvSpPr>
          <p:cNvPr id="11" name="文字方塊 10">
            <a:extLst>
              <a:ext uri="{FF2B5EF4-FFF2-40B4-BE49-F238E27FC236}">
                <a16:creationId xmlns:a16="http://schemas.microsoft.com/office/drawing/2014/main" id="{BC548FD4-5A02-A415-873B-258C152D12EC}"/>
              </a:ext>
            </a:extLst>
          </p:cNvPr>
          <p:cNvSpPr txBox="1"/>
          <p:nvPr/>
        </p:nvSpPr>
        <p:spPr>
          <a:xfrm>
            <a:off x="10256552" y="5732613"/>
            <a:ext cx="848142" cy="282714"/>
          </a:xfrm>
          <a:prstGeom prst="rect">
            <a:avLst/>
          </a:prstGeom>
          <a:noFill/>
        </p:spPr>
        <p:txBody>
          <a:bodyPr wrap="none" rtlCol="0">
            <a:spAutoFit/>
          </a:bodyPr>
          <a:lstStyle/>
          <a:p>
            <a:r>
              <a:rPr lang="zh-TW" altLang="en-US"/>
              <a:t>纜線外露</a:t>
            </a:r>
          </a:p>
        </p:txBody>
      </p:sp>
      <p:cxnSp>
        <p:nvCxnSpPr>
          <p:cNvPr id="12" name="接點: 肘形 11">
            <a:extLst>
              <a:ext uri="{FF2B5EF4-FFF2-40B4-BE49-F238E27FC236}">
                <a16:creationId xmlns:a16="http://schemas.microsoft.com/office/drawing/2014/main" id="{C8DDB2E2-5165-DAD8-7A43-E9A4314B5124}"/>
              </a:ext>
            </a:extLst>
          </p:cNvPr>
          <p:cNvCxnSpPr>
            <a:cxnSpLocks/>
            <a:endCxn id="11" idx="1"/>
          </p:cNvCxnSpPr>
          <p:nvPr/>
        </p:nvCxnSpPr>
        <p:spPr>
          <a:xfrm>
            <a:off x="8988357" y="5673862"/>
            <a:ext cx="1268195" cy="2001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9D49979A-9A28-3D3A-8C57-9C7803E1B924}"/>
              </a:ext>
            </a:extLst>
          </p:cNvPr>
          <p:cNvSpPr txBox="1"/>
          <p:nvPr/>
        </p:nvSpPr>
        <p:spPr>
          <a:xfrm>
            <a:off x="10256552" y="4065767"/>
            <a:ext cx="848142" cy="282714"/>
          </a:xfrm>
          <a:prstGeom prst="rect">
            <a:avLst/>
          </a:prstGeom>
          <a:noFill/>
        </p:spPr>
        <p:txBody>
          <a:bodyPr wrap="none" rtlCol="0">
            <a:spAutoFit/>
          </a:bodyPr>
          <a:lstStyle/>
          <a:p>
            <a:r>
              <a:rPr lang="zh-TW" altLang="en-US"/>
              <a:t>鏡頭外露</a:t>
            </a:r>
          </a:p>
        </p:txBody>
      </p:sp>
      <p:cxnSp>
        <p:nvCxnSpPr>
          <p:cNvPr id="14" name="接點: 肘形 13">
            <a:extLst>
              <a:ext uri="{FF2B5EF4-FFF2-40B4-BE49-F238E27FC236}">
                <a16:creationId xmlns:a16="http://schemas.microsoft.com/office/drawing/2014/main" id="{78C8597B-55F6-164A-851B-33CD2250D746}"/>
              </a:ext>
            </a:extLst>
          </p:cNvPr>
          <p:cNvCxnSpPr>
            <a:cxnSpLocks/>
            <a:endCxn id="13" idx="1"/>
          </p:cNvCxnSpPr>
          <p:nvPr/>
        </p:nvCxnSpPr>
        <p:spPr>
          <a:xfrm flipV="1">
            <a:off x="9102954" y="4207124"/>
            <a:ext cx="1153598" cy="10124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71A83B1B-D218-1178-4A30-7341FC92D571}"/>
              </a:ext>
            </a:extLst>
          </p:cNvPr>
          <p:cNvCxnSpPr>
            <a:cxnSpLocks/>
            <a:endCxn id="16" idx="2"/>
          </p:cNvCxnSpPr>
          <p:nvPr/>
        </p:nvCxnSpPr>
        <p:spPr>
          <a:xfrm rot="10800000">
            <a:off x="6477112" y="4440655"/>
            <a:ext cx="1355522" cy="5866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E05AA7CE-9B7F-18D6-6E90-639141C7273D}"/>
              </a:ext>
            </a:extLst>
          </p:cNvPr>
          <p:cNvSpPr txBox="1"/>
          <p:nvPr/>
        </p:nvSpPr>
        <p:spPr>
          <a:xfrm>
            <a:off x="5799351" y="3794324"/>
            <a:ext cx="1355522" cy="646331"/>
          </a:xfrm>
          <a:prstGeom prst="rect">
            <a:avLst/>
          </a:prstGeom>
          <a:noFill/>
        </p:spPr>
        <p:txBody>
          <a:bodyPr wrap="square" rtlCol="0">
            <a:spAutoFit/>
          </a:bodyPr>
          <a:lstStyle/>
          <a:p>
            <a:r>
              <a:rPr lang="zh-TW" altLang="en-US"/>
              <a:t>無統一管理過度安裝</a:t>
            </a:r>
          </a:p>
        </p:txBody>
      </p:sp>
      <p:sp>
        <p:nvSpPr>
          <p:cNvPr id="18" name="文字方塊 17">
            <a:extLst>
              <a:ext uri="{FF2B5EF4-FFF2-40B4-BE49-F238E27FC236}">
                <a16:creationId xmlns:a16="http://schemas.microsoft.com/office/drawing/2014/main" id="{8A22E0F4-5C76-2039-F690-B4DED902840D}"/>
              </a:ext>
            </a:extLst>
          </p:cNvPr>
          <p:cNvSpPr txBox="1"/>
          <p:nvPr/>
        </p:nvSpPr>
        <p:spPr>
          <a:xfrm>
            <a:off x="5725886" y="2939075"/>
            <a:ext cx="4977004" cy="369332"/>
          </a:xfrm>
          <a:prstGeom prst="rect">
            <a:avLst/>
          </a:prstGeom>
          <a:noFill/>
        </p:spPr>
        <p:txBody>
          <a:bodyPr wrap="square" rtlCol="0">
            <a:spAutoFit/>
          </a:bodyPr>
          <a:lstStyle/>
          <a:p>
            <a:r>
              <a:rPr lang="zh-TW" altLang="en-US" b="1"/>
              <a:t>美觀問題：</a:t>
            </a:r>
            <a:endParaRPr lang="en-US" altLang="zh-TW" b="1"/>
          </a:p>
        </p:txBody>
      </p:sp>
      <p:sp>
        <p:nvSpPr>
          <p:cNvPr id="19" name="矩形 18">
            <a:extLst>
              <a:ext uri="{FF2B5EF4-FFF2-40B4-BE49-F238E27FC236}">
                <a16:creationId xmlns:a16="http://schemas.microsoft.com/office/drawing/2014/main" id="{752F0E76-48CA-C1B0-2B5E-FB6935EE9BF3}"/>
              </a:ext>
            </a:extLst>
          </p:cNvPr>
          <p:cNvSpPr/>
          <p:nvPr/>
        </p:nvSpPr>
        <p:spPr>
          <a:xfrm>
            <a:off x="12703129" y="4134826"/>
            <a:ext cx="5065986" cy="1739072"/>
          </a:xfrm>
          <a:prstGeom prst="rect">
            <a:avLst/>
          </a:prstGeom>
          <a:solidFill>
            <a:srgbClr val="FFFFFF">
              <a:alpha val="8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a:solidFill>
                  <a:schemeClr val="tx1"/>
                </a:solidFill>
              </a:rPr>
              <a:t>交通監看、計數及執法應用攝影機架設：</a:t>
            </a:r>
            <a:endParaRPr lang="en-US" altLang="zh-TW">
              <a:solidFill>
                <a:schemeClr val="tx1"/>
              </a:solidFill>
            </a:endParaRPr>
          </a:p>
          <a:p>
            <a:pPr marL="285750" indent="-285750">
              <a:buFont typeface="Arial" panose="020B0604020202020204" pitchFamily="34" charset="0"/>
              <a:buChar char="•"/>
            </a:pPr>
            <a:r>
              <a:rPr lang="zh-TW" altLang="en-US">
                <a:solidFill>
                  <a:schemeClr val="tx1"/>
                </a:solidFill>
              </a:rPr>
              <a:t>鏡頭外露：使民眾產生隱私侵犯的觀感</a:t>
            </a:r>
            <a:endParaRPr lang="en-US" altLang="zh-TW">
              <a:solidFill>
                <a:schemeClr val="tx1"/>
              </a:solidFill>
            </a:endParaRPr>
          </a:p>
          <a:p>
            <a:pPr marL="285750" indent="-285750">
              <a:buFont typeface="Arial" panose="020B0604020202020204" pitchFamily="34" charset="0"/>
              <a:buChar char="•"/>
            </a:pPr>
            <a:r>
              <a:rPr lang="zh-TW" altLang="en-US">
                <a:solidFill>
                  <a:schemeClr val="tx1"/>
                </a:solidFill>
              </a:rPr>
              <a:t>纜線外露：雜亂影響市容</a:t>
            </a:r>
            <a:endParaRPr lang="en-US" altLang="zh-TW">
              <a:solidFill>
                <a:schemeClr val="tx1"/>
              </a:solidFill>
            </a:endParaRPr>
          </a:p>
          <a:p>
            <a:pPr marL="285750" indent="-285750">
              <a:buFont typeface="Arial" panose="020B0604020202020204" pitchFamily="34" charset="0"/>
              <a:buChar char="•"/>
            </a:pPr>
            <a:r>
              <a:rPr lang="zh-TW" altLang="en-US">
                <a:solidFill>
                  <a:schemeClr val="tx1"/>
                </a:solidFill>
              </a:rPr>
              <a:t>延伸桿件：凸出，影響整體美觀</a:t>
            </a:r>
            <a:endParaRPr lang="en-US" altLang="zh-TW">
              <a:solidFill>
                <a:schemeClr val="tx1"/>
              </a:solidFill>
            </a:endParaRPr>
          </a:p>
          <a:p>
            <a:pPr marL="285750" indent="-285750">
              <a:buFont typeface="Arial" panose="020B0604020202020204" pitchFamily="34" charset="0"/>
              <a:buChar char="•"/>
            </a:pPr>
            <a:r>
              <a:rPr lang="zh-TW" altLang="en-US">
                <a:solidFill>
                  <a:schemeClr val="tx1"/>
                </a:solidFill>
              </a:rPr>
              <a:t>隨意附架：一般感測器利用路口號誌桿或燈桿附架，影響市容</a:t>
            </a:r>
          </a:p>
        </p:txBody>
      </p:sp>
      <p:sp>
        <p:nvSpPr>
          <p:cNvPr id="30" name="文字方塊 29">
            <a:extLst>
              <a:ext uri="{FF2B5EF4-FFF2-40B4-BE49-F238E27FC236}">
                <a16:creationId xmlns:a16="http://schemas.microsoft.com/office/drawing/2014/main" id="{DE1C7950-65E4-F749-199C-C1E3EBEA6F91}"/>
              </a:ext>
            </a:extLst>
          </p:cNvPr>
          <p:cNvSpPr txBox="1"/>
          <p:nvPr/>
        </p:nvSpPr>
        <p:spPr>
          <a:xfrm>
            <a:off x="10256552" y="3541963"/>
            <a:ext cx="1125998" cy="369332"/>
          </a:xfrm>
          <a:prstGeom prst="rect">
            <a:avLst/>
          </a:prstGeom>
          <a:noFill/>
        </p:spPr>
        <p:txBody>
          <a:bodyPr wrap="square" rtlCol="0">
            <a:spAutoFit/>
          </a:bodyPr>
          <a:lstStyle/>
          <a:p>
            <a:r>
              <a:rPr lang="zh-TW" altLang="en-US"/>
              <a:t>機箱外露</a:t>
            </a:r>
          </a:p>
        </p:txBody>
      </p:sp>
      <p:cxnSp>
        <p:nvCxnSpPr>
          <p:cNvPr id="31" name="接點: 肘形 30">
            <a:extLst>
              <a:ext uri="{FF2B5EF4-FFF2-40B4-BE49-F238E27FC236}">
                <a16:creationId xmlns:a16="http://schemas.microsoft.com/office/drawing/2014/main" id="{B37056E0-AADF-DD9F-5E15-A01B23EA5625}"/>
              </a:ext>
            </a:extLst>
          </p:cNvPr>
          <p:cNvCxnSpPr>
            <a:cxnSpLocks/>
            <a:endCxn id="30" idx="1"/>
          </p:cNvCxnSpPr>
          <p:nvPr/>
        </p:nvCxnSpPr>
        <p:spPr>
          <a:xfrm flipV="1">
            <a:off x="9170933" y="3726629"/>
            <a:ext cx="1085619" cy="962234"/>
          </a:xfrm>
          <a:prstGeom prst="bentConnector3">
            <a:avLst>
              <a:gd name="adj1" fmla="val -179"/>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表格 38">
            <a:extLst>
              <a:ext uri="{FF2B5EF4-FFF2-40B4-BE49-F238E27FC236}">
                <a16:creationId xmlns:a16="http://schemas.microsoft.com/office/drawing/2014/main" id="{104BC08F-EDD4-D5C9-9BAF-E29947C15504}"/>
              </a:ext>
            </a:extLst>
          </p:cNvPr>
          <p:cNvGraphicFramePr>
            <a:graphicFrameLocks noGrp="1"/>
          </p:cNvGraphicFramePr>
          <p:nvPr>
            <p:extLst>
              <p:ext uri="{D42A27DB-BD31-4B8C-83A1-F6EECF244321}">
                <p14:modId xmlns:p14="http://schemas.microsoft.com/office/powerpoint/2010/main" val="3826776232"/>
              </p:ext>
            </p:extLst>
          </p:nvPr>
        </p:nvGraphicFramePr>
        <p:xfrm>
          <a:off x="723900" y="6894549"/>
          <a:ext cx="4544365" cy="400281"/>
        </p:xfrm>
        <a:graphic>
          <a:graphicData uri="http://schemas.openxmlformats.org/drawingml/2006/table">
            <a:tbl>
              <a:tblPr>
                <a:tableStyleId>{5C22544A-7EE6-4342-B048-85BDC9FD1C3A}</a:tableStyleId>
              </a:tblPr>
              <a:tblGrid>
                <a:gridCol w="2266497">
                  <a:extLst>
                    <a:ext uri="{9D8B030D-6E8A-4147-A177-3AD203B41FA5}">
                      <a16:colId xmlns:a16="http://schemas.microsoft.com/office/drawing/2014/main" val="4293439941"/>
                    </a:ext>
                  </a:extLst>
                </a:gridCol>
                <a:gridCol w="2277868">
                  <a:extLst>
                    <a:ext uri="{9D8B030D-6E8A-4147-A177-3AD203B41FA5}">
                      <a16:colId xmlns:a16="http://schemas.microsoft.com/office/drawing/2014/main" val="819315393"/>
                    </a:ext>
                  </a:extLst>
                </a:gridCol>
              </a:tblGrid>
              <a:tr h="400281">
                <a:tc>
                  <a:txBody>
                    <a:bodyPr/>
                    <a:lstStyle/>
                    <a:p>
                      <a:pPr algn="l" fontAlgn="ctr"/>
                      <a:r>
                        <a:rPr lang="zh-TW" altLang="en-US" sz="1600" u="none" strike="noStrike">
                          <a:effectLst/>
                        </a:rPr>
                        <a:t>維護</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zh-TW" altLang="en-US" sz="1600" u="none" strike="noStrike">
                          <a:effectLst/>
                        </a:rPr>
                        <a:t> </a:t>
                      </a:r>
                      <a:r>
                        <a:rPr lang="en-US" altLang="zh-TW" sz="1600" u="none" strike="noStrike">
                          <a:effectLst/>
                        </a:rPr>
                        <a:t>$      4,315.00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1616128"/>
                  </a:ext>
                </a:extLst>
              </a:tr>
            </a:tbl>
          </a:graphicData>
        </a:graphic>
      </p:graphicFrame>
      <p:sp>
        <p:nvSpPr>
          <p:cNvPr id="7" name="爆炸: 十四角 6">
            <a:extLst>
              <a:ext uri="{FF2B5EF4-FFF2-40B4-BE49-F238E27FC236}">
                <a16:creationId xmlns:a16="http://schemas.microsoft.com/office/drawing/2014/main" id="{8B5630D5-1426-991F-220D-F3B6B62C5D44}"/>
              </a:ext>
            </a:extLst>
          </p:cNvPr>
          <p:cNvSpPr/>
          <p:nvPr/>
        </p:nvSpPr>
        <p:spPr>
          <a:xfrm>
            <a:off x="12191999" y="5041443"/>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VA</a:t>
            </a:r>
            <a:r>
              <a:rPr lang="zh-TW" altLang="en-US"/>
              <a:t>設定複雜加上去</a:t>
            </a:r>
          </a:p>
        </p:txBody>
      </p:sp>
      <p:sp>
        <p:nvSpPr>
          <p:cNvPr id="10" name="文字方塊 9">
            <a:extLst>
              <a:ext uri="{FF2B5EF4-FFF2-40B4-BE49-F238E27FC236}">
                <a16:creationId xmlns:a16="http://schemas.microsoft.com/office/drawing/2014/main" id="{AB5A5290-EA55-3DD4-4F66-E379592BDDA1}"/>
              </a:ext>
            </a:extLst>
          </p:cNvPr>
          <p:cNvSpPr txBox="1"/>
          <p:nvPr/>
        </p:nvSpPr>
        <p:spPr>
          <a:xfrm>
            <a:off x="5725886" y="2215291"/>
            <a:ext cx="6190343" cy="369332"/>
          </a:xfrm>
          <a:prstGeom prst="rect">
            <a:avLst/>
          </a:prstGeom>
          <a:noFill/>
        </p:spPr>
        <p:txBody>
          <a:bodyPr wrap="square">
            <a:spAutoFit/>
          </a:bodyPr>
          <a:lstStyle/>
          <a:p>
            <a:r>
              <a:rPr lang="zh-TW" altLang="en-US" b="1"/>
              <a:t>穩定度</a:t>
            </a:r>
            <a:r>
              <a:rPr lang="en-US" altLang="zh-TW" b="1"/>
              <a:t>: </a:t>
            </a:r>
            <a:r>
              <a:rPr lang="zh-TW" altLang="en-US"/>
              <a:t>多系統、非一體式設計、溫度問題  </a:t>
            </a:r>
            <a:r>
              <a:rPr lang="en-US" altLang="zh-TW"/>
              <a:t>(</a:t>
            </a:r>
            <a:r>
              <a:rPr lang="zh-TW" altLang="en-US"/>
              <a:t>直接曝曬</a:t>
            </a:r>
            <a:r>
              <a:rPr lang="en-US" altLang="zh-TW"/>
              <a:t>)</a:t>
            </a:r>
            <a:endParaRPr lang="en-US" altLang="zh-TW">
              <a:solidFill>
                <a:srgbClr val="FF0000"/>
              </a:solidFill>
            </a:endParaRPr>
          </a:p>
        </p:txBody>
      </p:sp>
      <p:sp>
        <p:nvSpPr>
          <p:cNvPr id="17" name="爆炸: 十四角 16">
            <a:extLst>
              <a:ext uri="{FF2B5EF4-FFF2-40B4-BE49-F238E27FC236}">
                <a16:creationId xmlns:a16="http://schemas.microsoft.com/office/drawing/2014/main" id="{075EEA8E-6875-C023-5F5E-1A01B73EADF7}"/>
              </a:ext>
            </a:extLst>
          </p:cNvPr>
          <p:cNvSpPr/>
          <p:nvPr/>
        </p:nvSpPr>
        <p:spPr>
          <a:xfrm>
            <a:off x="12648951" y="2136970"/>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Housing</a:t>
            </a:r>
            <a:endParaRPr lang="zh-TW" altLang="en-US"/>
          </a:p>
        </p:txBody>
      </p:sp>
      <p:sp>
        <p:nvSpPr>
          <p:cNvPr id="21" name="文字方塊 20">
            <a:extLst>
              <a:ext uri="{FF2B5EF4-FFF2-40B4-BE49-F238E27FC236}">
                <a16:creationId xmlns:a16="http://schemas.microsoft.com/office/drawing/2014/main" id="{688492C6-F31C-3CD3-0EEA-527D9B83E8A0}"/>
              </a:ext>
            </a:extLst>
          </p:cNvPr>
          <p:cNvSpPr txBox="1"/>
          <p:nvPr/>
        </p:nvSpPr>
        <p:spPr>
          <a:xfrm>
            <a:off x="5725886" y="2598902"/>
            <a:ext cx="6190343" cy="369332"/>
          </a:xfrm>
          <a:prstGeom prst="rect">
            <a:avLst/>
          </a:prstGeom>
          <a:noFill/>
        </p:spPr>
        <p:txBody>
          <a:bodyPr wrap="square">
            <a:spAutoFit/>
          </a:bodyPr>
          <a:lstStyle/>
          <a:p>
            <a:r>
              <a:rPr lang="zh-TW" altLang="en-US" b="1"/>
              <a:t>維運與管理</a:t>
            </a:r>
            <a:r>
              <a:rPr lang="en-US" altLang="zh-TW" b="1"/>
              <a:t>: </a:t>
            </a:r>
            <a:r>
              <a:rPr lang="zh-TW" altLang="en-US"/>
              <a:t>無資產</a:t>
            </a:r>
            <a:r>
              <a:rPr lang="en-US" altLang="zh-TW"/>
              <a:t>,</a:t>
            </a:r>
            <a:r>
              <a:rPr lang="zh-TW" altLang="en-US"/>
              <a:t> 維運與碳盤管理</a:t>
            </a:r>
            <a:r>
              <a:rPr lang="en-US" altLang="zh-TW"/>
              <a:t>. </a:t>
            </a:r>
            <a:endParaRPr lang="en-US" altLang="zh-TW">
              <a:solidFill>
                <a:srgbClr val="FF0000"/>
              </a:solidFill>
            </a:endParaRPr>
          </a:p>
        </p:txBody>
      </p:sp>
      <p:cxnSp>
        <p:nvCxnSpPr>
          <p:cNvPr id="20" name="接點: 肘形 19">
            <a:extLst>
              <a:ext uri="{FF2B5EF4-FFF2-40B4-BE49-F238E27FC236}">
                <a16:creationId xmlns:a16="http://schemas.microsoft.com/office/drawing/2014/main" id="{FDFE6190-B593-8290-949E-72C4FCEC8327}"/>
              </a:ext>
            </a:extLst>
          </p:cNvPr>
          <p:cNvCxnSpPr>
            <a:cxnSpLocks/>
            <a:endCxn id="23" idx="1"/>
          </p:cNvCxnSpPr>
          <p:nvPr/>
        </p:nvCxnSpPr>
        <p:spPr>
          <a:xfrm>
            <a:off x="9102954" y="5304530"/>
            <a:ext cx="1153598" cy="171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F4F7815-A900-AC53-AF54-7720A3FA11E5}"/>
              </a:ext>
            </a:extLst>
          </p:cNvPr>
          <p:cNvSpPr txBox="1"/>
          <p:nvPr/>
        </p:nvSpPr>
        <p:spPr>
          <a:xfrm>
            <a:off x="10256552" y="5291751"/>
            <a:ext cx="946093" cy="369332"/>
          </a:xfrm>
          <a:prstGeom prst="rect">
            <a:avLst/>
          </a:prstGeom>
          <a:noFill/>
        </p:spPr>
        <p:txBody>
          <a:bodyPr wrap="none" rtlCol="0">
            <a:spAutoFit/>
          </a:bodyPr>
          <a:lstStyle/>
          <a:p>
            <a:r>
              <a:rPr lang="en-US" altLang="zh-TW"/>
              <a:t>Housing</a:t>
            </a:r>
            <a:endParaRPr lang="zh-TW" altLang="en-US"/>
          </a:p>
        </p:txBody>
      </p:sp>
    </p:spTree>
    <p:extLst>
      <p:ext uri="{BB962C8B-B14F-4D97-AF65-F5344CB8AC3E}">
        <p14:creationId xmlns:p14="http://schemas.microsoft.com/office/powerpoint/2010/main" val="64773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FB480E-CA6B-9F42-FB21-7880682D8782}"/>
              </a:ext>
            </a:extLst>
          </p:cNvPr>
          <p:cNvSpPr>
            <a:spLocks noGrp="1"/>
          </p:cNvSpPr>
          <p:nvPr>
            <p:ph type="title"/>
          </p:nvPr>
        </p:nvSpPr>
        <p:spPr/>
        <p:txBody>
          <a:bodyPr/>
          <a:lstStyle/>
          <a:p>
            <a:r>
              <a:rPr lang="zh-TW" altLang="en-US"/>
              <a:t>應用二</a:t>
            </a:r>
            <a:r>
              <a:rPr lang="en-US" altLang="zh-TW"/>
              <a:t>:</a:t>
            </a:r>
            <a:r>
              <a:rPr lang="zh-TW" altLang="en-US"/>
              <a:t> 流量計算攝影機挑戰</a:t>
            </a:r>
            <a:r>
              <a:rPr lang="en-US" altLang="zh-TW"/>
              <a:t>  </a:t>
            </a:r>
            <a:endParaRPr lang="zh-TW" altLang="en-US"/>
          </a:p>
        </p:txBody>
      </p:sp>
      <p:sp>
        <p:nvSpPr>
          <p:cNvPr id="3" name="投影片編號版面配置區 2">
            <a:extLst>
              <a:ext uri="{FF2B5EF4-FFF2-40B4-BE49-F238E27FC236}">
                <a16:creationId xmlns:a16="http://schemas.microsoft.com/office/drawing/2014/main" id="{8BCAD4ED-230B-65CA-AB88-3F6C35379B47}"/>
              </a:ext>
            </a:extLst>
          </p:cNvPr>
          <p:cNvSpPr>
            <a:spLocks noGrp="1"/>
          </p:cNvSpPr>
          <p:nvPr>
            <p:ph type="sldNum" sz="quarter" idx="12"/>
          </p:nvPr>
        </p:nvSpPr>
        <p:spPr/>
        <p:txBody>
          <a:bodyPr/>
          <a:lstStyle/>
          <a:p>
            <a:pPr algn="ctr"/>
            <a:fld id="{6E290225-7458-4E5F-AFE5-E142CAAEBF37}" type="slidenum">
              <a:rPr lang="en-US" smtClean="0"/>
              <a:pPr algn="ctr"/>
              <a:t>24</a:t>
            </a:fld>
            <a:endParaRPr lang="en-US"/>
          </a:p>
        </p:txBody>
      </p:sp>
      <p:sp>
        <p:nvSpPr>
          <p:cNvPr id="11" name="矩形: 圓角 10">
            <a:extLst>
              <a:ext uri="{FF2B5EF4-FFF2-40B4-BE49-F238E27FC236}">
                <a16:creationId xmlns:a16="http://schemas.microsoft.com/office/drawing/2014/main" id="{15A58676-FB2D-C92C-9D63-22073BB58EC7}"/>
              </a:ext>
            </a:extLst>
          </p:cNvPr>
          <p:cNvSpPr/>
          <p:nvPr/>
        </p:nvSpPr>
        <p:spPr>
          <a:xfrm>
            <a:off x="12192000" y="2356988"/>
            <a:ext cx="9849822" cy="180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325BE09A-21B0-5643-8CE8-AC4BFDDB6B25}"/>
              </a:ext>
            </a:extLst>
          </p:cNvPr>
          <p:cNvSpPr/>
          <p:nvPr/>
        </p:nvSpPr>
        <p:spPr>
          <a:xfrm>
            <a:off x="12302643" y="2418403"/>
            <a:ext cx="789336" cy="39716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t>成本</a:t>
            </a:r>
          </a:p>
        </p:txBody>
      </p:sp>
      <p:sp>
        <p:nvSpPr>
          <p:cNvPr id="13" name="文字方塊 12">
            <a:extLst>
              <a:ext uri="{FF2B5EF4-FFF2-40B4-BE49-F238E27FC236}">
                <a16:creationId xmlns:a16="http://schemas.microsoft.com/office/drawing/2014/main" id="{A7C3EA43-82BB-19C2-C6BF-02FFD8027FFB}"/>
              </a:ext>
            </a:extLst>
          </p:cNvPr>
          <p:cNvSpPr txBox="1"/>
          <p:nvPr/>
        </p:nvSpPr>
        <p:spPr>
          <a:xfrm>
            <a:off x="12302643" y="2833549"/>
            <a:ext cx="3325894" cy="830997"/>
          </a:xfrm>
          <a:prstGeom prst="rect">
            <a:avLst/>
          </a:prstGeom>
          <a:noFill/>
        </p:spPr>
        <p:txBody>
          <a:bodyPr wrap="square" rtlCol="0">
            <a:spAutoFit/>
          </a:bodyPr>
          <a:lstStyle/>
          <a:p>
            <a:r>
              <a:rPr lang="zh-TW" altLang="en-US" sz="1600"/>
              <a:t>傳統計數設備成本高昂：</a:t>
            </a:r>
            <a:endParaRPr lang="en-US" altLang="zh-TW" sz="1600"/>
          </a:p>
          <a:p>
            <a:pPr marL="285750" indent="-285750">
              <a:buFont typeface="Arial" panose="020B0604020202020204" pitchFamily="34" charset="0"/>
              <a:buChar char="•"/>
            </a:pPr>
            <a:r>
              <a:rPr lang="zh-TW" altLang="en-US" sz="1600"/>
              <a:t>攝影機：</a:t>
            </a:r>
            <a:r>
              <a:rPr lang="en-US" altLang="zh-TW" sz="1600"/>
              <a:t>$4,000 USD/</a:t>
            </a:r>
            <a:r>
              <a:rPr lang="zh-TW" altLang="en-US" sz="1600"/>
              <a:t>一支；</a:t>
            </a:r>
            <a:r>
              <a:rPr lang="en-US" altLang="zh-TW" sz="1600"/>
              <a:t>$16,000/</a:t>
            </a:r>
            <a:r>
              <a:rPr lang="zh-TW" altLang="en-US" sz="1600"/>
              <a:t>路口，壽命約</a:t>
            </a:r>
            <a:r>
              <a:rPr lang="en-US" altLang="zh-TW" sz="1600"/>
              <a:t>10</a:t>
            </a:r>
            <a:r>
              <a:rPr lang="zh-TW" altLang="en-US" sz="1600"/>
              <a:t>年</a:t>
            </a:r>
          </a:p>
        </p:txBody>
      </p:sp>
      <p:sp>
        <p:nvSpPr>
          <p:cNvPr id="14" name="矩形: 圓角 13">
            <a:extLst>
              <a:ext uri="{FF2B5EF4-FFF2-40B4-BE49-F238E27FC236}">
                <a16:creationId xmlns:a16="http://schemas.microsoft.com/office/drawing/2014/main" id="{CBA48DCE-6F75-9281-FE1C-10FE8D3CCD2A}"/>
              </a:ext>
            </a:extLst>
          </p:cNvPr>
          <p:cNvSpPr/>
          <p:nvPr/>
        </p:nvSpPr>
        <p:spPr>
          <a:xfrm>
            <a:off x="12192000" y="4259309"/>
            <a:ext cx="9849822" cy="1800000"/>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A8783742-5A04-C268-B262-2CA3C8B75D3F}"/>
              </a:ext>
            </a:extLst>
          </p:cNvPr>
          <p:cNvSpPr/>
          <p:nvPr/>
        </p:nvSpPr>
        <p:spPr>
          <a:xfrm>
            <a:off x="12302642" y="4316265"/>
            <a:ext cx="1509579" cy="39716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t>攝影機維護</a:t>
            </a:r>
          </a:p>
        </p:txBody>
      </p:sp>
      <p:sp>
        <p:nvSpPr>
          <p:cNvPr id="20" name="文字方塊 19">
            <a:extLst>
              <a:ext uri="{FF2B5EF4-FFF2-40B4-BE49-F238E27FC236}">
                <a16:creationId xmlns:a16="http://schemas.microsoft.com/office/drawing/2014/main" id="{729E65E8-6E17-9002-69BF-2B210EC803F0}"/>
              </a:ext>
            </a:extLst>
          </p:cNvPr>
          <p:cNvSpPr txBox="1"/>
          <p:nvPr/>
        </p:nvSpPr>
        <p:spPr>
          <a:xfrm>
            <a:off x="12302643" y="4700730"/>
            <a:ext cx="4381588" cy="1569660"/>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t>變焦問題：多數攝影機採用變焦鏡，然機械結構容易故障，</a:t>
            </a:r>
            <a:r>
              <a:rPr lang="en-US" altLang="zh-TW" sz="1600"/>
              <a:t>1-2</a:t>
            </a:r>
            <a:r>
              <a:rPr lang="zh-TW" altLang="en-US" sz="1600"/>
              <a:t>年即需換新 </a:t>
            </a:r>
            <a:r>
              <a:rPr lang="en-US" altLang="zh-TW" sz="1600">
                <a:highlight>
                  <a:srgbClr val="FFFF00"/>
                </a:highlight>
              </a:rPr>
              <a:t>(</a:t>
            </a:r>
            <a:r>
              <a:rPr lang="zh-TW" altLang="en-US" sz="1600">
                <a:highlight>
                  <a:srgbClr val="FFFF00"/>
                </a:highlight>
              </a:rPr>
              <a:t>為何需要用變焦</a:t>
            </a:r>
            <a:r>
              <a:rPr lang="en-US" altLang="zh-TW" sz="1600">
                <a:highlight>
                  <a:srgbClr val="00FF00"/>
                </a:highlight>
              </a:rPr>
              <a:t>:</a:t>
            </a:r>
            <a:r>
              <a:rPr lang="zh-TW" altLang="en-US" sz="1600">
                <a:highlight>
                  <a:srgbClr val="00FF00"/>
                </a:highlight>
              </a:rPr>
              <a:t> 路口寬度不一，便於安裝調整採變焦鏡</a:t>
            </a:r>
            <a:r>
              <a:rPr lang="en-US" altLang="zh-TW" sz="1600">
                <a:highlight>
                  <a:srgbClr val="FFFF00"/>
                </a:highlight>
              </a:rPr>
              <a:t>)</a:t>
            </a:r>
          </a:p>
          <a:p>
            <a:pPr marL="285750" indent="-285750">
              <a:buFont typeface="Arial" panose="020B0604020202020204" pitchFamily="34" charset="0"/>
              <a:buChar char="•"/>
            </a:pPr>
            <a:r>
              <a:rPr lang="zh-TW" altLang="en-US" sz="1600"/>
              <a:t>纜線維修：許多方案透過纜線連接，暴露在外容易耗損</a:t>
            </a:r>
          </a:p>
        </p:txBody>
      </p:sp>
      <p:pic>
        <p:nvPicPr>
          <p:cNvPr id="24" name="圖片 23">
            <a:extLst>
              <a:ext uri="{FF2B5EF4-FFF2-40B4-BE49-F238E27FC236}">
                <a16:creationId xmlns:a16="http://schemas.microsoft.com/office/drawing/2014/main" id="{83C9D740-29A6-02F0-49EE-C1EF5E1847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
          <a:stretch/>
        </p:blipFill>
        <p:spPr>
          <a:xfrm>
            <a:off x="17468004" y="4319072"/>
            <a:ext cx="4060611" cy="1705097"/>
          </a:xfrm>
          <a:prstGeom prst="rect">
            <a:avLst/>
          </a:prstGeom>
        </p:spPr>
      </p:pic>
      <p:pic>
        <p:nvPicPr>
          <p:cNvPr id="16" name="圖片 15">
            <a:extLst>
              <a:ext uri="{FF2B5EF4-FFF2-40B4-BE49-F238E27FC236}">
                <a16:creationId xmlns:a16="http://schemas.microsoft.com/office/drawing/2014/main" id="{85A369BF-C4E7-05D4-448F-99223CDFE9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82199" y="7073900"/>
            <a:ext cx="8690602" cy="6858000"/>
          </a:xfrm>
          <a:prstGeom prst="rect">
            <a:avLst/>
          </a:prstGeom>
        </p:spPr>
      </p:pic>
      <p:pic>
        <p:nvPicPr>
          <p:cNvPr id="18" name="圖片 17">
            <a:extLst>
              <a:ext uri="{FF2B5EF4-FFF2-40B4-BE49-F238E27FC236}">
                <a16:creationId xmlns:a16="http://schemas.microsoft.com/office/drawing/2014/main" id="{8909A590-25FF-B101-5F9F-A67F83470070}"/>
              </a:ext>
            </a:extLst>
          </p:cNvPr>
          <p:cNvPicPr>
            <a:picLocks noChangeAspect="1"/>
          </p:cNvPicPr>
          <p:nvPr/>
        </p:nvPicPr>
        <p:blipFill>
          <a:blip r:embed="rId5"/>
          <a:stretch>
            <a:fillRect/>
          </a:stretch>
        </p:blipFill>
        <p:spPr>
          <a:xfrm>
            <a:off x="4883307" y="7073900"/>
            <a:ext cx="7598892" cy="6858000"/>
          </a:xfrm>
          <a:prstGeom prst="rect">
            <a:avLst/>
          </a:prstGeom>
        </p:spPr>
      </p:pic>
      <p:sp>
        <p:nvSpPr>
          <p:cNvPr id="7" name="文字方塊 6">
            <a:extLst>
              <a:ext uri="{FF2B5EF4-FFF2-40B4-BE49-F238E27FC236}">
                <a16:creationId xmlns:a16="http://schemas.microsoft.com/office/drawing/2014/main" id="{723A96D7-9DAD-D32C-441D-7C9558C24B90}"/>
              </a:ext>
            </a:extLst>
          </p:cNvPr>
          <p:cNvSpPr txBox="1"/>
          <p:nvPr/>
        </p:nvSpPr>
        <p:spPr>
          <a:xfrm>
            <a:off x="838200" y="1275196"/>
            <a:ext cx="4822371" cy="861774"/>
          </a:xfrm>
          <a:prstGeom prst="rect">
            <a:avLst/>
          </a:prstGeom>
          <a:noFill/>
        </p:spPr>
        <p:txBody>
          <a:bodyPr wrap="square" rtlCol="0">
            <a:spAutoFit/>
          </a:bodyPr>
          <a:lstStyle/>
          <a:p>
            <a:r>
              <a:rPr lang="zh-TW" altLang="en-US" b="1"/>
              <a:t>成本估算</a:t>
            </a:r>
            <a:endParaRPr lang="en-US" altLang="zh-TW" b="1"/>
          </a:p>
          <a:p>
            <a:r>
              <a:rPr lang="zh-TW" altLang="en-US" sz="1600"/>
              <a:t>以單一路口</a:t>
            </a:r>
            <a:r>
              <a:rPr lang="en-US" altLang="zh-TW" sz="1600"/>
              <a:t>4</a:t>
            </a:r>
            <a:r>
              <a:rPr lang="zh-TW" altLang="en-US" sz="1600"/>
              <a:t>支攝影機估算，總成本約</a:t>
            </a:r>
            <a:r>
              <a:rPr lang="en-US" altLang="zh-TW" sz="1600">
                <a:solidFill>
                  <a:srgbClr val="FF0000"/>
                </a:solidFill>
              </a:rPr>
              <a:t>$6,954</a:t>
            </a:r>
            <a:r>
              <a:rPr lang="zh-TW" altLang="en-US" sz="1600"/>
              <a:t>；</a:t>
            </a:r>
            <a:r>
              <a:rPr lang="en-US" altLang="zh-TW" sz="1400"/>
              <a:t>(</a:t>
            </a:r>
            <a:r>
              <a:rPr lang="zh-TW" altLang="en-US" sz="1400"/>
              <a:t>美國佛州運輸部估算的成本費用為</a:t>
            </a:r>
            <a:r>
              <a:rPr lang="en-US" altLang="zh-TW" sz="1400">
                <a:solidFill>
                  <a:srgbClr val="FF0000"/>
                </a:solidFill>
              </a:rPr>
              <a:t>$16,000</a:t>
            </a:r>
            <a:r>
              <a:rPr lang="zh-TW" altLang="en-US" sz="1400">
                <a:solidFill>
                  <a:srgbClr val="FF0000"/>
                </a:solidFill>
              </a:rPr>
              <a:t> </a:t>
            </a:r>
            <a:r>
              <a:rPr lang="en-US" altLang="zh-TW" sz="1400"/>
              <a:t>)</a:t>
            </a:r>
            <a:endParaRPr lang="zh-TW" altLang="en-US" sz="1600"/>
          </a:p>
        </p:txBody>
      </p:sp>
      <p:sp>
        <p:nvSpPr>
          <p:cNvPr id="35" name="文字方塊 34">
            <a:extLst>
              <a:ext uri="{FF2B5EF4-FFF2-40B4-BE49-F238E27FC236}">
                <a16:creationId xmlns:a16="http://schemas.microsoft.com/office/drawing/2014/main" id="{6016950E-68FD-9EB3-8CCD-3E186C9615EB}"/>
              </a:ext>
            </a:extLst>
          </p:cNvPr>
          <p:cNvSpPr txBox="1"/>
          <p:nvPr/>
        </p:nvSpPr>
        <p:spPr>
          <a:xfrm>
            <a:off x="5904323" y="1096780"/>
            <a:ext cx="4977004" cy="1754326"/>
          </a:xfrm>
          <a:prstGeom prst="rect">
            <a:avLst/>
          </a:prstGeom>
          <a:noFill/>
        </p:spPr>
        <p:txBody>
          <a:bodyPr wrap="square" rtlCol="0">
            <a:spAutoFit/>
          </a:bodyPr>
          <a:lstStyle/>
          <a:p>
            <a:r>
              <a:rPr lang="zh-TW" altLang="en-US" b="1"/>
              <a:t>施工與維護問題：</a:t>
            </a:r>
            <a:endParaRPr lang="en-US" altLang="zh-TW" b="1"/>
          </a:p>
          <a:p>
            <a:pPr marL="800100" lvl="1" indent="-342900">
              <a:buFont typeface="Arial" panose="020B0604020202020204" pitchFamily="34" charset="0"/>
              <a:buChar char="•"/>
            </a:pPr>
            <a:r>
              <a:rPr lang="zh-TW" altLang="en-US"/>
              <a:t>多採用手動調焦鏡頭，對焦不易</a:t>
            </a:r>
            <a:endParaRPr lang="en-US" altLang="zh-TW">
              <a:solidFill>
                <a:srgbClr val="FF0000"/>
              </a:solidFill>
            </a:endParaRPr>
          </a:p>
          <a:p>
            <a:pPr marL="800100" lvl="1" indent="-342900">
              <a:buFont typeface="Arial" panose="020B0604020202020204" pitchFamily="34" charset="0"/>
              <a:buChar char="•"/>
            </a:pPr>
            <a:r>
              <a:rPr lang="zh-TW" altLang="en-US"/>
              <a:t>延伸桿件穩定度較差有安全疑慮</a:t>
            </a:r>
            <a:endParaRPr lang="en-US" altLang="zh-TW"/>
          </a:p>
          <a:p>
            <a:pPr marL="800100" lvl="1" indent="-342900">
              <a:buFont typeface="Arial" panose="020B0604020202020204" pitchFamily="34" charset="0"/>
              <a:buChar char="•"/>
            </a:pPr>
            <a:r>
              <a:rPr lang="zh-TW" altLang="en-US"/>
              <a:t>依據路口型態可能需布線挖馬路</a:t>
            </a:r>
            <a:endParaRPr lang="en-US" altLang="zh-TW"/>
          </a:p>
          <a:p>
            <a:pPr marL="800100" lvl="1" indent="-342900">
              <a:buFont typeface="Arial" panose="020B0604020202020204" pitchFamily="34" charset="0"/>
              <a:buChar char="•"/>
            </a:pPr>
            <a:r>
              <a:rPr lang="zh-TW" altLang="en-US"/>
              <a:t>軟體設定複雜，需花時間學習調整</a:t>
            </a:r>
            <a:endParaRPr lang="en-US" altLang="zh-TW"/>
          </a:p>
          <a:p>
            <a:pPr marL="800100" lvl="1" indent="-342900">
              <a:buFont typeface="Arial" panose="020B0604020202020204" pitchFamily="34" charset="0"/>
              <a:buChar char="•"/>
            </a:pPr>
            <a:r>
              <a:rPr lang="zh-TW" altLang="en-US"/>
              <a:t>延伸桿件安裝與維護不易</a:t>
            </a:r>
            <a:endParaRPr lang="en-US" altLang="zh-TW"/>
          </a:p>
        </p:txBody>
      </p:sp>
      <p:graphicFrame>
        <p:nvGraphicFramePr>
          <p:cNvPr id="6" name="表格 5">
            <a:extLst>
              <a:ext uri="{FF2B5EF4-FFF2-40B4-BE49-F238E27FC236}">
                <a16:creationId xmlns:a16="http://schemas.microsoft.com/office/drawing/2014/main" id="{DD80E784-1EAE-54EC-2B91-2F6D122D38A0}"/>
              </a:ext>
            </a:extLst>
          </p:cNvPr>
          <p:cNvGraphicFramePr>
            <a:graphicFrameLocks noGrp="1"/>
          </p:cNvGraphicFramePr>
          <p:nvPr>
            <p:extLst>
              <p:ext uri="{D42A27DB-BD31-4B8C-83A1-F6EECF244321}">
                <p14:modId xmlns:p14="http://schemas.microsoft.com/office/powerpoint/2010/main" val="3055764768"/>
              </p:ext>
            </p:extLst>
          </p:nvPr>
        </p:nvGraphicFramePr>
        <p:xfrm>
          <a:off x="943428" y="2105018"/>
          <a:ext cx="4544365" cy="4002810"/>
        </p:xfrm>
        <a:graphic>
          <a:graphicData uri="http://schemas.openxmlformats.org/drawingml/2006/table">
            <a:tbl>
              <a:tblPr>
                <a:tableStyleId>{5C22544A-7EE6-4342-B048-85BDC9FD1C3A}</a:tableStyleId>
              </a:tblPr>
              <a:tblGrid>
                <a:gridCol w="2266497">
                  <a:extLst>
                    <a:ext uri="{9D8B030D-6E8A-4147-A177-3AD203B41FA5}">
                      <a16:colId xmlns:a16="http://schemas.microsoft.com/office/drawing/2014/main" val="3989671104"/>
                    </a:ext>
                  </a:extLst>
                </a:gridCol>
                <a:gridCol w="2277868">
                  <a:extLst>
                    <a:ext uri="{9D8B030D-6E8A-4147-A177-3AD203B41FA5}">
                      <a16:colId xmlns:a16="http://schemas.microsoft.com/office/drawing/2014/main" val="721078103"/>
                    </a:ext>
                  </a:extLst>
                </a:gridCol>
              </a:tblGrid>
              <a:tr h="400281">
                <a:tc>
                  <a:txBody>
                    <a:bodyPr/>
                    <a:lstStyle/>
                    <a:p>
                      <a:pPr algn="ctr" fontAlgn="ctr"/>
                      <a:r>
                        <a:rPr lang="zh-TW" altLang="en-US" sz="1600" b="1" i="0" u="none" strike="noStrike">
                          <a:solidFill>
                            <a:schemeClr val="bg1"/>
                          </a:solidFill>
                          <a:effectLst/>
                          <a:latin typeface="微軟正黑體" panose="020B0604030504040204" pitchFamily="34" charset="-120"/>
                          <a:ea typeface="微軟正黑體" panose="020B0604030504040204" pitchFamily="34" charset="-120"/>
                        </a:rPr>
                        <a:t>項目</a:t>
                      </a:r>
                      <a:endParaRPr 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2"/>
                    </a:solidFill>
                  </a:tcPr>
                </a:tc>
                <a:tc>
                  <a:txBody>
                    <a:bodyPr/>
                    <a:lstStyle/>
                    <a:p>
                      <a:pPr algn="ctr" fontAlgn="ctr"/>
                      <a:r>
                        <a:rPr lang="zh-TW" altLang="en-US" sz="1600" b="1" i="0" u="none" strike="noStrike">
                          <a:solidFill>
                            <a:schemeClr val="bg1"/>
                          </a:solidFill>
                          <a:effectLst/>
                          <a:latin typeface="微軟正黑體" panose="020B0604030504040204" pitchFamily="34" charset="-120"/>
                          <a:ea typeface="微軟正黑體" panose="020B0604030504040204" pitchFamily="34" charset="-120"/>
                        </a:rPr>
                        <a:t>價格</a:t>
                      </a:r>
                      <a:endParaRPr lang="en-US" altLang="zh-TW"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2"/>
                    </a:solidFill>
                  </a:tcPr>
                </a:tc>
                <a:extLst>
                  <a:ext uri="{0D108BD9-81ED-4DB2-BD59-A6C34878D82A}">
                    <a16:rowId xmlns:a16="http://schemas.microsoft.com/office/drawing/2014/main" val="1097017293"/>
                  </a:ext>
                </a:extLst>
              </a:tr>
              <a:tr h="400281">
                <a:tc>
                  <a:txBody>
                    <a:bodyPr/>
                    <a:lstStyle/>
                    <a:p>
                      <a:pPr algn="l" fontAlgn="ctr"/>
                      <a:r>
                        <a:rPr lang="en-US" sz="1600" u="none" strike="noStrike">
                          <a:effectLst/>
                        </a:rPr>
                        <a:t>Camera</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800.00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88091690"/>
                  </a:ext>
                </a:extLst>
              </a:tr>
              <a:tr h="400281">
                <a:tc>
                  <a:txBody>
                    <a:bodyPr/>
                    <a:lstStyle/>
                    <a:p>
                      <a:pPr algn="l" fontAlgn="ctr"/>
                      <a:r>
                        <a:rPr lang="en-US" sz="1600" u="none" strike="noStrike">
                          <a:effectLst/>
                        </a:rPr>
                        <a:t>IPC</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1,000.00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564167575"/>
                  </a:ext>
                </a:extLst>
              </a:tr>
              <a:tr h="400281">
                <a:tc>
                  <a:txBody>
                    <a:bodyPr/>
                    <a:lstStyle/>
                    <a:p>
                      <a:pPr algn="l" fontAlgn="ctr"/>
                      <a:r>
                        <a:rPr lang="en-US" sz="1600" u="none" strike="noStrike">
                          <a:effectLst/>
                        </a:rPr>
                        <a:t>POE Switch</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330.00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500251664"/>
                  </a:ext>
                </a:extLst>
              </a:tr>
              <a:tr h="400281">
                <a:tc>
                  <a:txBody>
                    <a:bodyPr/>
                    <a:lstStyle/>
                    <a:p>
                      <a:pPr algn="l" fontAlgn="ctr"/>
                      <a:r>
                        <a:rPr lang="zh-TW" altLang="en-US" sz="1600" u="none" strike="noStrike">
                          <a:effectLst/>
                        </a:rPr>
                        <a:t>控制箱</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155.00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426082847"/>
                  </a:ext>
                </a:extLst>
              </a:tr>
              <a:tr h="400281">
                <a:tc>
                  <a:txBody>
                    <a:bodyPr/>
                    <a:lstStyle/>
                    <a:p>
                      <a:pPr algn="l" fontAlgn="ctr"/>
                      <a:r>
                        <a:rPr lang="zh-TW" altLang="en-US" sz="1600" u="none" strike="noStrike">
                          <a:effectLst/>
                        </a:rPr>
                        <a:t>纜線</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307.00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947959990"/>
                  </a:ext>
                </a:extLst>
              </a:tr>
              <a:tr h="400281">
                <a:tc>
                  <a:txBody>
                    <a:bodyPr/>
                    <a:lstStyle/>
                    <a:p>
                      <a:pPr algn="l" fontAlgn="ctr"/>
                      <a:r>
                        <a:rPr lang="zh-TW" altLang="en-US" sz="1600" u="none" strike="noStrike">
                          <a:effectLst/>
                        </a:rPr>
                        <a:t>軟體</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1,600.00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592359837"/>
                  </a:ext>
                </a:extLst>
              </a:tr>
              <a:tr h="400281">
                <a:tc>
                  <a:txBody>
                    <a:bodyPr/>
                    <a:lstStyle/>
                    <a:p>
                      <a:pPr algn="l" fontAlgn="ctr"/>
                      <a:r>
                        <a:rPr lang="zh-TW" altLang="en-US" sz="1600" u="none" strike="noStrike">
                          <a:effectLst/>
                        </a:rPr>
                        <a:t>安裝 </a:t>
                      </a:r>
                      <a:r>
                        <a:rPr lang="en-US" altLang="zh-TW" sz="1600" u="none" strike="noStrike">
                          <a:effectLst/>
                        </a:rPr>
                        <a:t>(Camera)</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2,456.00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502298529"/>
                  </a:ext>
                </a:extLst>
              </a:tr>
              <a:tr h="4002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600" u="none" strike="noStrike">
                          <a:effectLst/>
                        </a:rPr>
                        <a:t>安裝 </a:t>
                      </a:r>
                      <a:r>
                        <a:rPr lang="en-US" altLang="zh-TW" sz="1600" u="none" strike="noStrike">
                          <a:effectLst/>
                        </a:rPr>
                        <a:t>(</a:t>
                      </a:r>
                      <a:r>
                        <a:rPr lang="zh-TW" altLang="en-US" sz="1600" u="none" strike="noStrike">
                          <a:effectLst/>
                        </a:rPr>
                        <a:t>控制箱</a:t>
                      </a:r>
                      <a:r>
                        <a:rPr lang="en-US" altLang="zh-TW" sz="1600" u="none" strike="noStrike">
                          <a:effectLst/>
                        </a:rPr>
                        <a:t>)</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zh-TW" altLang="en-US" sz="1600" u="none" strike="noStrike">
                          <a:effectLst/>
                        </a:rPr>
                        <a:t> </a:t>
                      </a:r>
                      <a:r>
                        <a:rPr lang="en-US" altLang="zh-TW" sz="1600" u="none" strike="noStrike">
                          <a:effectLst/>
                        </a:rPr>
                        <a:t>$      306.00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7573804"/>
                  </a:ext>
                </a:extLst>
              </a:tr>
              <a:tr h="400281">
                <a:tc>
                  <a:txBody>
                    <a:bodyPr/>
                    <a:lstStyle/>
                    <a:p>
                      <a:pPr algn="l" fontAlgn="ctr"/>
                      <a:r>
                        <a:rPr lang="en-US" sz="1600" u="none" strike="noStrike">
                          <a:effectLst/>
                        </a:rPr>
                        <a:t>Total</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r" fontAlgn="ctr"/>
                      <a:r>
                        <a:rPr lang="zh-TW" altLang="en-US" sz="1600" u="none" strike="noStrike">
                          <a:effectLst/>
                        </a:rPr>
                        <a:t> </a:t>
                      </a:r>
                      <a:r>
                        <a:rPr lang="en-US" altLang="zh-TW" sz="1600" u="none" strike="noStrike">
                          <a:effectLst/>
                        </a:rPr>
                        <a:t>$    6,954.00</a:t>
                      </a: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59584997"/>
                  </a:ext>
                </a:extLst>
              </a:tr>
            </a:tbl>
          </a:graphicData>
        </a:graphic>
      </p:graphicFrame>
      <p:pic>
        <p:nvPicPr>
          <p:cNvPr id="9" name="圖片 8">
            <a:extLst>
              <a:ext uri="{FF2B5EF4-FFF2-40B4-BE49-F238E27FC236}">
                <a16:creationId xmlns:a16="http://schemas.microsoft.com/office/drawing/2014/main" id="{E7971C48-7DA6-7FB6-14F4-45E4C48707B6}"/>
              </a:ext>
            </a:extLst>
          </p:cNvPr>
          <p:cNvPicPr>
            <a:picLocks noChangeAspect="1"/>
          </p:cNvPicPr>
          <p:nvPr/>
        </p:nvPicPr>
        <p:blipFill>
          <a:blip r:embed="rId6"/>
          <a:stretch>
            <a:fillRect/>
          </a:stretch>
        </p:blipFill>
        <p:spPr>
          <a:xfrm>
            <a:off x="6832994" y="3599405"/>
            <a:ext cx="2667188" cy="2272049"/>
          </a:xfrm>
          <a:prstGeom prst="rect">
            <a:avLst/>
          </a:prstGeom>
        </p:spPr>
      </p:pic>
      <p:graphicFrame>
        <p:nvGraphicFramePr>
          <p:cNvPr id="23" name="表格 22">
            <a:extLst>
              <a:ext uri="{FF2B5EF4-FFF2-40B4-BE49-F238E27FC236}">
                <a16:creationId xmlns:a16="http://schemas.microsoft.com/office/drawing/2014/main" id="{08F368A2-AF34-5AA6-F822-9B85B27CE866}"/>
              </a:ext>
            </a:extLst>
          </p:cNvPr>
          <p:cNvGraphicFramePr>
            <a:graphicFrameLocks noGrp="1"/>
          </p:cNvGraphicFramePr>
          <p:nvPr>
            <p:extLst>
              <p:ext uri="{D42A27DB-BD31-4B8C-83A1-F6EECF244321}">
                <p14:modId xmlns:p14="http://schemas.microsoft.com/office/powerpoint/2010/main" val="1921339440"/>
              </p:ext>
            </p:extLst>
          </p:nvPr>
        </p:nvGraphicFramePr>
        <p:xfrm>
          <a:off x="338942" y="7084838"/>
          <a:ext cx="4544365" cy="400281"/>
        </p:xfrm>
        <a:graphic>
          <a:graphicData uri="http://schemas.openxmlformats.org/drawingml/2006/table">
            <a:tbl>
              <a:tblPr>
                <a:tableStyleId>{5C22544A-7EE6-4342-B048-85BDC9FD1C3A}</a:tableStyleId>
              </a:tblPr>
              <a:tblGrid>
                <a:gridCol w="2266497">
                  <a:extLst>
                    <a:ext uri="{9D8B030D-6E8A-4147-A177-3AD203B41FA5}">
                      <a16:colId xmlns:a16="http://schemas.microsoft.com/office/drawing/2014/main" val="1076811747"/>
                    </a:ext>
                  </a:extLst>
                </a:gridCol>
                <a:gridCol w="2277868">
                  <a:extLst>
                    <a:ext uri="{9D8B030D-6E8A-4147-A177-3AD203B41FA5}">
                      <a16:colId xmlns:a16="http://schemas.microsoft.com/office/drawing/2014/main" val="2959846804"/>
                    </a:ext>
                  </a:extLst>
                </a:gridCol>
              </a:tblGrid>
              <a:tr h="400281">
                <a:tc>
                  <a:txBody>
                    <a:bodyPr/>
                    <a:lstStyle/>
                    <a:p>
                      <a:pPr algn="l" fontAlgn="ctr"/>
                      <a:r>
                        <a:rPr lang="zh-TW" altLang="en-US" sz="1600" u="none" strike="noStrike">
                          <a:effectLst/>
                        </a:rPr>
                        <a:t>維護</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zh-TW" altLang="en-US" sz="1600" u="none" strike="noStrike">
                          <a:effectLst/>
                        </a:rPr>
                        <a:t> </a:t>
                      </a:r>
                      <a:r>
                        <a:rPr lang="en-US" altLang="zh-TW" sz="1600" u="none" strike="noStrike">
                          <a:effectLst/>
                        </a:rPr>
                        <a:t>$      4,315.00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6438518"/>
                  </a:ext>
                </a:extLst>
              </a:tr>
            </a:tbl>
          </a:graphicData>
        </a:graphic>
      </p:graphicFrame>
      <p:sp>
        <p:nvSpPr>
          <p:cNvPr id="4" name="爆炸: 十四角 3">
            <a:extLst>
              <a:ext uri="{FF2B5EF4-FFF2-40B4-BE49-F238E27FC236}">
                <a16:creationId xmlns:a16="http://schemas.microsoft.com/office/drawing/2014/main" id="{A7427150-F475-F791-EDD5-9D34A787D8CD}"/>
              </a:ext>
            </a:extLst>
          </p:cNvPr>
          <p:cNvSpPr/>
          <p:nvPr/>
        </p:nvSpPr>
        <p:spPr>
          <a:xfrm>
            <a:off x="12191999" y="5041443"/>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穩定度、安全、佈線挖馬路</a:t>
            </a:r>
            <a:r>
              <a:rPr lang="en-US" altLang="zh-TW"/>
              <a:t>?</a:t>
            </a:r>
            <a:endParaRPr lang="zh-TW" altLang="en-US"/>
          </a:p>
        </p:txBody>
      </p:sp>
      <p:sp>
        <p:nvSpPr>
          <p:cNvPr id="21" name="文字方塊 20">
            <a:extLst>
              <a:ext uri="{FF2B5EF4-FFF2-40B4-BE49-F238E27FC236}">
                <a16:creationId xmlns:a16="http://schemas.microsoft.com/office/drawing/2014/main" id="{14408218-D964-1ECE-2077-66CD1A5486AE}"/>
              </a:ext>
            </a:extLst>
          </p:cNvPr>
          <p:cNvSpPr txBox="1"/>
          <p:nvPr/>
        </p:nvSpPr>
        <p:spPr>
          <a:xfrm>
            <a:off x="6040700" y="2766808"/>
            <a:ext cx="6190343" cy="646331"/>
          </a:xfrm>
          <a:prstGeom prst="rect">
            <a:avLst/>
          </a:prstGeom>
          <a:noFill/>
        </p:spPr>
        <p:txBody>
          <a:bodyPr wrap="square">
            <a:spAutoFit/>
          </a:bodyPr>
          <a:lstStyle/>
          <a:p>
            <a:r>
              <a:rPr lang="zh-TW" altLang="en-US" b="1"/>
              <a:t>維運 </a:t>
            </a:r>
            <a:r>
              <a:rPr lang="en-US" altLang="zh-TW" b="1"/>
              <a:t>&amp;</a:t>
            </a:r>
            <a:r>
              <a:rPr lang="zh-TW" altLang="en-US" b="1"/>
              <a:t> 穩定度</a:t>
            </a:r>
            <a:endParaRPr lang="en-US" altLang="zh-TW" b="1"/>
          </a:p>
          <a:p>
            <a:pPr marL="800100" lvl="1" indent="-342900">
              <a:buFont typeface="Arial" panose="020B0604020202020204" pitchFamily="34" charset="0"/>
              <a:buChar char="•"/>
            </a:pPr>
            <a:r>
              <a:rPr lang="zh-TW" altLang="en-US"/>
              <a:t>非一體式設計、溫度問題</a:t>
            </a:r>
            <a:r>
              <a:rPr lang="en-US" altLang="zh-TW"/>
              <a:t>, </a:t>
            </a:r>
            <a:r>
              <a:rPr lang="zh-TW" altLang="en-US"/>
              <a:t>無資產與碳盤管理</a:t>
            </a:r>
            <a:endParaRPr lang="en-US" altLang="zh-TW">
              <a:solidFill>
                <a:srgbClr val="FF0000"/>
              </a:solidFill>
            </a:endParaRPr>
          </a:p>
        </p:txBody>
      </p:sp>
      <p:sp>
        <p:nvSpPr>
          <p:cNvPr id="26" name="爆炸: 十四角 25">
            <a:extLst>
              <a:ext uri="{FF2B5EF4-FFF2-40B4-BE49-F238E27FC236}">
                <a16:creationId xmlns:a16="http://schemas.microsoft.com/office/drawing/2014/main" id="{1FC92265-4062-B6F6-94D4-B60DD8F901DC}"/>
              </a:ext>
            </a:extLst>
          </p:cNvPr>
          <p:cNvSpPr/>
          <p:nvPr/>
        </p:nvSpPr>
        <p:spPr>
          <a:xfrm>
            <a:off x="12232648" y="3008986"/>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VA</a:t>
            </a:r>
            <a:r>
              <a:rPr lang="zh-TW" altLang="en-US"/>
              <a:t>設定複雜加上去</a:t>
            </a:r>
          </a:p>
        </p:txBody>
      </p:sp>
      <p:sp>
        <p:nvSpPr>
          <p:cNvPr id="25" name="文字方塊 24">
            <a:extLst>
              <a:ext uri="{FF2B5EF4-FFF2-40B4-BE49-F238E27FC236}">
                <a16:creationId xmlns:a16="http://schemas.microsoft.com/office/drawing/2014/main" id="{D9A51CC4-C95E-7D27-335F-02BA86C8BCF1}"/>
              </a:ext>
            </a:extLst>
          </p:cNvPr>
          <p:cNvSpPr txBox="1"/>
          <p:nvPr/>
        </p:nvSpPr>
        <p:spPr>
          <a:xfrm>
            <a:off x="722443" y="6183316"/>
            <a:ext cx="11034130"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100">
                <a:hlinkClick r:id="rId7"/>
              </a:rPr>
              <a:t>Traffic Signal Budgeting and </a:t>
            </a:r>
            <a:r>
              <a:rPr lang="en-US" altLang="zh-TW" sz="1100" err="1">
                <a:hlinkClick r:id="rId7"/>
              </a:rPr>
              <a:t>CoRW</a:t>
            </a:r>
            <a:r>
              <a:rPr lang="en-US" altLang="zh-TW" sz="1100">
                <a:hlinkClick r:id="rId7"/>
              </a:rPr>
              <a:t> - Tables (state.fl.us)</a:t>
            </a:r>
            <a:endParaRPr lang="zh-TW" alt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a:t>費用比較 </a:t>
            </a:r>
            <a:r>
              <a:rPr lang="en-US" altLang="zh-TW" sz="1100"/>
              <a:t>(USDOT):</a:t>
            </a:r>
            <a:r>
              <a:rPr lang="zh-TW" altLang="en-US" sz="1100"/>
              <a:t> </a:t>
            </a:r>
            <a:r>
              <a:rPr lang="en-US" altLang="zh-TW" sz="1100"/>
              <a:t>https://www.fhwa.dot.gov/policyinformation/pubs/vdstits2007/03.cfm</a:t>
            </a:r>
          </a:p>
          <a:p>
            <a:r>
              <a:rPr lang="zh-TW" altLang="en-US" sz="1100"/>
              <a:t>交通監看費用估計</a:t>
            </a:r>
            <a:r>
              <a:rPr lang="en-US" altLang="zh-TW" sz="1100"/>
              <a:t>(CA)</a:t>
            </a:r>
            <a:r>
              <a:rPr lang="zh-TW" altLang="en-US" sz="1100"/>
              <a:t>：</a:t>
            </a:r>
            <a:r>
              <a:rPr lang="en-US" altLang="zh-TW" sz="1100"/>
              <a:t>https://www.itskrs.its.dot.gov/2019-sc00427</a:t>
            </a:r>
          </a:p>
        </p:txBody>
      </p:sp>
      <p:sp>
        <p:nvSpPr>
          <p:cNvPr id="8" name="文字方塊 7">
            <a:extLst>
              <a:ext uri="{FF2B5EF4-FFF2-40B4-BE49-F238E27FC236}">
                <a16:creationId xmlns:a16="http://schemas.microsoft.com/office/drawing/2014/main" id="{D3E86D52-C217-45D4-7353-7BC677C74762}"/>
              </a:ext>
            </a:extLst>
          </p:cNvPr>
          <p:cNvSpPr txBox="1"/>
          <p:nvPr/>
        </p:nvSpPr>
        <p:spPr>
          <a:xfrm>
            <a:off x="6040700" y="6147778"/>
            <a:ext cx="11028680" cy="600164"/>
          </a:xfrm>
          <a:prstGeom prst="rect">
            <a:avLst/>
          </a:prstGeom>
          <a:noFill/>
        </p:spPr>
        <p:txBody>
          <a:bodyPr wrap="square">
            <a:spAutoFit/>
          </a:bodyPr>
          <a:lstStyle/>
          <a:p>
            <a:r>
              <a:rPr lang="zh-TW" altLang="en-US" sz="1100"/>
              <a:t>超速偵測費用估計</a:t>
            </a:r>
            <a:r>
              <a:rPr lang="en-US" altLang="zh-TW" sz="1100"/>
              <a:t>(NYC)</a:t>
            </a:r>
            <a:r>
              <a:rPr lang="zh-TW" altLang="en-US" sz="1100"/>
              <a:t>：</a:t>
            </a:r>
            <a:r>
              <a:rPr lang="en-US" altLang="zh-TW" sz="1100"/>
              <a:t>https://www.itskrs.its.dot.gov/2021-sc00485</a:t>
            </a:r>
          </a:p>
          <a:p>
            <a:r>
              <a:rPr lang="zh-TW" altLang="en-US" sz="1100"/>
              <a:t>超速偵測 </a:t>
            </a:r>
            <a:r>
              <a:rPr lang="en-US" altLang="zh-TW" sz="1100"/>
              <a:t>(Toronto)</a:t>
            </a:r>
            <a:r>
              <a:rPr lang="zh-TW" altLang="en-US" sz="1100"/>
              <a:t>：</a:t>
            </a:r>
            <a:r>
              <a:rPr lang="en-US" altLang="zh-TW" sz="1100"/>
              <a:t>https://globalnews.ca/news/9321380/toronto-speed-camera-program-revenue/</a:t>
            </a:r>
          </a:p>
          <a:p>
            <a:r>
              <a:rPr lang="zh-TW" altLang="en-US" sz="1100"/>
              <a:t>闖紅燈偵測費用估計：</a:t>
            </a:r>
            <a:r>
              <a:rPr lang="en-US" altLang="zh-TW" sz="1100"/>
              <a:t>https://www.itskrs.its.dot.gov/2003-sc00011</a:t>
            </a:r>
            <a:endParaRPr lang="zh-TW" altLang="en-US" sz="1100"/>
          </a:p>
        </p:txBody>
      </p:sp>
    </p:spTree>
    <p:extLst>
      <p:ext uri="{BB962C8B-B14F-4D97-AF65-F5344CB8AC3E}">
        <p14:creationId xmlns:p14="http://schemas.microsoft.com/office/powerpoint/2010/main" val="49225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16DF79-B29B-270D-E917-22B2AC3CFF6E}"/>
              </a:ext>
            </a:extLst>
          </p:cNvPr>
          <p:cNvSpPr>
            <a:spLocks noGrp="1"/>
          </p:cNvSpPr>
          <p:nvPr>
            <p:ph type="title"/>
          </p:nvPr>
        </p:nvSpPr>
        <p:spPr/>
        <p:txBody>
          <a:bodyPr/>
          <a:lstStyle/>
          <a:p>
            <a:r>
              <a:rPr lang="zh-TW" altLang="en-US"/>
              <a:t>資料來源</a:t>
            </a:r>
          </a:p>
        </p:txBody>
      </p:sp>
      <p:sp>
        <p:nvSpPr>
          <p:cNvPr id="3" name="投影片編號版面配置區 2">
            <a:extLst>
              <a:ext uri="{FF2B5EF4-FFF2-40B4-BE49-F238E27FC236}">
                <a16:creationId xmlns:a16="http://schemas.microsoft.com/office/drawing/2014/main" id="{E9506DEA-C63C-6DE0-D48E-07D7AD1522F8}"/>
              </a:ext>
            </a:extLst>
          </p:cNvPr>
          <p:cNvSpPr>
            <a:spLocks noGrp="1"/>
          </p:cNvSpPr>
          <p:nvPr>
            <p:ph type="sldNum" sz="quarter" idx="12"/>
          </p:nvPr>
        </p:nvSpPr>
        <p:spPr/>
        <p:txBody>
          <a:bodyPr/>
          <a:lstStyle/>
          <a:p>
            <a:pPr algn="ctr"/>
            <a:fld id="{6E290225-7458-4E5F-AFE5-E142CAAEBF37}" type="slidenum">
              <a:rPr lang="en-US" smtClean="0"/>
              <a:pPr algn="ctr"/>
              <a:t>25</a:t>
            </a:fld>
            <a:endParaRPr lang="en-US"/>
          </a:p>
        </p:txBody>
      </p:sp>
      <p:sp>
        <p:nvSpPr>
          <p:cNvPr id="4" name="內容版面配置區 3">
            <a:extLst>
              <a:ext uri="{FF2B5EF4-FFF2-40B4-BE49-F238E27FC236}">
                <a16:creationId xmlns:a16="http://schemas.microsoft.com/office/drawing/2014/main" id="{3961F6DE-85E8-FADD-A819-F710D8D17408}"/>
              </a:ext>
            </a:extLst>
          </p:cNvPr>
          <p:cNvSpPr>
            <a:spLocks noGrp="1"/>
          </p:cNvSpPr>
          <p:nvPr>
            <p:ph idx="1"/>
          </p:nvPr>
        </p:nvSpPr>
        <p:spPr/>
        <p:txBody>
          <a:bodyPr/>
          <a:lstStyle/>
          <a:p>
            <a:endParaRPr lang="zh-TW" altLang="en-US"/>
          </a:p>
        </p:txBody>
      </p:sp>
      <p:pic>
        <p:nvPicPr>
          <p:cNvPr id="6" name="圖片 5">
            <a:hlinkClick r:id="rId2"/>
            <a:extLst>
              <a:ext uri="{FF2B5EF4-FFF2-40B4-BE49-F238E27FC236}">
                <a16:creationId xmlns:a16="http://schemas.microsoft.com/office/drawing/2014/main" id="{21C5B01C-CCF5-1058-3357-80C8643023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1265464"/>
            <a:ext cx="8948057" cy="5592536"/>
          </a:xfrm>
          <a:prstGeom prst="rect">
            <a:avLst/>
          </a:prstGeom>
        </p:spPr>
      </p:pic>
    </p:spTree>
    <p:extLst>
      <p:ext uri="{BB962C8B-B14F-4D97-AF65-F5344CB8AC3E}">
        <p14:creationId xmlns:p14="http://schemas.microsoft.com/office/powerpoint/2010/main" val="2525300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98D8411D-EC4D-380A-A60F-95A3F36ECFF9}"/>
              </a:ext>
            </a:extLst>
          </p:cNvPr>
          <p:cNvSpPr txBox="1"/>
          <p:nvPr/>
        </p:nvSpPr>
        <p:spPr>
          <a:xfrm>
            <a:off x="6096000" y="2733321"/>
            <a:ext cx="6190343" cy="646331"/>
          </a:xfrm>
          <a:prstGeom prst="rect">
            <a:avLst/>
          </a:prstGeom>
          <a:noFill/>
        </p:spPr>
        <p:txBody>
          <a:bodyPr wrap="square">
            <a:spAutoFit/>
          </a:bodyPr>
          <a:lstStyle/>
          <a:p>
            <a:r>
              <a:rPr lang="zh-TW" altLang="en-US" b="1"/>
              <a:t>穩定度</a:t>
            </a:r>
            <a:endParaRPr lang="en-US" altLang="zh-TW" b="1"/>
          </a:p>
          <a:p>
            <a:pPr marL="800100" lvl="1" indent="-342900">
              <a:buFont typeface="Arial" panose="020B0604020202020204" pitchFamily="34" charset="0"/>
              <a:buChar char="•"/>
            </a:pPr>
            <a:r>
              <a:rPr lang="zh-TW" altLang="en-US"/>
              <a:t>多系統、非一體式設計、溫度問題 </a:t>
            </a:r>
            <a:r>
              <a:rPr lang="en-US" altLang="zh-TW"/>
              <a:t>(</a:t>
            </a:r>
            <a:r>
              <a:rPr lang="zh-TW" altLang="en-US"/>
              <a:t>直接曝曬</a:t>
            </a:r>
            <a:r>
              <a:rPr lang="en-US" altLang="zh-TW"/>
              <a:t>)</a:t>
            </a:r>
            <a:endParaRPr lang="en-US" altLang="zh-TW">
              <a:solidFill>
                <a:srgbClr val="FF0000"/>
              </a:solidFill>
            </a:endParaRPr>
          </a:p>
        </p:txBody>
      </p:sp>
      <p:sp>
        <p:nvSpPr>
          <p:cNvPr id="2" name="標題 1">
            <a:extLst>
              <a:ext uri="{FF2B5EF4-FFF2-40B4-BE49-F238E27FC236}">
                <a16:creationId xmlns:a16="http://schemas.microsoft.com/office/drawing/2014/main" id="{4327040E-50D2-F8A8-B582-B87F9EFF5742}"/>
              </a:ext>
            </a:extLst>
          </p:cNvPr>
          <p:cNvSpPr>
            <a:spLocks noGrp="1"/>
          </p:cNvSpPr>
          <p:nvPr>
            <p:ph type="title"/>
          </p:nvPr>
        </p:nvSpPr>
        <p:spPr/>
        <p:txBody>
          <a:bodyPr/>
          <a:lstStyle/>
          <a:p>
            <a:r>
              <a:rPr lang="zh-TW" altLang="en-US"/>
              <a:t>應用三</a:t>
            </a:r>
            <a:r>
              <a:rPr lang="en-US" altLang="zh-TW"/>
              <a:t>:</a:t>
            </a:r>
            <a:r>
              <a:rPr lang="zh-TW" altLang="en-US"/>
              <a:t> 科技執法攝影機現有問題</a:t>
            </a:r>
          </a:p>
        </p:txBody>
      </p:sp>
      <p:sp>
        <p:nvSpPr>
          <p:cNvPr id="3" name="投影片編號版面配置區 2">
            <a:extLst>
              <a:ext uri="{FF2B5EF4-FFF2-40B4-BE49-F238E27FC236}">
                <a16:creationId xmlns:a16="http://schemas.microsoft.com/office/drawing/2014/main" id="{8DB9C567-25AB-03D0-7585-20F80A2C537B}"/>
              </a:ext>
            </a:extLst>
          </p:cNvPr>
          <p:cNvSpPr>
            <a:spLocks noGrp="1"/>
          </p:cNvSpPr>
          <p:nvPr>
            <p:ph type="sldNum" sz="quarter" idx="12"/>
          </p:nvPr>
        </p:nvSpPr>
        <p:spPr/>
        <p:txBody>
          <a:bodyPr/>
          <a:lstStyle/>
          <a:p>
            <a:pPr algn="ctr"/>
            <a:fld id="{6E290225-7458-4E5F-AFE5-E142CAAEBF37}" type="slidenum">
              <a:rPr lang="en-US" smtClean="0"/>
              <a:pPr algn="ctr"/>
              <a:t>26</a:t>
            </a:fld>
            <a:endParaRPr lang="en-US"/>
          </a:p>
        </p:txBody>
      </p:sp>
      <p:sp>
        <p:nvSpPr>
          <p:cNvPr id="4" name="內容版面配置區 3">
            <a:extLst>
              <a:ext uri="{FF2B5EF4-FFF2-40B4-BE49-F238E27FC236}">
                <a16:creationId xmlns:a16="http://schemas.microsoft.com/office/drawing/2014/main" id="{F7F38439-569F-8B38-9EB5-7296F051BDC2}"/>
              </a:ext>
            </a:extLst>
          </p:cNvPr>
          <p:cNvSpPr>
            <a:spLocks noGrp="1"/>
          </p:cNvSpPr>
          <p:nvPr>
            <p:ph idx="1"/>
          </p:nvPr>
        </p:nvSpPr>
        <p:spPr>
          <a:xfrm>
            <a:off x="12391571" y="1500292"/>
            <a:ext cx="10515600" cy="4788001"/>
          </a:xfrm>
        </p:spPr>
        <p:txBody>
          <a:bodyPr/>
          <a:lstStyle/>
          <a:p>
            <a:r>
              <a:rPr lang="en-US" altLang="zh-TW"/>
              <a:t>200</a:t>
            </a:r>
          </a:p>
          <a:p>
            <a:r>
              <a:rPr lang="zh-TW" altLang="en-US"/>
              <a:t>拉桿拉電</a:t>
            </a:r>
            <a:r>
              <a:rPr lang="en-US" altLang="zh-TW"/>
              <a:t>:</a:t>
            </a:r>
            <a:r>
              <a:rPr lang="zh-TW" altLang="en-US"/>
              <a:t> </a:t>
            </a:r>
            <a:r>
              <a:rPr lang="en-US" altLang="zh-TW"/>
              <a:t>100000~150000 NTD</a:t>
            </a:r>
            <a:endParaRPr lang="zh-TW" altLang="en-US"/>
          </a:p>
        </p:txBody>
      </p:sp>
      <p:sp>
        <p:nvSpPr>
          <p:cNvPr id="6" name="文字方塊 5">
            <a:extLst>
              <a:ext uri="{FF2B5EF4-FFF2-40B4-BE49-F238E27FC236}">
                <a16:creationId xmlns:a16="http://schemas.microsoft.com/office/drawing/2014/main" id="{4CDA575F-C15A-AFE6-A55C-41E427E87532}"/>
              </a:ext>
            </a:extLst>
          </p:cNvPr>
          <p:cNvSpPr txBox="1"/>
          <p:nvPr/>
        </p:nvSpPr>
        <p:spPr>
          <a:xfrm>
            <a:off x="6096000" y="1500292"/>
            <a:ext cx="6096000" cy="1200329"/>
          </a:xfrm>
          <a:prstGeom prst="rect">
            <a:avLst/>
          </a:prstGeom>
          <a:noFill/>
        </p:spPr>
        <p:txBody>
          <a:bodyPr wrap="square">
            <a:spAutoFit/>
          </a:bodyPr>
          <a:lstStyle/>
          <a:p>
            <a:r>
              <a:rPr lang="zh-TW" altLang="en-US" b="1"/>
              <a:t>施工問題</a:t>
            </a:r>
            <a:endParaRPr lang="en-US" altLang="zh-TW" b="1"/>
          </a:p>
          <a:p>
            <a:pPr marL="800100" lvl="1" indent="-342900">
              <a:buFont typeface="Arial" panose="020B0604020202020204" pitchFamily="34" charset="0"/>
              <a:buChar char="•"/>
            </a:pPr>
            <a:r>
              <a:rPr lang="zh-TW" altLang="en-US"/>
              <a:t>無法與號誌桿或燈桿結合，需</a:t>
            </a:r>
            <a:r>
              <a:rPr lang="zh-TW" altLang="en-US">
                <a:solidFill>
                  <a:srgbClr val="FF0000"/>
                </a:solidFill>
              </a:rPr>
              <a:t>獨立架桿及拉線</a:t>
            </a:r>
            <a:endParaRPr lang="en-US" altLang="zh-TW">
              <a:solidFill>
                <a:srgbClr val="FF0000"/>
              </a:solidFill>
            </a:endParaRPr>
          </a:p>
          <a:p>
            <a:pPr marL="800100" lvl="1" indent="-342900">
              <a:buFont typeface="Arial" panose="020B0604020202020204" pitchFamily="34" charset="0"/>
              <a:buChar char="•"/>
            </a:pPr>
            <a:r>
              <a:rPr lang="zh-TW" altLang="en-US"/>
              <a:t>依據路口型態可能需布線挖馬路</a:t>
            </a:r>
            <a:endParaRPr lang="en-US" altLang="zh-TW"/>
          </a:p>
          <a:p>
            <a:pPr marL="800100" lvl="1" indent="-342900">
              <a:buFont typeface="Arial" panose="020B0604020202020204" pitchFamily="34" charset="0"/>
              <a:buChar char="•"/>
            </a:pPr>
            <a:r>
              <a:rPr lang="zh-TW" altLang="en-US"/>
              <a:t>因架設位置低，無法提供監看或計數功能</a:t>
            </a:r>
            <a:endParaRPr lang="en-US" altLang="zh-TW"/>
          </a:p>
        </p:txBody>
      </p:sp>
      <p:sp>
        <p:nvSpPr>
          <p:cNvPr id="7" name="文字方塊 6">
            <a:extLst>
              <a:ext uri="{FF2B5EF4-FFF2-40B4-BE49-F238E27FC236}">
                <a16:creationId xmlns:a16="http://schemas.microsoft.com/office/drawing/2014/main" id="{D6F1C50F-19F3-9FAD-92FA-31EB4F5CBF5A}"/>
              </a:ext>
            </a:extLst>
          </p:cNvPr>
          <p:cNvSpPr txBox="1"/>
          <p:nvPr/>
        </p:nvSpPr>
        <p:spPr>
          <a:xfrm>
            <a:off x="838200" y="1275196"/>
            <a:ext cx="4822371" cy="861774"/>
          </a:xfrm>
          <a:prstGeom prst="rect">
            <a:avLst/>
          </a:prstGeom>
          <a:noFill/>
        </p:spPr>
        <p:txBody>
          <a:bodyPr wrap="square" rtlCol="0">
            <a:spAutoFit/>
          </a:bodyPr>
          <a:lstStyle/>
          <a:p>
            <a:r>
              <a:rPr lang="zh-TW" altLang="en-US" b="1"/>
              <a:t>成本估算</a:t>
            </a:r>
            <a:endParaRPr lang="en-US" altLang="zh-TW" b="1"/>
          </a:p>
          <a:p>
            <a:r>
              <a:rPr lang="zh-TW" altLang="en-US" sz="1600"/>
              <a:t>以單一路口</a:t>
            </a:r>
            <a:r>
              <a:rPr lang="en-US" altLang="zh-TW" sz="1600"/>
              <a:t>2</a:t>
            </a:r>
            <a:r>
              <a:rPr lang="zh-TW" altLang="en-US" sz="1600"/>
              <a:t>支攝影機估算，總成本約</a:t>
            </a:r>
            <a:r>
              <a:rPr lang="en-US" altLang="zh-TW" sz="1600">
                <a:solidFill>
                  <a:srgbClr val="FF0000"/>
                </a:solidFill>
              </a:rPr>
              <a:t>$8,592, (</a:t>
            </a:r>
            <a:r>
              <a:rPr lang="zh-TW" altLang="en-US" sz="1600">
                <a:solidFill>
                  <a:srgbClr val="FF0000"/>
                </a:solidFill>
              </a:rPr>
              <a:t>不含獨立桿件的施工成本</a:t>
            </a:r>
            <a:r>
              <a:rPr lang="en-US" altLang="zh-TW" sz="1600">
                <a:solidFill>
                  <a:srgbClr val="FF0000"/>
                </a:solidFill>
              </a:rPr>
              <a:t>)</a:t>
            </a:r>
            <a:endParaRPr lang="zh-TW" altLang="en-US" sz="1600">
              <a:solidFill>
                <a:srgbClr val="FF0000"/>
              </a:solidFill>
            </a:endParaRPr>
          </a:p>
        </p:txBody>
      </p:sp>
      <p:graphicFrame>
        <p:nvGraphicFramePr>
          <p:cNvPr id="8" name="表格 7">
            <a:extLst>
              <a:ext uri="{FF2B5EF4-FFF2-40B4-BE49-F238E27FC236}">
                <a16:creationId xmlns:a16="http://schemas.microsoft.com/office/drawing/2014/main" id="{922020B7-743A-69BE-C137-658786BC4064}"/>
              </a:ext>
            </a:extLst>
          </p:cNvPr>
          <p:cNvGraphicFramePr>
            <a:graphicFrameLocks noGrp="1"/>
          </p:cNvGraphicFramePr>
          <p:nvPr>
            <p:extLst>
              <p:ext uri="{D42A27DB-BD31-4B8C-83A1-F6EECF244321}">
                <p14:modId xmlns:p14="http://schemas.microsoft.com/office/powerpoint/2010/main" val="1102397871"/>
              </p:ext>
            </p:extLst>
          </p:nvPr>
        </p:nvGraphicFramePr>
        <p:xfrm>
          <a:off x="943428" y="2173712"/>
          <a:ext cx="4544365" cy="4403091"/>
        </p:xfrm>
        <a:graphic>
          <a:graphicData uri="http://schemas.openxmlformats.org/drawingml/2006/table">
            <a:tbl>
              <a:tblPr>
                <a:tableStyleId>{5C22544A-7EE6-4342-B048-85BDC9FD1C3A}</a:tableStyleId>
              </a:tblPr>
              <a:tblGrid>
                <a:gridCol w="2266497">
                  <a:extLst>
                    <a:ext uri="{9D8B030D-6E8A-4147-A177-3AD203B41FA5}">
                      <a16:colId xmlns:a16="http://schemas.microsoft.com/office/drawing/2014/main" val="3989671104"/>
                    </a:ext>
                  </a:extLst>
                </a:gridCol>
                <a:gridCol w="2277868">
                  <a:extLst>
                    <a:ext uri="{9D8B030D-6E8A-4147-A177-3AD203B41FA5}">
                      <a16:colId xmlns:a16="http://schemas.microsoft.com/office/drawing/2014/main" val="721078103"/>
                    </a:ext>
                  </a:extLst>
                </a:gridCol>
              </a:tblGrid>
              <a:tr h="400281">
                <a:tc>
                  <a:txBody>
                    <a:bodyPr/>
                    <a:lstStyle/>
                    <a:p>
                      <a:pPr algn="ctr" fontAlgn="ctr"/>
                      <a:r>
                        <a:rPr lang="zh-TW" altLang="en-US" sz="1600" b="1" i="0" u="none" strike="noStrike">
                          <a:solidFill>
                            <a:schemeClr val="bg1"/>
                          </a:solidFill>
                          <a:effectLst/>
                          <a:latin typeface="微軟正黑體" panose="020B0604030504040204" pitchFamily="34" charset="-120"/>
                          <a:ea typeface="微軟正黑體" panose="020B0604030504040204" pitchFamily="34" charset="-120"/>
                        </a:rPr>
                        <a:t>項目</a:t>
                      </a:r>
                      <a:endParaRPr 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2"/>
                    </a:solidFill>
                  </a:tcPr>
                </a:tc>
                <a:tc>
                  <a:txBody>
                    <a:bodyPr/>
                    <a:lstStyle/>
                    <a:p>
                      <a:pPr algn="ctr" fontAlgn="ctr"/>
                      <a:r>
                        <a:rPr lang="zh-TW" altLang="en-US" sz="1600" b="1" i="0" u="none" strike="noStrike">
                          <a:solidFill>
                            <a:schemeClr val="bg1"/>
                          </a:solidFill>
                          <a:effectLst/>
                          <a:latin typeface="微軟正黑體" panose="020B0604030504040204" pitchFamily="34" charset="-120"/>
                          <a:ea typeface="微軟正黑體" panose="020B0604030504040204" pitchFamily="34" charset="-120"/>
                        </a:rPr>
                        <a:t>價格</a:t>
                      </a:r>
                      <a:endParaRPr lang="en-US" altLang="zh-TW"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0" marR="0" marT="0" marB="0" anchor="ctr">
                    <a:solidFill>
                      <a:schemeClr val="accent2"/>
                    </a:solidFill>
                  </a:tcPr>
                </a:tc>
                <a:extLst>
                  <a:ext uri="{0D108BD9-81ED-4DB2-BD59-A6C34878D82A}">
                    <a16:rowId xmlns:a16="http://schemas.microsoft.com/office/drawing/2014/main" val="1097017293"/>
                  </a:ext>
                </a:extLst>
              </a:tr>
              <a:tr h="400281">
                <a:tc>
                  <a:txBody>
                    <a:bodyPr/>
                    <a:lstStyle/>
                    <a:p>
                      <a:pPr algn="l" fontAlgn="ctr"/>
                      <a:r>
                        <a:rPr lang="en-US" sz="1600" u="none" strike="noStrike">
                          <a:effectLst/>
                        </a:rPr>
                        <a:t>Camera</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400.00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88091690"/>
                  </a:ext>
                </a:extLst>
              </a:tr>
              <a:tr h="400281">
                <a:tc>
                  <a:txBody>
                    <a:bodyPr/>
                    <a:lstStyle/>
                    <a:p>
                      <a:pPr algn="l" fontAlgn="ctr"/>
                      <a:r>
                        <a:rPr lang="en-US" sz="1600" u="none" strike="noStrike">
                          <a:effectLst/>
                        </a:rPr>
                        <a:t>IPC</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1,000.00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564167575"/>
                  </a:ext>
                </a:extLst>
              </a:tr>
              <a:tr h="400281">
                <a:tc>
                  <a:txBody>
                    <a:bodyPr/>
                    <a:lstStyle/>
                    <a:p>
                      <a:pPr algn="l" fontAlgn="ctr"/>
                      <a:r>
                        <a:rPr lang="en-US" sz="1600" u="none" strike="noStrike">
                          <a:effectLst/>
                        </a:rPr>
                        <a:t>POE Switch</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330.00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500251664"/>
                  </a:ext>
                </a:extLst>
              </a:tr>
              <a:tr h="400281">
                <a:tc>
                  <a:txBody>
                    <a:bodyPr/>
                    <a:lstStyle/>
                    <a:p>
                      <a:pPr algn="l" fontAlgn="ctr"/>
                      <a:r>
                        <a:rPr lang="zh-TW" altLang="en-US" sz="1600" u="none" strike="noStrike">
                          <a:effectLst/>
                        </a:rPr>
                        <a:t>控制箱</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155.00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426082847"/>
                  </a:ext>
                </a:extLst>
              </a:tr>
              <a:tr h="400281">
                <a:tc>
                  <a:txBody>
                    <a:bodyPr/>
                    <a:lstStyle/>
                    <a:p>
                      <a:pPr algn="l" fontAlgn="ctr"/>
                      <a:r>
                        <a:rPr lang="zh-TW" altLang="en-US" sz="1600" u="none" strike="noStrike">
                          <a:effectLst/>
                        </a:rPr>
                        <a:t>纜線</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307.00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947959990"/>
                  </a:ext>
                </a:extLst>
              </a:tr>
              <a:tr h="400281">
                <a:tc>
                  <a:txBody>
                    <a:bodyPr/>
                    <a:lstStyle/>
                    <a:p>
                      <a:pPr algn="l" fontAlgn="ctr"/>
                      <a:r>
                        <a:rPr lang="zh-TW" altLang="en-US" sz="1600" u="none" strike="noStrike">
                          <a:effectLst/>
                        </a:rPr>
                        <a:t>軟體</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1,800.00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592359837"/>
                  </a:ext>
                </a:extLst>
              </a:tr>
              <a:tr h="400281">
                <a:tc>
                  <a:txBody>
                    <a:bodyPr/>
                    <a:lstStyle/>
                    <a:p>
                      <a:pPr algn="l" fontAlgn="ctr"/>
                      <a:r>
                        <a:rPr lang="zh-TW" altLang="en-US" sz="1600" u="none" strike="noStrike">
                          <a:effectLst/>
                        </a:rPr>
                        <a:t>安裝 </a:t>
                      </a:r>
                      <a:r>
                        <a:rPr lang="en-US" altLang="zh-TW" sz="1600" u="none" strike="noStrike">
                          <a:effectLst/>
                        </a:rPr>
                        <a:t>(Camera)</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600" u="none" strike="noStrike">
                          <a:effectLst/>
                        </a:rPr>
                        <a:t> </a:t>
                      </a:r>
                      <a:r>
                        <a:rPr lang="en-US" altLang="zh-TW" sz="1600" u="none" strike="noStrike">
                          <a:effectLst/>
                        </a:rPr>
                        <a:t>$      1,228.00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502298529"/>
                  </a:ext>
                </a:extLst>
              </a:tr>
              <a:tr h="4002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600" u="none" strike="noStrike">
                          <a:effectLst/>
                        </a:rPr>
                        <a:t>安裝 </a:t>
                      </a:r>
                      <a:r>
                        <a:rPr lang="en-US" altLang="zh-TW" sz="1600" u="none" strike="noStrike">
                          <a:effectLst/>
                        </a:rPr>
                        <a:t>(</a:t>
                      </a:r>
                      <a:r>
                        <a:rPr lang="zh-TW" altLang="en-US" sz="1600" u="none" strike="noStrike">
                          <a:effectLst/>
                        </a:rPr>
                        <a:t>控制箱</a:t>
                      </a:r>
                      <a:r>
                        <a:rPr lang="en-US" altLang="zh-TW" sz="1600" u="none" strike="noStrike">
                          <a:effectLst/>
                        </a:rPr>
                        <a:t>)</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zh-TW" altLang="en-US" sz="1600" u="none" strike="noStrike">
                          <a:effectLst/>
                        </a:rPr>
                        <a:t> </a:t>
                      </a:r>
                      <a:r>
                        <a:rPr lang="en-US" altLang="zh-TW" sz="1600" u="none" strike="noStrike">
                          <a:effectLst/>
                        </a:rPr>
                        <a:t>$   </a:t>
                      </a:r>
                      <a:r>
                        <a:rPr lang="zh-TW" altLang="en-US" sz="1600" u="none" strike="noStrike">
                          <a:effectLst/>
                        </a:rPr>
                        <a:t>   </a:t>
                      </a:r>
                      <a:r>
                        <a:rPr lang="en-US" altLang="zh-TW" sz="1600" u="none" strike="noStrike">
                          <a:effectLst/>
                        </a:rPr>
                        <a:t>   306.00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4082848747"/>
                  </a:ext>
                </a:extLst>
              </a:tr>
              <a:tr h="4002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600" u="none" strike="noStrike">
                          <a:effectLst/>
                          <a:highlight>
                            <a:srgbClr val="FFFF00"/>
                          </a:highlight>
                        </a:rPr>
                        <a:t>安裝 </a:t>
                      </a:r>
                      <a:r>
                        <a:rPr lang="en-US" altLang="zh-TW" sz="1600" u="none" strike="noStrike">
                          <a:effectLst/>
                          <a:highlight>
                            <a:srgbClr val="FFFF00"/>
                          </a:highlight>
                        </a:rPr>
                        <a:t>(</a:t>
                      </a:r>
                      <a:r>
                        <a:rPr lang="zh-TW" altLang="en-US" sz="1600" u="none" strike="noStrike">
                          <a:effectLst/>
                          <a:highlight>
                            <a:srgbClr val="FFFF00"/>
                          </a:highlight>
                        </a:rPr>
                        <a:t>架桿拉線</a:t>
                      </a:r>
                      <a:r>
                        <a:rPr lang="en-US" altLang="zh-TW" sz="1600" u="none" strike="noStrike">
                          <a:effectLst/>
                          <a:highlight>
                            <a:srgbClr val="FFFF00"/>
                          </a:highlight>
                        </a:rPr>
                        <a:t>)</a:t>
                      </a:r>
                      <a:endParaRPr lang="zh-TW" altLang="en-US" sz="1600" b="0" i="0" u="none" strike="noStrike">
                        <a:solidFill>
                          <a:srgbClr val="000000"/>
                        </a:solidFill>
                        <a:effectLst/>
                        <a:highlight>
                          <a:srgbClr val="FFFF00"/>
                        </a:highligh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en-US" altLang="zh-TW" sz="1600" u="none" strike="noStrike" kern="1200">
                          <a:solidFill>
                            <a:schemeClr val="dk1"/>
                          </a:solidFill>
                          <a:effectLst/>
                          <a:highlight>
                            <a:srgbClr val="FFFF00"/>
                          </a:highlight>
                          <a:latin typeface="+mn-lt"/>
                          <a:ea typeface="+mn-ea"/>
                          <a:cs typeface="+mn-cs"/>
                        </a:rPr>
                        <a:t>$</a:t>
                      </a:r>
                      <a:r>
                        <a:rPr lang="zh-TW" altLang="en-US" sz="1600" u="none" strike="noStrike" kern="1200">
                          <a:solidFill>
                            <a:schemeClr val="dk1"/>
                          </a:solidFill>
                          <a:effectLst/>
                          <a:highlight>
                            <a:srgbClr val="FFFF00"/>
                          </a:highlight>
                          <a:latin typeface="+mn-lt"/>
                          <a:ea typeface="+mn-ea"/>
                          <a:cs typeface="+mn-cs"/>
                        </a:rPr>
                        <a:t>      </a:t>
                      </a:r>
                      <a:r>
                        <a:rPr lang="en-US" altLang="zh-TW" sz="1600" u="none" strike="noStrike" kern="1200">
                          <a:solidFill>
                            <a:schemeClr val="dk1"/>
                          </a:solidFill>
                          <a:effectLst/>
                          <a:highlight>
                            <a:srgbClr val="FFFF00"/>
                          </a:highlight>
                          <a:latin typeface="+mn-lt"/>
                          <a:ea typeface="+mn-ea"/>
                          <a:cs typeface="+mn-cs"/>
                        </a:rPr>
                        <a:t>3,066.00</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6595147"/>
                  </a:ext>
                </a:extLst>
              </a:tr>
              <a:tr h="400281">
                <a:tc>
                  <a:txBody>
                    <a:bodyPr/>
                    <a:lstStyle/>
                    <a:p>
                      <a:pPr algn="l" fontAlgn="ctr"/>
                      <a:r>
                        <a:rPr lang="en-US" sz="1600" u="none" strike="noStrike">
                          <a:effectLst/>
                        </a:rPr>
                        <a:t>Total</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r" fontAlgn="ctr"/>
                      <a:r>
                        <a:rPr lang="zh-TW" altLang="en-US" sz="1600" u="none" strike="noStrike">
                          <a:effectLst/>
                        </a:rPr>
                        <a:t> </a:t>
                      </a:r>
                      <a:r>
                        <a:rPr lang="en-US" altLang="zh-TW" sz="1600" u="none" strike="noStrike">
                          <a:effectLst/>
                        </a:rPr>
                        <a:t>$    8,592.00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59584997"/>
                  </a:ext>
                </a:extLst>
              </a:tr>
            </a:tbl>
          </a:graphicData>
        </a:graphic>
      </p:graphicFrame>
      <p:sp>
        <p:nvSpPr>
          <p:cNvPr id="10" name="文字方塊 9">
            <a:extLst>
              <a:ext uri="{FF2B5EF4-FFF2-40B4-BE49-F238E27FC236}">
                <a16:creationId xmlns:a16="http://schemas.microsoft.com/office/drawing/2014/main" id="{6C76B6C5-1E04-9231-8D45-893F47815BFC}"/>
              </a:ext>
            </a:extLst>
          </p:cNvPr>
          <p:cNvSpPr txBox="1"/>
          <p:nvPr/>
        </p:nvSpPr>
        <p:spPr>
          <a:xfrm>
            <a:off x="6096000" y="3546757"/>
            <a:ext cx="4977004" cy="369332"/>
          </a:xfrm>
          <a:prstGeom prst="rect">
            <a:avLst/>
          </a:prstGeom>
          <a:noFill/>
        </p:spPr>
        <p:txBody>
          <a:bodyPr wrap="square" rtlCol="0">
            <a:spAutoFit/>
          </a:bodyPr>
          <a:lstStyle/>
          <a:p>
            <a:r>
              <a:rPr lang="zh-TW" altLang="en-US" b="1"/>
              <a:t>美觀問題：</a:t>
            </a:r>
            <a:endParaRPr lang="en-US" altLang="zh-TW" b="1"/>
          </a:p>
        </p:txBody>
      </p:sp>
      <p:pic>
        <p:nvPicPr>
          <p:cNvPr id="5" name="圖片 4">
            <a:extLst>
              <a:ext uri="{FF2B5EF4-FFF2-40B4-BE49-F238E27FC236}">
                <a16:creationId xmlns:a16="http://schemas.microsoft.com/office/drawing/2014/main" id="{7B15FE6A-28CD-FDC4-4E11-2DB65B5769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1172" y="4011797"/>
            <a:ext cx="3457712" cy="2593284"/>
          </a:xfrm>
          <a:prstGeom prst="rect">
            <a:avLst/>
          </a:prstGeom>
        </p:spPr>
      </p:pic>
      <p:sp>
        <p:nvSpPr>
          <p:cNvPr id="11" name="文字方塊 10">
            <a:extLst>
              <a:ext uri="{FF2B5EF4-FFF2-40B4-BE49-F238E27FC236}">
                <a16:creationId xmlns:a16="http://schemas.microsoft.com/office/drawing/2014/main" id="{63AD975F-4FFD-30F7-474F-791515FFC904}"/>
              </a:ext>
            </a:extLst>
          </p:cNvPr>
          <p:cNvSpPr txBox="1"/>
          <p:nvPr/>
        </p:nvSpPr>
        <p:spPr>
          <a:xfrm>
            <a:off x="10307609" y="4160010"/>
            <a:ext cx="1107996" cy="369332"/>
          </a:xfrm>
          <a:prstGeom prst="rect">
            <a:avLst/>
          </a:prstGeom>
          <a:noFill/>
        </p:spPr>
        <p:txBody>
          <a:bodyPr wrap="none" rtlCol="0">
            <a:spAutoFit/>
          </a:bodyPr>
          <a:lstStyle/>
          <a:p>
            <a:r>
              <a:rPr lang="zh-TW" altLang="en-US"/>
              <a:t>鏡頭外露</a:t>
            </a:r>
          </a:p>
        </p:txBody>
      </p:sp>
      <p:cxnSp>
        <p:nvCxnSpPr>
          <p:cNvPr id="12" name="接點: 肘形 11">
            <a:extLst>
              <a:ext uri="{FF2B5EF4-FFF2-40B4-BE49-F238E27FC236}">
                <a16:creationId xmlns:a16="http://schemas.microsoft.com/office/drawing/2014/main" id="{949DB92B-8732-33EE-89EA-2D371E41BCDA}"/>
              </a:ext>
            </a:extLst>
          </p:cNvPr>
          <p:cNvCxnSpPr>
            <a:cxnSpLocks/>
            <a:endCxn id="11" idx="1"/>
          </p:cNvCxnSpPr>
          <p:nvPr/>
        </p:nvCxnSpPr>
        <p:spPr>
          <a:xfrm>
            <a:off x="8878138" y="4216365"/>
            <a:ext cx="1429471" cy="1283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358C3876-CE93-E698-5269-B6BE05EF70F7}"/>
              </a:ext>
            </a:extLst>
          </p:cNvPr>
          <p:cNvSpPr txBox="1"/>
          <p:nvPr/>
        </p:nvSpPr>
        <p:spPr>
          <a:xfrm>
            <a:off x="10307609" y="5065779"/>
            <a:ext cx="1206645" cy="369332"/>
          </a:xfrm>
          <a:prstGeom prst="rect">
            <a:avLst/>
          </a:prstGeom>
          <a:noFill/>
        </p:spPr>
        <p:txBody>
          <a:bodyPr wrap="square">
            <a:spAutoFit/>
          </a:bodyPr>
          <a:lstStyle/>
          <a:p>
            <a:r>
              <a:rPr lang="zh-TW" altLang="en-US"/>
              <a:t>獨立桿件</a:t>
            </a:r>
          </a:p>
        </p:txBody>
      </p:sp>
      <p:cxnSp>
        <p:nvCxnSpPr>
          <p:cNvPr id="14" name="接點: 肘形 13">
            <a:extLst>
              <a:ext uri="{FF2B5EF4-FFF2-40B4-BE49-F238E27FC236}">
                <a16:creationId xmlns:a16="http://schemas.microsoft.com/office/drawing/2014/main" id="{392FE3FE-280F-F856-5488-F9AEF98C2938}"/>
              </a:ext>
            </a:extLst>
          </p:cNvPr>
          <p:cNvCxnSpPr>
            <a:cxnSpLocks/>
            <a:endCxn id="13" idx="1"/>
          </p:cNvCxnSpPr>
          <p:nvPr/>
        </p:nvCxnSpPr>
        <p:spPr>
          <a:xfrm flipV="1">
            <a:off x="9490544" y="5250445"/>
            <a:ext cx="817065" cy="3818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表格 16">
            <a:extLst>
              <a:ext uri="{FF2B5EF4-FFF2-40B4-BE49-F238E27FC236}">
                <a16:creationId xmlns:a16="http://schemas.microsoft.com/office/drawing/2014/main" id="{6E896683-EDD7-A12F-74D5-1B4A0937A08A}"/>
              </a:ext>
            </a:extLst>
          </p:cNvPr>
          <p:cNvGraphicFramePr>
            <a:graphicFrameLocks noGrp="1"/>
          </p:cNvGraphicFramePr>
          <p:nvPr>
            <p:extLst>
              <p:ext uri="{D42A27DB-BD31-4B8C-83A1-F6EECF244321}">
                <p14:modId xmlns:p14="http://schemas.microsoft.com/office/powerpoint/2010/main" val="2325566313"/>
              </p:ext>
            </p:extLst>
          </p:nvPr>
        </p:nvGraphicFramePr>
        <p:xfrm>
          <a:off x="838200" y="6894549"/>
          <a:ext cx="4544365" cy="400281"/>
        </p:xfrm>
        <a:graphic>
          <a:graphicData uri="http://schemas.openxmlformats.org/drawingml/2006/table">
            <a:tbl>
              <a:tblPr>
                <a:tableStyleId>{5C22544A-7EE6-4342-B048-85BDC9FD1C3A}</a:tableStyleId>
              </a:tblPr>
              <a:tblGrid>
                <a:gridCol w="2266497">
                  <a:extLst>
                    <a:ext uri="{9D8B030D-6E8A-4147-A177-3AD203B41FA5}">
                      <a16:colId xmlns:a16="http://schemas.microsoft.com/office/drawing/2014/main" val="1076811747"/>
                    </a:ext>
                  </a:extLst>
                </a:gridCol>
                <a:gridCol w="2277868">
                  <a:extLst>
                    <a:ext uri="{9D8B030D-6E8A-4147-A177-3AD203B41FA5}">
                      <a16:colId xmlns:a16="http://schemas.microsoft.com/office/drawing/2014/main" val="2959846804"/>
                    </a:ext>
                  </a:extLst>
                </a:gridCol>
              </a:tblGrid>
              <a:tr h="400281">
                <a:tc>
                  <a:txBody>
                    <a:bodyPr/>
                    <a:lstStyle/>
                    <a:p>
                      <a:pPr algn="l" fontAlgn="ctr"/>
                      <a:r>
                        <a:rPr lang="zh-TW" altLang="en-US" sz="1600" u="none" strike="noStrike">
                          <a:effectLst/>
                        </a:rPr>
                        <a:t>維護</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zh-TW" altLang="en-US" sz="1600" u="none" strike="noStrike">
                          <a:effectLst/>
                        </a:rPr>
                        <a:t> </a:t>
                      </a:r>
                      <a:r>
                        <a:rPr lang="en-US" altLang="zh-TW" sz="1600" u="none" strike="noStrike">
                          <a:effectLst/>
                        </a:rPr>
                        <a:t>$      4,315.00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6438518"/>
                  </a:ext>
                </a:extLst>
              </a:tr>
            </a:tbl>
          </a:graphicData>
        </a:graphic>
      </p:graphicFrame>
      <p:sp>
        <p:nvSpPr>
          <p:cNvPr id="15" name="爆炸: 十四角 14">
            <a:extLst>
              <a:ext uri="{FF2B5EF4-FFF2-40B4-BE49-F238E27FC236}">
                <a16:creationId xmlns:a16="http://schemas.microsoft.com/office/drawing/2014/main" id="{4CA32EA1-C66D-7101-50EA-DD51CC5812AC}"/>
              </a:ext>
            </a:extLst>
          </p:cNvPr>
          <p:cNvSpPr/>
          <p:nvPr/>
        </p:nvSpPr>
        <p:spPr>
          <a:xfrm>
            <a:off x="12191999" y="4958387"/>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以兩路計算</a:t>
            </a:r>
          </a:p>
        </p:txBody>
      </p:sp>
      <p:sp>
        <p:nvSpPr>
          <p:cNvPr id="20" name="爆炸: 十四角 19">
            <a:extLst>
              <a:ext uri="{FF2B5EF4-FFF2-40B4-BE49-F238E27FC236}">
                <a16:creationId xmlns:a16="http://schemas.microsoft.com/office/drawing/2014/main" id="{2AF6A1B8-828A-BE93-95F5-8FEB370B68DC}"/>
              </a:ext>
            </a:extLst>
          </p:cNvPr>
          <p:cNvSpPr/>
          <p:nvPr/>
        </p:nvSpPr>
        <p:spPr>
          <a:xfrm>
            <a:off x="12236383" y="2966282"/>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VA</a:t>
            </a:r>
            <a:r>
              <a:rPr lang="zh-TW" altLang="en-US"/>
              <a:t>設定複雜加上去</a:t>
            </a:r>
          </a:p>
        </p:txBody>
      </p:sp>
    </p:spTree>
    <p:extLst>
      <p:ext uri="{BB962C8B-B14F-4D97-AF65-F5344CB8AC3E}">
        <p14:creationId xmlns:p14="http://schemas.microsoft.com/office/powerpoint/2010/main" val="44475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1281B9-AFA5-0F6A-C4CA-C71F9602884E}"/>
              </a:ext>
            </a:extLst>
          </p:cNvPr>
          <p:cNvSpPr>
            <a:spLocks noGrp="1"/>
          </p:cNvSpPr>
          <p:nvPr>
            <p:ph type="title"/>
          </p:nvPr>
        </p:nvSpPr>
        <p:spPr/>
        <p:txBody>
          <a:bodyPr/>
          <a:lstStyle/>
          <a:p>
            <a:r>
              <a:rPr lang="zh-TW" altLang="en-US"/>
              <a:t>應用問題彙整</a:t>
            </a:r>
          </a:p>
        </p:txBody>
      </p:sp>
      <p:sp>
        <p:nvSpPr>
          <p:cNvPr id="3" name="投影片編號版面配置區 2">
            <a:extLst>
              <a:ext uri="{FF2B5EF4-FFF2-40B4-BE49-F238E27FC236}">
                <a16:creationId xmlns:a16="http://schemas.microsoft.com/office/drawing/2014/main" id="{9456824B-4E0E-0152-67FF-4CC3417F0443}"/>
              </a:ext>
            </a:extLst>
          </p:cNvPr>
          <p:cNvSpPr>
            <a:spLocks noGrp="1"/>
          </p:cNvSpPr>
          <p:nvPr>
            <p:ph type="sldNum" sz="quarter" idx="12"/>
          </p:nvPr>
        </p:nvSpPr>
        <p:spPr/>
        <p:txBody>
          <a:bodyPr/>
          <a:lstStyle/>
          <a:p>
            <a:pPr algn="ctr"/>
            <a:fld id="{6E290225-7458-4E5F-AFE5-E142CAAEBF37}" type="slidenum">
              <a:rPr lang="en-US" smtClean="0"/>
              <a:pPr algn="ctr"/>
              <a:t>27</a:t>
            </a:fld>
            <a:endParaRPr lang="en-US"/>
          </a:p>
        </p:txBody>
      </p:sp>
      <p:graphicFrame>
        <p:nvGraphicFramePr>
          <p:cNvPr id="5" name="表格 4">
            <a:extLst>
              <a:ext uri="{FF2B5EF4-FFF2-40B4-BE49-F238E27FC236}">
                <a16:creationId xmlns:a16="http://schemas.microsoft.com/office/drawing/2014/main" id="{BD9CBE2F-B3C3-AAAB-9FE3-BE76E4B2CDC7}"/>
              </a:ext>
            </a:extLst>
          </p:cNvPr>
          <p:cNvGraphicFramePr>
            <a:graphicFrameLocks noGrp="1"/>
          </p:cNvGraphicFramePr>
          <p:nvPr>
            <p:extLst>
              <p:ext uri="{D42A27DB-BD31-4B8C-83A1-F6EECF244321}">
                <p14:modId xmlns:p14="http://schemas.microsoft.com/office/powerpoint/2010/main" val="3102554733"/>
              </p:ext>
            </p:extLst>
          </p:nvPr>
        </p:nvGraphicFramePr>
        <p:xfrm>
          <a:off x="838199" y="1283734"/>
          <a:ext cx="10864176" cy="2947542"/>
        </p:xfrm>
        <a:graphic>
          <a:graphicData uri="http://schemas.openxmlformats.org/drawingml/2006/table">
            <a:tbl>
              <a:tblPr firstRow="1" bandRow="1">
                <a:tableStyleId>{5C22544A-7EE6-4342-B048-85BDC9FD1C3A}</a:tableStyleId>
              </a:tblPr>
              <a:tblGrid>
                <a:gridCol w="1041718">
                  <a:extLst>
                    <a:ext uri="{9D8B030D-6E8A-4147-A177-3AD203B41FA5}">
                      <a16:colId xmlns:a16="http://schemas.microsoft.com/office/drawing/2014/main" val="2079379237"/>
                    </a:ext>
                  </a:extLst>
                </a:gridCol>
                <a:gridCol w="1333817">
                  <a:extLst>
                    <a:ext uri="{9D8B030D-6E8A-4147-A177-3AD203B41FA5}">
                      <a16:colId xmlns:a16="http://schemas.microsoft.com/office/drawing/2014/main" val="3307712676"/>
                    </a:ext>
                  </a:extLst>
                </a:gridCol>
                <a:gridCol w="2829547">
                  <a:extLst>
                    <a:ext uri="{9D8B030D-6E8A-4147-A177-3AD203B41FA5}">
                      <a16:colId xmlns:a16="http://schemas.microsoft.com/office/drawing/2014/main" val="3966156600"/>
                    </a:ext>
                  </a:extLst>
                </a:gridCol>
                <a:gridCol w="2829547">
                  <a:extLst>
                    <a:ext uri="{9D8B030D-6E8A-4147-A177-3AD203B41FA5}">
                      <a16:colId xmlns:a16="http://schemas.microsoft.com/office/drawing/2014/main" val="3605871624"/>
                    </a:ext>
                  </a:extLst>
                </a:gridCol>
                <a:gridCol w="2829547">
                  <a:extLst>
                    <a:ext uri="{9D8B030D-6E8A-4147-A177-3AD203B41FA5}">
                      <a16:colId xmlns:a16="http://schemas.microsoft.com/office/drawing/2014/main" val="2676715105"/>
                    </a:ext>
                  </a:extLst>
                </a:gridCol>
              </a:tblGrid>
              <a:tr h="478662">
                <a:tc>
                  <a:txBody>
                    <a:bodyPr/>
                    <a:lstStyle/>
                    <a:p>
                      <a:endParaRPr lang="zh-TW" altLang="en-US" sz="1600"/>
                    </a:p>
                  </a:txBody>
                  <a:tcPr/>
                </a:tc>
                <a:tc>
                  <a:txBody>
                    <a:bodyPr/>
                    <a:lstStyle/>
                    <a:p>
                      <a:pPr algn="ctr"/>
                      <a:r>
                        <a:rPr lang="zh-TW" altLang="en-US" sz="1600"/>
                        <a:t>成本</a:t>
                      </a:r>
                    </a:p>
                  </a:txBody>
                  <a:tcPr anchor="ctr"/>
                </a:tc>
                <a:tc>
                  <a:txBody>
                    <a:bodyPr/>
                    <a:lstStyle/>
                    <a:p>
                      <a:pPr algn="ctr"/>
                      <a:r>
                        <a:rPr lang="zh-TW" altLang="en-US" sz="1600"/>
                        <a:t>施工</a:t>
                      </a:r>
                    </a:p>
                  </a:txBody>
                  <a:tcPr anchor="ctr"/>
                </a:tc>
                <a:tc>
                  <a:txBody>
                    <a:bodyPr/>
                    <a:lstStyle/>
                    <a:p>
                      <a:pPr algn="ctr"/>
                      <a:r>
                        <a:rPr lang="zh-TW" altLang="en-US" sz="1600"/>
                        <a:t>穩定度與維運</a:t>
                      </a:r>
                    </a:p>
                  </a:txBody>
                  <a:tcPr anchor="ctr"/>
                </a:tc>
                <a:tc>
                  <a:txBody>
                    <a:bodyPr/>
                    <a:lstStyle/>
                    <a:p>
                      <a:pPr algn="ctr"/>
                      <a:r>
                        <a:rPr lang="zh-TW" altLang="en-US" sz="1600"/>
                        <a:t>美觀</a:t>
                      </a:r>
                    </a:p>
                  </a:txBody>
                  <a:tcPr anchor="ctr"/>
                </a:tc>
                <a:extLst>
                  <a:ext uri="{0D108BD9-81ED-4DB2-BD59-A6C34878D82A}">
                    <a16:rowId xmlns:a16="http://schemas.microsoft.com/office/drawing/2014/main" val="2090318717"/>
                  </a:ext>
                </a:extLst>
              </a:tr>
              <a:tr h="504149">
                <a:tc>
                  <a:txBody>
                    <a:bodyPr/>
                    <a:lstStyle/>
                    <a:p>
                      <a:pPr algn="l"/>
                      <a:r>
                        <a:rPr lang="zh-TW" altLang="en-US" sz="1600"/>
                        <a:t>交通監看</a:t>
                      </a:r>
                    </a:p>
                  </a:txBody>
                  <a:tcPr anchor="ctr"/>
                </a:tc>
                <a:tc>
                  <a:txBody>
                    <a:bodyPr/>
                    <a:lstStyle/>
                    <a:p>
                      <a:pPr algn="l" fontAlgn="ctr"/>
                      <a:r>
                        <a:rPr lang="en-US" altLang="zh-TW" sz="1600" u="none" strike="noStrike">
                          <a:effectLst/>
                        </a:rPr>
                        <a:t>$    5,754.00</a:t>
                      </a:r>
                    </a:p>
                  </a:txBody>
                  <a:tcPr anchor="ctr"/>
                </a:tc>
                <a:tc>
                  <a:txBody>
                    <a:bodyPr/>
                    <a:lstStyle/>
                    <a:p>
                      <a:pPr marL="0" indent="0" algn="l">
                        <a:buFont typeface="Arial" panose="020B0604020202020204" pitchFamily="34" charset="0"/>
                        <a:buNone/>
                      </a:pPr>
                      <a:r>
                        <a:rPr lang="zh-TW" altLang="en-US" sz="1600"/>
                        <a:t>手動調焦</a:t>
                      </a:r>
                      <a:r>
                        <a:rPr lang="en-US" altLang="zh-TW" sz="1600"/>
                        <a:t>, </a:t>
                      </a:r>
                      <a:r>
                        <a:rPr lang="zh-TW" altLang="en-US" sz="1600"/>
                        <a:t>安裝維護成本高</a:t>
                      </a:r>
                    </a:p>
                  </a:txBody>
                  <a:tcPr anchor="ctr"/>
                </a:tc>
                <a:tc rowSpan="3">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多系統整合</a:t>
                      </a:r>
                      <a:endParaRPr lang="en-US" altLang="zh-TW" sz="16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非一體式設計</a:t>
                      </a:r>
                      <a:endParaRPr lang="en-US" altLang="zh-TW" sz="16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溫度問題 </a:t>
                      </a:r>
                      <a:r>
                        <a:rPr lang="en-US" altLang="zh-TW" sz="1600"/>
                        <a:t>(</a:t>
                      </a:r>
                      <a:r>
                        <a:rPr lang="zh-TW" altLang="en-US" sz="1600"/>
                        <a:t>直接曝曬</a:t>
                      </a:r>
                      <a:r>
                        <a:rPr lang="en-US" altLang="zh-TW" sz="1600"/>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外掛 </a:t>
                      </a:r>
                      <a:r>
                        <a:rPr lang="en-US" altLang="zh-TW" sz="1600"/>
                        <a:t>Housing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無資產</a:t>
                      </a:r>
                      <a:r>
                        <a:rPr lang="en-US" altLang="zh-TW" sz="1600"/>
                        <a:t>, </a:t>
                      </a:r>
                      <a:r>
                        <a:rPr lang="zh-TW" altLang="en-US" sz="1600"/>
                        <a:t>維護與碳排管理系統</a:t>
                      </a:r>
                      <a:endParaRPr lang="en-US" altLang="zh-TW" sz="16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a:p>
                  </a:txBody>
                  <a:tcPr/>
                </a:tc>
                <a:tc>
                  <a:txBody>
                    <a:bodyPr/>
                    <a:lstStyle/>
                    <a:p>
                      <a:pPr marL="285750" indent="-285750">
                        <a:buFont typeface="Arial" panose="020B0604020202020204" pitchFamily="34" charset="0"/>
                        <a:buChar char="•"/>
                      </a:pPr>
                      <a:r>
                        <a:rPr lang="zh-TW" altLang="en-US" sz="1600"/>
                        <a:t>攝影機外露且數量多，易造成民眾侵犯隱私之觀感</a:t>
                      </a:r>
                    </a:p>
                  </a:txBody>
                  <a:tcPr/>
                </a:tc>
                <a:extLst>
                  <a:ext uri="{0D108BD9-81ED-4DB2-BD59-A6C34878D82A}">
                    <a16:rowId xmlns:a16="http://schemas.microsoft.com/office/drawing/2014/main" val="2137923899"/>
                  </a:ext>
                </a:extLst>
              </a:tr>
              <a:tr h="734994">
                <a:tc>
                  <a:txBody>
                    <a:bodyPr/>
                    <a:lstStyle/>
                    <a:p>
                      <a:pPr algn="l"/>
                      <a:r>
                        <a:rPr lang="zh-TW" altLang="en-US" sz="1600"/>
                        <a:t>流量計算</a:t>
                      </a:r>
                    </a:p>
                  </a:txBody>
                  <a:tcPr anchor="ctr"/>
                </a:tc>
                <a:tc>
                  <a:txBody>
                    <a:bodyPr/>
                    <a:lstStyle/>
                    <a:p>
                      <a:pPr algn="l"/>
                      <a:r>
                        <a:rPr lang="en-US" altLang="zh-TW" sz="1600" u="none" strike="noStrike">
                          <a:effectLst/>
                        </a:rPr>
                        <a:t>$    6,954.00</a:t>
                      </a:r>
                      <a:endParaRPr lang="zh-TW" altLang="en-US" sz="1600"/>
                    </a:p>
                  </a:txBody>
                  <a:tcPr anchor="ctr"/>
                </a:tc>
                <a:tc>
                  <a:txBody>
                    <a:bodyPr/>
                    <a:lstStyle/>
                    <a:p>
                      <a:pPr marL="0" indent="0" algn="l">
                        <a:buFont typeface="Arial" panose="020B0604020202020204" pitchFamily="34" charset="0"/>
                        <a:buNone/>
                      </a:pPr>
                      <a:r>
                        <a:rPr lang="zh-TW" altLang="en-US" sz="1600"/>
                        <a:t>安裝、維護、安全疑慮、佈線挖馬路、軟體設定複雜</a:t>
                      </a:r>
                    </a:p>
                  </a:txBody>
                  <a:tcPr anchor="ctr"/>
                </a:tc>
                <a:tc vMerge="1">
                  <a:txBody>
                    <a:bodyPr/>
                    <a:lstStyle/>
                    <a:p>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攝影機外露且數量多，易造成民眾侵犯隱私之觀感</a:t>
                      </a:r>
                    </a:p>
                    <a:p>
                      <a:pPr marL="285750" indent="-285750">
                        <a:buFont typeface="Arial" panose="020B0604020202020204" pitchFamily="34" charset="0"/>
                        <a:buChar char="•"/>
                      </a:pPr>
                      <a:r>
                        <a:rPr lang="zh-TW" altLang="en-US" sz="1600"/>
                        <a:t>額外架延伸桿影響美觀</a:t>
                      </a:r>
                    </a:p>
                  </a:txBody>
                  <a:tcPr/>
                </a:tc>
                <a:extLst>
                  <a:ext uri="{0D108BD9-81ED-4DB2-BD59-A6C34878D82A}">
                    <a16:rowId xmlns:a16="http://schemas.microsoft.com/office/drawing/2014/main" val="2284606971"/>
                  </a:ext>
                </a:extLst>
              </a:tr>
              <a:tr h="1062236">
                <a:tc>
                  <a:txBody>
                    <a:bodyPr/>
                    <a:lstStyle/>
                    <a:p>
                      <a:pPr algn="l"/>
                      <a:r>
                        <a:rPr lang="zh-TW" altLang="en-US" sz="1600"/>
                        <a:t>科技執法</a:t>
                      </a:r>
                    </a:p>
                  </a:txBody>
                  <a:tcPr anchor="ctr"/>
                </a:tc>
                <a:tc>
                  <a:txBody>
                    <a:bodyPr/>
                    <a:lstStyle/>
                    <a:p>
                      <a:pPr algn="l" fontAlgn="ctr"/>
                      <a:r>
                        <a:rPr lang="zh-TW" altLang="en-US" sz="1600" u="none" strike="noStrike">
                          <a:effectLst/>
                        </a:rPr>
                        <a:t> </a:t>
                      </a:r>
                      <a:r>
                        <a:rPr lang="en-US" altLang="zh-TW" sz="1600" u="none" strike="noStrike">
                          <a:effectLst/>
                        </a:rPr>
                        <a:t>$    8,592.00 </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a:t>安裝、維護、安全疑慮、佈線挖馬路、軟體設定複雜，因架設位置低，無法提供監看或計數功能</a:t>
                      </a:r>
                      <a:r>
                        <a:rPr lang="en-US" altLang="zh-TW" sz="1600"/>
                        <a:t>, </a:t>
                      </a:r>
                      <a:r>
                        <a:rPr lang="zh-TW" altLang="en-US" sz="1600"/>
                        <a:t>額外立桿</a:t>
                      </a:r>
                      <a:r>
                        <a:rPr lang="en-US" altLang="zh-TW" sz="1600"/>
                        <a:t>.</a:t>
                      </a:r>
                      <a:endParaRPr lang="zh-TW" altLang="en-US" sz="1600"/>
                    </a:p>
                  </a:txBody>
                  <a:tcPr anchor="ctr"/>
                </a:tc>
                <a:tc vMerge="1">
                  <a:txBody>
                    <a:bodyPr/>
                    <a:lstStyle/>
                    <a:p>
                      <a:endParaRPr/>
                    </a:p>
                  </a:txBody>
                  <a:tcPr/>
                </a:tc>
                <a:tc>
                  <a:txBody>
                    <a:bodyPr/>
                    <a:lstStyle/>
                    <a:p>
                      <a:pPr marL="285750" indent="-285750">
                        <a:buFont typeface="Arial" panose="020B0604020202020204" pitchFamily="34" charset="0"/>
                        <a:buChar char="•"/>
                      </a:pPr>
                      <a:r>
                        <a:rPr lang="zh-TW" altLang="en-US" sz="1600"/>
                        <a:t>獨立架桿會增加路側設備數量</a:t>
                      </a:r>
                    </a:p>
                  </a:txBody>
                  <a:tcPr/>
                </a:tc>
                <a:extLst>
                  <a:ext uri="{0D108BD9-81ED-4DB2-BD59-A6C34878D82A}">
                    <a16:rowId xmlns:a16="http://schemas.microsoft.com/office/drawing/2014/main" val="2321960133"/>
                  </a:ext>
                </a:extLst>
              </a:tr>
            </a:tbl>
          </a:graphicData>
        </a:graphic>
      </p:graphicFrame>
      <p:pic>
        <p:nvPicPr>
          <p:cNvPr id="4" name="圖片 3">
            <a:extLst>
              <a:ext uri="{FF2B5EF4-FFF2-40B4-BE49-F238E27FC236}">
                <a16:creationId xmlns:a16="http://schemas.microsoft.com/office/drawing/2014/main" id="{35B143BA-E5E3-075C-ACFB-FFD5E6F5E3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12960" y="-314644"/>
            <a:ext cx="3213744" cy="1459232"/>
          </a:xfrm>
          <a:prstGeom prst="rect">
            <a:avLst/>
          </a:prstGeom>
        </p:spPr>
      </p:pic>
      <p:pic>
        <p:nvPicPr>
          <p:cNvPr id="7" name="圖片 6">
            <a:extLst>
              <a:ext uri="{FF2B5EF4-FFF2-40B4-BE49-F238E27FC236}">
                <a16:creationId xmlns:a16="http://schemas.microsoft.com/office/drawing/2014/main" id="{6FA619C1-5183-000D-27CE-ED7034E9C3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12960" y="1283734"/>
            <a:ext cx="3213744" cy="1453540"/>
          </a:xfrm>
          <a:prstGeom prst="rect">
            <a:avLst/>
          </a:prstGeom>
        </p:spPr>
      </p:pic>
      <p:sp>
        <p:nvSpPr>
          <p:cNvPr id="8" name="文字方塊 7">
            <a:extLst>
              <a:ext uri="{FF2B5EF4-FFF2-40B4-BE49-F238E27FC236}">
                <a16:creationId xmlns:a16="http://schemas.microsoft.com/office/drawing/2014/main" id="{4EC164DA-0A3F-5C70-D8DB-53BEA809B6CB}"/>
              </a:ext>
            </a:extLst>
          </p:cNvPr>
          <p:cNvSpPr txBox="1"/>
          <p:nvPr/>
        </p:nvSpPr>
        <p:spPr>
          <a:xfrm>
            <a:off x="15559862" y="-792932"/>
            <a:ext cx="3572817" cy="1600438"/>
          </a:xfrm>
          <a:prstGeom prst="rect">
            <a:avLst/>
          </a:prstGeom>
          <a:noFill/>
        </p:spPr>
        <p:txBody>
          <a:bodyPr wrap="square" rtlCol="0">
            <a:spAutoFit/>
          </a:bodyPr>
          <a:lstStyle/>
          <a:p>
            <a:r>
              <a:rPr lang="zh-TW" altLang="en-US" sz="1400" b="1"/>
              <a:t>拍近：加強流量計算及科技執法準確度</a:t>
            </a:r>
            <a:endParaRPr lang="en-US" altLang="zh-TW" sz="1400" b="1"/>
          </a:p>
          <a:p>
            <a:pPr marL="285750" indent="-285750">
              <a:buFont typeface="Arial" panose="020B0604020202020204" pitchFamily="34" charset="0"/>
              <a:buChar char="•"/>
            </a:pPr>
            <a:r>
              <a:rPr lang="zh-TW" altLang="en-US" sz="1400"/>
              <a:t>採用廣角鏡 </a:t>
            </a:r>
            <a:r>
              <a:rPr lang="en-US" altLang="zh-TW" sz="1400"/>
              <a:t>(</a:t>
            </a:r>
            <a:r>
              <a:rPr lang="zh-TW" altLang="en-US" sz="1400"/>
              <a:t>焦距</a:t>
            </a:r>
            <a:r>
              <a:rPr lang="en-US" altLang="zh-TW" sz="1400"/>
              <a:t>3.6mm)</a:t>
            </a:r>
          </a:p>
          <a:p>
            <a:pPr marL="285750" indent="-285750">
              <a:buFont typeface="Arial" panose="020B0604020202020204" pitchFamily="34" charset="0"/>
              <a:buChar char="•"/>
            </a:pPr>
            <a:r>
              <a:rPr lang="zh-TW" altLang="en-US" sz="1400"/>
              <a:t>左右寬度可達</a:t>
            </a:r>
            <a:r>
              <a:rPr lang="en-US" altLang="zh-TW" sz="1400"/>
              <a:t>12.5-18.5</a:t>
            </a:r>
            <a:r>
              <a:rPr lang="zh-TW" altLang="en-US" sz="1400"/>
              <a:t>公尺 </a:t>
            </a:r>
            <a:r>
              <a:rPr lang="en-US" altLang="zh-TW" sz="1400"/>
              <a:t>(</a:t>
            </a:r>
            <a:r>
              <a:rPr lang="zh-TW" altLang="en-US" sz="1400"/>
              <a:t>約</a:t>
            </a:r>
            <a:r>
              <a:rPr lang="en-US" altLang="zh-TW" sz="1400"/>
              <a:t>3-6</a:t>
            </a:r>
            <a:r>
              <a:rPr lang="zh-TW" altLang="en-US" sz="1400"/>
              <a:t>車道</a:t>
            </a:r>
            <a:r>
              <a:rPr lang="en-US" altLang="zh-TW" sz="1400"/>
              <a:t>)</a:t>
            </a:r>
            <a:r>
              <a:rPr lang="zh-TW" altLang="en-US" sz="1400"/>
              <a:t>，可完整涵蓋行人穿越道及行人等待區，加強人流計算</a:t>
            </a:r>
            <a:endParaRPr lang="en-US" altLang="zh-TW" sz="1400"/>
          </a:p>
          <a:p>
            <a:pPr marL="285750" indent="-285750">
              <a:buFont typeface="Arial" panose="020B0604020202020204" pitchFamily="34" charset="0"/>
              <a:buChar char="•"/>
            </a:pPr>
            <a:r>
              <a:rPr lang="en-US" altLang="zh-TW" sz="1400"/>
              <a:t>5-15</a:t>
            </a:r>
            <a:r>
              <a:rPr lang="zh-TW" altLang="en-US" sz="1400"/>
              <a:t>公尺距離清晰成像，加強偵測車輛之路口行為並加強車牌辨識功能</a:t>
            </a:r>
          </a:p>
        </p:txBody>
      </p:sp>
      <p:sp>
        <p:nvSpPr>
          <p:cNvPr id="9" name="文字方塊 8">
            <a:extLst>
              <a:ext uri="{FF2B5EF4-FFF2-40B4-BE49-F238E27FC236}">
                <a16:creationId xmlns:a16="http://schemas.microsoft.com/office/drawing/2014/main" id="{683C51AD-7F08-220D-7B61-456793363A73}"/>
              </a:ext>
            </a:extLst>
          </p:cNvPr>
          <p:cNvSpPr txBox="1"/>
          <p:nvPr/>
        </p:nvSpPr>
        <p:spPr>
          <a:xfrm>
            <a:off x="15554656" y="789747"/>
            <a:ext cx="3578023" cy="2246769"/>
          </a:xfrm>
          <a:prstGeom prst="rect">
            <a:avLst/>
          </a:prstGeom>
          <a:noFill/>
        </p:spPr>
        <p:txBody>
          <a:bodyPr wrap="square" rtlCol="0">
            <a:spAutoFit/>
          </a:bodyPr>
          <a:lstStyle/>
          <a:p>
            <a:r>
              <a:rPr lang="zh-TW" altLang="en-US" sz="1400" b="1"/>
              <a:t>拍遠：加強科技執法準確度及允許車隊長度計算功能</a:t>
            </a:r>
            <a:endParaRPr lang="en-US" altLang="zh-TW" sz="1400" b="1"/>
          </a:p>
          <a:p>
            <a:pPr marL="285750" indent="-285750">
              <a:buFont typeface="Arial" panose="020B0604020202020204" pitchFamily="34" charset="0"/>
              <a:buChar char="•"/>
            </a:pPr>
            <a:r>
              <a:rPr lang="zh-TW" altLang="en-US" sz="1400"/>
              <a:t>採用遠景鏡頭 </a:t>
            </a:r>
            <a:r>
              <a:rPr lang="en-US" altLang="zh-TW" sz="1400"/>
              <a:t>(</a:t>
            </a:r>
            <a:r>
              <a:rPr lang="zh-TW" altLang="en-US" sz="1400"/>
              <a:t>焦距</a:t>
            </a:r>
            <a:r>
              <a:rPr lang="en-US" altLang="zh-TW" sz="1400"/>
              <a:t>16mm)</a:t>
            </a:r>
          </a:p>
          <a:p>
            <a:pPr marL="285750" indent="-285750">
              <a:buFont typeface="Arial" panose="020B0604020202020204" pitchFamily="34" charset="0"/>
              <a:buChar char="•"/>
            </a:pPr>
            <a:r>
              <a:rPr lang="zh-TW" altLang="en-US" sz="1400"/>
              <a:t>左右寬度約</a:t>
            </a:r>
            <a:r>
              <a:rPr lang="en-US" altLang="zh-TW" sz="1400"/>
              <a:t>4.6-15</a:t>
            </a:r>
            <a:r>
              <a:rPr lang="zh-TW" altLang="en-US" sz="1400"/>
              <a:t>公尺 </a:t>
            </a:r>
            <a:r>
              <a:rPr lang="en-US" altLang="zh-TW" sz="1400"/>
              <a:t>(</a:t>
            </a:r>
            <a:r>
              <a:rPr lang="zh-TW" altLang="en-US" sz="1400"/>
              <a:t>約</a:t>
            </a:r>
            <a:r>
              <a:rPr lang="en-US" altLang="zh-TW" sz="1400"/>
              <a:t>1-4</a:t>
            </a:r>
            <a:r>
              <a:rPr lang="zh-TW" altLang="en-US" sz="1400"/>
              <a:t>車道</a:t>
            </a:r>
            <a:r>
              <a:rPr lang="en-US" altLang="zh-TW" sz="1400"/>
              <a:t>)</a:t>
            </a:r>
            <a:r>
              <a:rPr lang="zh-TW" altLang="en-US" sz="1400"/>
              <a:t>，近端範圍較窄可由廣角鏡補足、遠端則可完整涵蓋車道</a:t>
            </a:r>
            <a:endParaRPr lang="en-US" altLang="zh-TW" sz="1400"/>
          </a:p>
          <a:p>
            <a:pPr marL="285750" indent="-285750">
              <a:buFont typeface="Arial" panose="020B0604020202020204" pitchFamily="34" charset="0"/>
              <a:buChar char="•"/>
            </a:pPr>
            <a:r>
              <a:rPr lang="en-US" altLang="zh-TW" sz="1400"/>
              <a:t>15-50</a:t>
            </a:r>
            <a:r>
              <a:rPr lang="zh-TW" altLang="en-US" sz="1400"/>
              <a:t>公尺距離清晰成像，提供遠端的車輛偵測及更清晰的影像可用作車牌辨識</a:t>
            </a:r>
            <a:endParaRPr lang="en-US" altLang="zh-TW" sz="1400"/>
          </a:p>
          <a:p>
            <a:pPr marL="285750" indent="-285750">
              <a:buFont typeface="Arial" panose="020B0604020202020204" pitchFamily="34" charset="0"/>
              <a:buChar char="•"/>
            </a:pPr>
            <a:r>
              <a:rPr lang="zh-TW" altLang="en-US" sz="1400"/>
              <a:t>車隊長度計算</a:t>
            </a:r>
            <a:endParaRPr lang="en-US" altLang="zh-TW" sz="1400"/>
          </a:p>
          <a:p>
            <a:pPr marL="285750" indent="-285750">
              <a:buFont typeface="Arial" panose="020B0604020202020204" pitchFamily="34" charset="0"/>
              <a:buChar char="•"/>
            </a:pPr>
            <a:r>
              <a:rPr lang="zh-TW" altLang="en-US" sz="1400"/>
              <a:t>超速車輛追蹤</a:t>
            </a:r>
          </a:p>
        </p:txBody>
      </p:sp>
      <p:sp>
        <p:nvSpPr>
          <p:cNvPr id="11" name="文字方塊 10">
            <a:extLst>
              <a:ext uri="{FF2B5EF4-FFF2-40B4-BE49-F238E27FC236}">
                <a16:creationId xmlns:a16="http://schemas.microsoft.com/office/drawing/2014/main" id="{83377AD6-FCF4-AD2D-20C9-1A21D662196D}"/>
              </a:ext>
            </a:extLst>
          </p:cNvPr>
          <p:cNvSpPr txBox="1"/>
          <p:nvPr/>
        </p:nvSpPr>
        <p:spPr>
          <a:xfrm>
            <a:off x="838199" y="6858000"/>
            <a:ext cx="11033790" cy="923330"/>
          </a:xfrm>
          <a:prstGeom prst="rect">
            <a:avLst/>
          </a:prstGeom>
          <a:noFill/>
        </p:spPr>
        <p:txBody>
          <a:bodyPr wrap="none" rtlCol="0">
            <a:spAutoFit/>
          </a:bodyPr>
          <a:lstStyle/>
          <a:p>
            <a:r>
              <a:rPr lang="zh-TW" altLang="en-US"/>
              <a:t>成本面：各項應用單一路口解決方案皆須達一萬美元以上，難以普遍導入</a:t>
            </a:r>
            <a:endParaRPr lang="en-US" altLang="zh-TW"/>
          </a:p>
          <a:p>
            <a:r>
              <a:rPr lang="zh-TW" altLang="en-US"/>
              <a:t>施工面：交通監看及流量計算多導入變焦鏡，手動調焦大幅增加安裝時間；科技執法則須獨力架桿增加時間</a:t>
            </a:r>
            <a:endParaRPr lang="en-US" altLang="zh-TW"/>
          </a:p>
          <a:p>
            <a:r>
              <a:rPr lang="zh-TW" altLang="en-US"/>
              <a:t>美觀面：攝影機外露易造成民眾隱私權侵犯的觀感、整體纜線及桿件外露影響市容</a:t>
            </a:r>
          </a:p>
        </p:txBody>
      </p:sp>
      <p:grpSp>
        <p:nvGrpSpPr>
          <p:cNvPr id="13" name="群組 12">
            <a:extLst>
              <a:ext uri="{FF2B5EF4-FFF2-40B4-BE49-F238E27FC236}">
                <a16:creationId xmlns:a16="http://schemas.microsoft.com/office/drawing/2014/main" id="{BC599F20-939E-1A42-4C8F-A35259591533}"/>
              </a:ext>
            </a:extLst>
          </p:cNvPr>
          <p:cNvGrpSpPr>
            <a:grpSpLocks noChangeAspect="1"/>
          </p:cNvGrpSpPr>
          <p:nvPr/>
        </p:nvGrpSpPr>
        <p:grpSpPr>
          <a:xfrm>
            <a:off x="12408213" y="4676353"/>
            <a:ext cx="288001" cy="413160"/>
            <a:chOff x="880454" y="1103741"/>
            <a:chExt cx="461432" cy="661961"/>
          </a:xfrm>
        </p:grpSpPr>
        <p:sp>
          <p:nvSpPr>
            <p:cNvPr id="14" name="橢圓 13">
              <a:extLst>
                <a:ext uri="{FF2B5EF4-FFF2-40B4-BE49-F238E27FC236}">
                  <a16:creationId xmlns:a16="http://schemas.microsoft.com/office/drawing/2014/main" id="{35FF4C17-C452-728F-EA6C-657EDCBB1336}"/>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5" name="矩形 14">
              <a:extLst>
                <a:ext uri="{FF2B5EF4-FFF2-40B4-BE49-F238E27FC236}">
                  <a16:creationId xmlns:a16="http://schemas.microsoft.com/office/drawing/2014/main" id="{09D98BDC-C5DE-17A3-26BE-585DF3BE99C7}"/>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6" name="橢圓 15">
              <a:extLst>
                <a:ext uri="{FF2B5EF4-FFF2-40B4-BE49-F238E27FC236}">
                  <a16:creationId xmlns:a16="http://schemas.microsoft.com/office/drawing/2014/main" id="{795D8CE0-EDDD-E22A-C1C3-CFF1A5CA9FC2}"/>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7" name="矩形 16">
              <a:extLst>
                <a:ext uri="{FF2B5EF4-FFF2-40B4-BE49-F238E27FC236}">
                  <a16:creationId xmlns:a16="http://schemas.microsoft.com/office/drawing/2014/main" id="{1D7E8B17-B3DC-37B9-4B15-DCD196349E88}"/>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18" name="文字方塊 17">
            <a:extLst>
              <a:ext uri="{FF2B5EF4-FFF2-40B4-BE49-F238E27FC236}">
                <a16:creationId xmlns:a16="http://schemas.microsoft.com/office/drawing/2014/main" id="{C879AB3D-457A-FB74-EAC1-11F6F4AE384B}"/>
              </a:ext>
            </a:extLst>
          </p:cNvPr>
          <p:cNvSpPr txBox="1"/>
          <p:nvPr/>
        </p:nvSpPr>
        <p:spPr>
          <a:xfrm>
            <a:off x="838199" y="4676353"/>
            <a:ext cx="10693401" cy="1889363"/>
          </a:xfrm>
          <a:prstGeom prst="rect">
            <a:avLst/>
          </a:prstGeom>
          <a:noFill/>
        </p:spPr>
        <p:txBody>
          <a:bodyPr wrap="square" rtlCol="0">
            <a:spAutoFit/>
          </a:bodyPr>
          <a:lstStyle/>
          <a:p>
            <a:pPr>
              <a:lnSpc>
                <a:spcPct val="150000"/>
              </a:lnSpc>
            </a:pPr>
            <a:r>
              <a:rPr lang="zh-TW" altLang="en-US" sz="2000">
                <a:solidFill>
                  <a:srgbClr val="FF0000"/>
                </a:solidFill>
              </a:rPr>
              <a:t>機會</a:t>
            </a:r>
            <a:r>
              <a:rPr lang="en-US" altLang="zh-TW" sz="2000">
                <a:solidFill>
                  <a:srgbClr val="FF0000"/>
                </a:solidFill>
              </a:rPr>
              <a:t>:</a:t>
            </a:r>
            <a:r>
              <a:rPr lang="zh-TW" altLang="en-US" sz="2000">
                <a:solidFill>
                  <a:srgbClr val="FF0000"/>
                </a:solidFill>
              </a:rPr>
              <a:t> 結合既有交通燈、提出更具成本優勢，穩定度、安裝維護與美觀兼具的解決方案。</a:t>
            </a:r>
            <a:endParaRPr lang="en-US" altLang="zh-TW" sz="2000">
              <a:solidFill>
                <a:srgbClr val="FF0000"/>
              </a:solidFill>
            </a:endParaRPr>
          </a:p>
          <a:p>
            <a:pPr>
              <a:lnSpc>
                <a:spcPct val="150000"/>
              </a:lnSpc>
            </a:pPr>
            <a:r>
              <a:rPr lang="zh-TW" altLang="en-US" sz="2000">
                <a:solidFill>
                  <a:srgbClr val="FF0000"/>
                </a:solidFill>
              </a:rPr>
              <a:t>架設於交通燈的優勢 </a:t>
            </a:r>
            <a:r>
              <a:rPr lang="en-US" altLang="zh-TW" sz="2000">
                <a:solidFill>
                  <a:srgbClr val="FF0000"/>
                </a:solidFill>
              </a:rPr>
              <a:t>:</a:t>
            </a:r>
            <a:r>
              <a:rPr lang="zh-TW" altLang="en-US" sz="2000">
                <a:solidFill>
                  <a:srgbClr val="FF0000"/>
                </a:solidFill>
              </a:rPr>
              <a:t> 高度固定，線路固定、</a:t>
            </a:r>
            <a:r>
              <a:rPr lang="zh-TW" altLang="en-US" sz="2000">
                <a:solidFill>
                  <a:srgbClr val="FF0000"/>
                </a:solidFill>
                <a:highlight>
                  <a:srgbClr val="FFFF00"/>
                </a:highlight>
              </a:rPr>
              <a:t>對準道路</a:t>
            </a:r>
            <a:r>
              <a:rPr lang="zh-TW" altLang="en-US" sz="2000">
                <a:solidFill>
                  <a:srgbClr val="FF0000"/>
                </a:solidFill>
              </a:rPr>
              <a:t>、避免曝曬、隱密美觀。</a:t>
            </a:r>
            <a:endParaRPr lang="en-US" altLang="zh-TW" sz="2000">
              <a:solidFill>
                <a:srgbClr val="FF0000"/>
              </a:solidFill>
            </a:endParaRPr>
          </a:p>
          <a:p>
            <a:pPr>
              <a:lnSpc>
                <a:spcPct val="150000"/>
              </a:lnSpc>
            </a:pPr>
            <a:r>
              <a:rPr lang="zh-TW" altLang="en-US" sz="2000">
                <a:solidFill>
                  <a:srgbClr val="FF0000"/>
                </a:solidFill>
              </a:rPr>
              <a:t>目標市場</a:t>
            </a:r>
            <a:r>
              <a:rPr lang="en-US" altLang="zh-TW" sz="2000">
                <a:solidFill>
                  <a:srgbClr val="FF0000"/>
                </a:solidFill>
              </a:rPr>
              <a:t>:</a:t>
            </a:r>
            <a:r>
              <a:rPr lang="zh-TW" altLang="en-US" sz="2000">
                <a:solidFill>
                  <a:srgbClr val="FF0000"/>
                </a:solidFill>
              </a:rPr>
              <a:t> 可以設定條件固定的標準道路</a:t>
            </a:r>
            <a:r>
              <a:rPr lang="en-US" altLang="zh-TW" sz="2000">
                <a:solidFill>
                  <a:srgbClr val="FF0000"/>
                </a:solidFill>
              </a:rPr>
              <a:t>, </a:t>
            </a:r>
            <a:r>
              <a:rPr lang="zh-TW" altLang="en-US" sz="2000">
                <a:solidFill>
                  <a:srgbClr val="FF0000"/>
                </a:solidFill>
              </a:rPr>
              <a:t>單線</a:t>
            </a:r>
            <a:r>
              <a:rPr lang="en-US" altLang="zh-TW" sz="2000">
                <a:solidFill>
                  <a:srgbClr val="FF0000"/>
                </a:solidFill>
              </a:rPr>
              <a:t>, </a:t>
            </a:r>
            <a:r>
              <a:rPr lang="zh-TW" altLang="en-US" sz="2000">
                <a:solidFill>
                  <a:srgbClr val="FF0000"/>
                </a:solidFill>
              </a:rPr>
              <a:t>雙線</a:t>
            </a:r>
            <a:r>
              <a:rPr lang="en-US" altLang="zh-TW" sz="2000">
                <a:solidFill>
                  <a:srgbClr val="FF0000"/>
                </a:solidFill>
              </a:rPr>
              <a:t>. </a:t>
            </a:r>
          </a:p>
          <a:p>
            <a:pPr>
              <a:lnSpc>
                <a:spcPct val="150000"/>
              </a:lnSpc>
            </a:pPr>
            <a:r>
              <a:rPr lang="zh-TW" altLang="en-US" sz="2000">
                <a:solidFill>
                  <a:srgbClr val="FF0000"/>
                </a:solidFill>
              </a:rPr>
              <a:t>採用 </a:t>
            </a:r>
            <a:r>
              <a:rPr lang="en-US" altLang="zh-TW" sz="2000">
                <a:solidFill>
                  <a:srgbClr val="FF0000"/>
                </a:solidFill>
              </a:rPr>
              <a:t>AI</a:t>
            </a:r>
            <a:r>
              <a:rPr lang="zh-TW" altLang="en-US" sz="2000">
                <a:solidFill>
                  <a:srgbClr val="FF0000"/>
                </a:solidFill>
              </a:rPr>
              <a:t> 的優勢 </a:t>
            </a:r>
            <a:r>
              <a:rPr lang="en-US" altLang="zh-TW" sz="2000">
                <a:solidFill>
                  <a:srgbClr val="FF0000"/>
                </a:solidFill>
              </a:rPr>
              <a:t>:</a:t>
            </a:r>
            <a:r>
              <a:rPr lang="zh-TW" altLang="en-US" sz="2000">
                <a:solidFill>
                  <a:srgbClr val="FF0000"/>
                </a:solidFill>
              </a:rPr>
              <a:t> 簡化安裝</a:t>
            </a:r>
            <a:r>
              <a:rPr lang="en-US" altLang="zh-TW" sz="2000">
                <a:solidFill>
                  <a:srgbClr val="FF0000"/>
                </a:solidFill>
              </a:rPr>
              <a:t>, </a:t>
            </a:r>
            <a:r>
              <a:rPr lang="zh-TW" altLang="en-US" sz="2000">
                <a:solidFill>
                  <a:srgbClr val="FF0000"/>
                </a:solidFill>
              </a:rPr>
              <a:t>自動學習</a:t>
            </a:r>
            <a:r>
              <a:rPr lang="en-US" altLang="zh-TW" sz="2000">
                <a:solidFill>
                  <a:srgbClr val="FF0000"/>
                </a:solidFill>
              </a:rPr>
              <a:t>, </a:t>
            </a:r>
            <a:r>
              <a:rPr lang="zh-TW" altLang="en-US" sz="2000">
                <a:solidFill>
                  <a:srgbClr val="FF0000"/>
                </a:solidFill>
              </a:rPr>
              <a:t>提高準確率。</a:t>
            </a:r>
          </a:p>
        </p:txBody>
      </p:sp>
      <p:sp>
        <p:nvSpPr>
          <p:cNvPr id="12" name="爆炸: 十四角 11">
            <a:extLst>
              <a:ext uri="{FF2B5EF4-FFF2-40B4-BE49-F238E27FC236}">
                <a16:creationId xmlns:a16="http://schemas.microsoft.com/office/drawing/2014/main" id="{7A35AFE7-D8E7-114F-A011-D741D9B67818}"/>
              </a:ext>
            </a:extLst>
          </p:cNvPr>
          <p:cNvSpPr/>
          <p:nvPr/>
        </p:nvSpPr>
        <p:spPr>
          <a:xfrm>
            <a:off x="12191999" y="4958387"/>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表格</a:t>
            </a:r>
            <a:endParaRPr lang="en-US" altLang="zh-TW"/>
          </a:p>
          <a:p>
            <a:pPr algn="ctr"/>
            <a:r>
              <a:rPr lang="en-US" altLang="zh-TW"/>
              <a:t>Summary</a:t>
            </a:r>
          </a:p>
          <a:p>
            <a:pPr algn="ctr"/>
            <a:r>
              <a:rPr lang="zh-TW" altLang="en-US"/>
              <a:t>機會</a:t>
            </a:r>
          </a:p>
        </p:txBody>
      </p:sp>
    </p:spTree>
    <p:extLst>
      <p:ext uri="{BB962C8B-B14F-4D97-AF65-F5344CB8AC3E}">
        <p14:creationId xmlns:p14="http://schemas.microsoft.com/office/powerpoint/2010/main" val="737811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8AB8E0-B0F9-4C1E-4DE1-8A78B8B5A94B}"/>
              </a:ext>
            </a:extLst>
          </p:cNvPr>
          <p:cNvSpPr>
            <a:spLocks noGrp="1"/>
          </p:cNvSpPr>
          <p:nvPr>
            <p:ph type="title"/>
          </p:nvPr>
        </p:nvSpPr>
        <p:spPr/>
        <p:txBody>
          <a:bodyPr/>
          <a:lstStyle/>
          <a:p>
            <a:r>
              <a:rPr lang="en-US" altLang="zh-TW">
                <a:solidFill>
                  <a:schemeClr val="tx1"/>
                </a:solidFill>
              </a:rPr>
              <a:t>RW - 3000 Series </a:t>
            </a:r>
            <a:r>
              <a:rPr lang="zh-TW" altLang="en-US">
                <a:solidFill>
                  <a:schemeClr val="tx1"/>
                </a:solidFill>
              </a:rPr>
              <a:t>產品機會</a:t>
            </a:r>
          </a:p>
        </p:txBody>
      </p:sp>
      <p:sp>
        <p:nvSpPr>
          <p:cNvPr id="3" name="投影片編號版面配置區 2">
            <a:extLst>
              <a:ext uri="{FF2B5EF4-FFF2-40B4-BE49-F238E27FC236}">
                <a16:creationId xmlns:a16="http://schemas.microsoft.com/office/drawing/2014/main" id="{FB1AB49D-7599-EE4D-B4D2-482F3CA3B7C0}"/>
              </a:ext>
            </a:extLst>
          </p:cNvPr>
          <p:cNvSpPr>
            <a:spLocks noGrp="1"/>
          </p:cNvSpPr>
          <p:nvPr>
            <p:ph type="sldNum" sz="quarter" idx="12"/>
          </p:nvPr>
        </p:nvSpPr>
        <p:spPr/>
        <p:txBody>
          <a:bodyPr/>
          <a:lstStyle/>
          <a:p>
            <a:pPr algn="ctr"/>
            <a:fld id="{6E290225-7458-4E5F-AFE5-E142CAAEBF37}" type="slidenum">
              <a:rPr lang="en-US" smtClean="0"/>
              <a:pPr algn="ctr"/>
              <a:t>28</a:t>
            </a:fld>
            <a:endParaRPr lang="en-US"/>
          </a:p>
        </p:txBody>
      </p:sp>
      <p:sp>
        <p:nvSpPr>
          <p:cNvPr id="12" name="內容版面配置區 11">
            <a:extLst>
              <a:ext uri="{FF2B5EF4-FFF2-40B4-BE49-F238E27FC236}">
                <a16:creationId xmlns:a16="http://schemas.microsoft.com/office/drawing/2014/main" id="{D3894338-985F-FA04-E68C-593AA68EB37D}"/>
              </a:ext>
            </a:extLst>
          </p:cNvPr>
          <p:cNvSpPr txBox="1">
            <a:spLocks noGrp="1"/>
          </p:cNvSpPr>
          <p:nvPr>
            <p:ph idx="1"/>
          </p:nvPr>
        </p:nvSpPr>
        <p:spPr>
          <a:xfrm>
            <a:off x="626532" y="1389063"/>
            <a:ext cx="9430787" cy="4331827"/>
          </a:xfrm>
          <a:prstGeom prst="rect">
            <a:avLst/>
          </a:prstGeom>
          <a:noFill/>
        </p:spPr>
        <p:txBody>
          <a:bodyPr wrap="none" rtlCol="0">
            <a:spAutoFit/>
          </a:bodyPr>
          <a:lstStyle/>
          <a:p>
            <a:pPr marL="342900" indent="-342900">
              <a:lnSpc>
                <a:spcPct val="200000"/>
              </a:lnSpc>
              <a:buAutoNum type="arabicPeriod"/>
            </a:pPr>
            <a:r>
              <a:rPr lang="en-US" altLang="zh-TW">
                <a:solidFill>
                  <a:schemeClr val="tx1"/>
                </a:solidFill>
              </a:rPr>
              <a:t>AIOT</a:t>
            </a:r>
            <a:r>
              <a:rPr lang="zh-TW" altLang="en-US">
                <a:solidFill>
                  <a:schemeClr val="tx1"/>
                </a:solidFill>
              </a:rPr>
              <a:t> 配件 </a:t>
            </a:r>
            <a:r>
              <a:rPr lang="en-US" altLang="zh-TW">
                <a:solidFill>
                  <a:schemeClr val="tx1"/>
                </a:solidFill>
              </a:rPr>
              <a:t>for </a:t>
            </a:r>
            <a:r>
              <a:rPr lang="zh-TW" altLang="en-US">
                <a:solidFill>
                  <a:schemeClr val="tx1"/>
                </a:solidFill>
              </a:rPr>
              <a:t>交通號誌、鏡頭模組化設計降低硬體成本</a:t>
            </a:r>
            <a:endParaRPr lang="en-US" altLang="zh-TW">
              <a:solidFill>
                <a:schemeClr val="tx1"/>
              </a:solidFill>
            </a:endParaRPr>
          </a:p>
          <a:p>
            <a:pPr marL="342900" indent="-342900">
              <a:lnSpc>
                <a:spcPct val="200000"/>
              </a:lnSpc>
              <a:buAutoNum type="arabicPeriod"/>
            </a:pPr>
            <a:r>
              <a:rPr lang="zh-TW" altLang="en-US">
                <a:solidFill>
                  <a:schemeClr val="tx1"/>
                </a:solidFill>
              </a:rPr>
              <a:t>可整合交通燈電源 </a:t>
            </a:r>
            <a:r>
              <a:rPr lang="en-US" altLang="zh-TW">
                <a:solidFill>
                  <a:schemeClr val="tx1"/>
                </a:solidFill>
              </a:rPr>
              <a:t>+</a:t>
            </a:r>
            <a:r>
              <a:rPr lang="zh-TW" altLang="en-US">
                <a:solidFill>
                  <a:schemeClr val="tx1"/>
                </a:solidFill>
              </a:rPr>
              <a:t> 內建 </a:t>
            </a:r>
            <a:r>
              <a:rPr lang="en-US" altLang="zh-TW">
                <a:solidFill>
                  <a:schemeClr val="tx1"/>
                </a:solidFill>
              </a:rPr>
              <a:t>Wi-Fi, 4G Bridge,</a:t>
            </a:r>
            <a:r>
              <a:rPr lang="zh-TW" altLang="en-US">
                <a:solidFill>
                  <a:schemeClr val="tx1"/>
                </a:solidFill>
              </a:rPr>
              <a:t> 簡化安裝成本 </a:t>
            </a:r>
            <a:r>
              <a:rPr lang="en-US" altLang="zh-TW">
                <a:solidFill>
                  <a:schemeClr val="tx1"/>
                </a:solidFill>
              </a:rPr>
              <a:t>(</a:t>
            </a:r>
            <a:r>
              <a:rPr lang="zh-TW" altLang="en-US">
                <a:solidFill>
                  <a:schemeClr val="tx1"/>
                </a:solidFill>
              </a:rPr>
              <a:t>可作整燈配件安裝</a:t>
            </a:r>
            <a:r>
              <a:rPr lang="en-US" altLang="zh-TW">
                <a:solidFill>
                  <a:schemeClr val="tx1"/>
                </a:solidFill>
              </a:rPr>
              <a:t>) </a:t>
            </a:r>
          </a:p>
          <a:p>
            <a:pPr marL="342900" indent="-342900">
              <a:lnSpc>
                <a:spcPct val="200000"/>
              </a:lnSpc>
              <a:buAutoNum type="arabicPeriod"/>
            </a:pPr>
            <a:r>
              <a:rPr lang="zh-TW" altLang="en-US">
                <a:solidFill>
                  <a:schemeClr val="tx1"/>
                </a:solidFill>
              </a:rPr>
              <a:t>使用定焦鏡，並於安裝前針對</a:t>
            </a:r>
            <a:r>
              <a:rPr lang="zh-TW" altLang="en-US">
                <a:solidFill>
                  <a:srgbClr val="FF0000"/>
                </a:solidFill>
              </a:rPr>
              <a:t>道路條件與需求設定選用</a:t>
            </a:r>
            <a:r>
              <a:rPr lang="zh-TW" altLang="en-US">
                <a:solidFill>
                  <a:schemeClr val="tx1"/>
                </a:solidFill>
              </a:rPr>
              <a:t>，省去安裝及調焦工作</a:t>
            </a:r>
            <a:endParaRPr lang="en-US" altLang="zh-TW">
              <a:solidFill>
                <a:schemeClr val="tx1"/>
              </a:solidFill>
            </a:endParaRPr>
          </a:p>
          <a:p>
            <a:pPr marL="342900" indent="-342900">
              <a:lnSpc>
                <a:spcPct val="200000"/>
              </a:lnSpc>
              <a:buAutoNum type="arabicPeriod"/>
            </a:pPr>
            <a:r>
              <a:rPr lang="zh-TW" altLang="en-US">
                <a:solidFill>
                  <a:schemeClr val="tx1"/>
                </a:solidFill>
              </a:rPr>
              <a:t>透過 </a:t>
            </a:r>
            <a:r>
              <a:rPr lang="en-US" altLang="zh-TW">
                <a:solidFill>
                  <a:schemeClr val="tx1"/>
                </a:solidFill>
              </a:rPr>
              <a:t>AI</a:t>
            </a:r>
            <a:r>
              <a:rPr lang="zh-TW" altLang="en-US">
                <a:solidFill>
                  <a:schemeClr val="tx1"/>
                </a:solidFill>
              </a:rPr>
              <a:t> </a:t>
            </a:r>
            <a:r>
              <a:rPr lang="en-US" altLang="zh-TW">
                <a:solidFill>
                  <a:schemeClr val="tx1"/>
                </a:solidFill>
              </a:rPr>
              <a:t>Enable + </a:t>
            </a:r>
            <a:r>
              <a:rPr lang="zh-TW" altLang="en-US">
                <a:solidFill>
                  <a:schemeClr val="tx1"/>
                </a:solidFill>
              </a:rPr>
              <a:t>固定高度</a:t>
            </a:r>
            <a:r>
              <a:rPr lang="en-US" altLang="zh-TW">
                <a:solidFill>
                  <a:schemeClr val="tx1"/>
                </a:solidFill>
              </a:rPr>
              <a:t>, </a:t>
            </a:r>
            <a:r>
              <a:rPr lang="zh-TW" altLang="en-US">
                <a:solidFill>
                  <a:schemeClr val="tx1"/>
                </a:solidFill>
              </a:rPr>
              <a:t>自動偵測道路線型及車流，解決複雜</a:t>
            </a:r>
            <a:r>
              <a:rPr lang="en-US" altLang="zh-TW">
                <a:solidFill>
                  <a:schemeClr val="tx1"/>
                </a:solidFill>
              </a:rPr>
              <a:t>VA</a:t>
            </a:r>
            <a:r>
              <a:rPr lang="zh-TW" altLang="en-US">
                <a:solidFill>
                  <a:schemeClr val="tx1"/>
                </a:solidFill>
              </a:rPr>
              <a:t> 設定問題</a:t>
            </a:r>
            <a:endParaRPr lang="en-US" altLang="zh-TW">
              <a:solidFill>
                <a:schemeClr val="tx1"/>
              </a:solidFill>
            </a:endParaRPr>
          </a:p>
          <a:p>
            <a:pPr marL="342900" indent="-342900">
              <a:lnSpc>
                <a:spcPct val="200000"/>
              </a:lnSpc>
              <a:buAutoNum type="arabicPeriod"/>
            </a:pPr>
            <a:r>
              <a:rPr lang="zh-TW" altLang="en-US">
                <a:solidFill>
                  <a:schemeClr val="tx1"/>
                </a:solidFill>
              </a:rPr>
              <a:t>透過雙鏡頭或三鏡頭，可涵蓋路口與行人安全的相關應用。</a:t>
            </a:r>
            <a:endParaRPr lang="en-US" altLang="zh-TW">
              <a:solidFill>
                <a:schemeClr val="tx1"/>
              </a:solidFill>
            </a:endParaRPr>
          </a:p>
          <a:p>
            <a:pPr marL="342900" indent="-342900">
              <a:lnSpc>
                <a:spcPct val="200000"/>
              </a:lnSpc>
              <a:buAutoNum type="arabicPeriod"/>
            </a:pPr>
            <a:r>
              <a:rPr lang="zh-TW" altLang="en-US">
                <a:solidFill>
                  <a:schemeClr val="tx1"/>
                </a:solidFill>
              </a:rPr>
              <a:t>結合 </a:t>
            </a:r>
            <a:r>
              <a:rPr lang="en-US" altLang="zh-TW">
                <a:solidFill>
                  <a:schemeClr val="tx1"/>
                </a:solidFill>
              </a:rPr>
              <a:t>ARMS</a:t>
            </a:r>
            <a:r>
              <a:rPr lang="zh-TW" altLang="en-US">
                <a:solidFill>
                  <a:schemeClr val="tx1"/>
                </a:solidFill>
              </a:rPr>
              <a:t> 提供資產管理</a:t>
            </a:r>
            <a:r>
              <a:rPr lang="en-US" altLang="zh-TW">
                <a:solidFill>
                  <a:schemeClr val="tx1"/>
                </a:solidFill>
              </a:rPr>
              <a:t>, </a:t>
            </a:r>
            <a:r>
              <a:rPr lang="zh-TW" altLang="en-US">
                <a:solidFill>
                  <a:schemeClr val="tx1"/>
                </a:solidFill>
              </a:rPr>
              <a:t>維修派工</a:t>
            </a:r>
            <a:r>
              <a:rPr lang="en-US" altLang="zh-TW">
                <a:solidFill>
                  <a:schemeClr val="tx1"/>
                </a:solidFill>
              </a:rPr>
              <a:t>, </a:t>
            </a:r>
            <a:r>
              <a:rPr lang="zh-TW" altLang="en-US">
                <a:solidFill>
                  <a:schemeClr val="tx1"/>
                </a:solidFill>
              </a:rPr>
              <a:t>碳盤績效管理</a:t>
            </a:r>
            <a:r>
              <a:rPr lang="en-US" altLang="zh-TW">
                <a:solidFill>
                  <a:schemeClr val="tx1"/>
                </a:solidFill>
              </a:rPr>
              <a:t>, </a:t>
            </a:r>
            <a:r>
              <a:rPr lang="zh-TW" altLang="en-US">
                <a:solidFill>
                  <a:schemeClr val="tx1"/>
                </a:solidFill>
              </a:rPr>
              <a:t>交控資料收集</a:t>
            </a:r>
          </a:p>
        </p:txBody>
      </p:sp>
      <p:sp>
        <p:nvSpPr>
          <p:cNvPr id="4" name="爆炸: 十四角 3">
            <a:extLst>
              <a:ext uri="{FF2B5EF4-FFF2-40B4-BE49-F238E27FC236}">
                <a16:creationId xmlns:a16="http://schemas.microsoft.com/office/drawing/2014/main" id="{E27F26C3-78DF-0422-C3A2-0DC30B352971}"/>
              </a:ext>
            </a:extLst>
          </p:cNvPr>
          <p:cNvSpPr/>
          <p:nvPr/>
        </p:nvSpPr>
        <p:spPr>
          <a:xfrm>
            <a:off x="12191999" y="4958387"/>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高度、角度不確定不用定焦鏡</a:t>
            </a:r>
          </a:p>
        </p:txBody>
      </p:sp>
    </p:spTree>
    <p:extLst>
      <p:ext uri="{BB962C8B-B14F-4D97-AF65-F5344CB8AC3E}">
        <p14:creationId xmlns:p14="http://schemas.microsoft.com/office/powerpoint/2010/main" val="2633610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20AADAE-963A-1715-6DDE-5A99ABECC713}"/>
              </a:ext>
            </a:extLst>
          </p:cNvPr>
          <p:cNvPicPr>
            <a:picLocks noChangeAspect="1"/>
          </p:cNvPicPr>
          <p:nvPr/>
        </p:nvPicPr>
        <p:blipFill>
          <a:blip r:embed="rId2"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562345" flipH="1">
            <a:off x="733337" y="2379056"/>
            <a:ext cx="300601" cy="300601"/>
          </a:xfrm>
          <a:prstGeom prst="rect">
            <a:avLst/>
          </a:prstGeom>
        </p:spPr>
      </p:pic>
      <p:sp>
        <p:nvSpPr>
          <p:cNvPr id="2" name="標題 1">
            <a:extLst>
              <a:ext uri="{FF2B5EF4-FFF2-40B4-BE49-F238E27FC236}">
                <a16:creationId xmlns:a16="http://schemas.microsoft.com/office/drawing/2014/main" id="{6D54BF18-4196-3F2C-B8DD-7F2EBB6AAE61}"/>
              </a:ext>
            </a:extLst>
          </p:cNvPr>
          <p:cNvSpPr>
            <a:spLocks noGrp="1"/>
          </p:cNvSpPr>
          <p:nvPr>
            <p:ph type="title"/>
          </p:nvPr>
        </p:nvSpPr>
        <p:spPr/>
        <p:txBody>
          <a:bodyPr/>
          <a:lstStyle/>
          <a:p>
            <a:r>
              <a:rPr lang="en-US" altLang="zh-TW"/>
              <a:t>RW-3000 </a:t>
            </a:r>
            <a:r>
              <a:rPr lang="zh-TW" altLang="en-US"/>
              <a:t>雙鏡頭解決方案</a:t>
            </a:r>
          </a:p>
        </p:txBody>
      </p:sp>
      <p:sp>
        <p:nvSpPr>
          <p:cNvPr id="3" name="投影片編號版面配置區 2">
            <a:extLst>
              <a:ext uri="{FF2B5EF4-FFF2-40B4-BE49-F238E27FC236}">
                <a16:creationId xmlns:a16="http://schemas.microsoft.com/office/drawing/2014/main" id="{F907324D-FD35-5F50-E83C-F425FC24D195}"/>
              </a:ext>
            </a:extLst>
          </p:cNvPr>
          <p:cNvSpPr>
            <a:spLocks noGrp="1"/>
          </p:cNvSpPr>
          <p:nvPr>
            <p:ph type="sldNum" sz="quarter" idx="12"/>
          </p:nvPr>
        </p:nvSpPr>
        <p:spPr/>
        <p:txBody>
          <a:bodyPr/>
          <a:lstStyle/>
          <a:p>
            <a:pPr algn="ctr"/>
            <a:fld id="{6E290225-7458-4E5F-AFE5-E142CAAEBF37}" type="slidenum">
              <a:rPr lang="en-US" smtClean="0"/>
              <a:pPr algn="ctr"/>
              <a:t>29</a:t>
            </a:fld>
            <a:endParaRPr lang="en-US"/>
          </a:p>
        </p:txBody>
      </p:sp>
      <p:sp>
        <p:nvSpPr>
          <p:cNvPr id="5" name="文字方塊 4">
            <a:extLst>
              <a:ext uri="{FF2B5EF4-FFF2-40B4-BE49-F238E27FC236}">
                <a16:creationId xmlns:a16="http://schemas.microsoft.com/office/drawing/2014/main" id="{75995A8C-1B85-A8F7-239F-FA73A2205E81}"/>
              </a:ext>
            </a:extLst>
          </p:cNvPr>
          <p:cNvSpPr txBox="1"/>
          <p:nvPr/>
        </p:nvSpPr>
        <p:spPr>
          <a:xfrm>
            <a:off x="838200" y="1177916"/>
            <a:ext cx="4822371" cy="615553"/>
          </a:xfrm>
          <a:prstGeom prst="rect">
            <a:avLst/>
          </a:prstGeom>
          <a:noFill/>
        </p:spPr>
        <p:txBody>
          <a:bodyPr wrap="square" rtlCol="0">
            <a:spAutoFit/>
          </a:bodyPr>
          <a:lstStyle/>
          <a:p>
            <a:r>
              <a:rPr lang="zh-TW" altLang="en-US" b="1"/>
              <a:t>現有做法</a:t>
            </a:r>
            <a:r>
              <a:rPr lang="zh-TW" altLang="en-US"/>
              <a:t>：</a:t>
            </a:r>
            <a:r>
              <a:rPr lang="zh-TW" altLang="en-US" sz="1600"/>
              <a:t>鏡頭只能設定</a:t>
            </a:r>
            <a:r>
              <a:rPr lang="zh-TW" altLang="en-US" sz="1600">
                <a:solidFill>
                  <a:srgbClr val="FF0000"/>
                </a:solidFill>
              </a:rPr>
              <a:t>單一焦段</a:t>
            </a:r>
            <a:r>
              <a:rPr lang="zh-TW" altLang="en-US"/>
              <a:t>，</a:t>
            </a:r>
            <a:r>
              <a:rPr lang="zh-TW" altLang="en-US" sz="1600"/>
              <a:t>只能選擇拍攝完整行人穿越道或車隊長度</a:t>
            </a:r>
            <a:endParaRPr lang="en-US" altLang="zh-TW"/>
          </a:p>
        </p:txBody>
      </p:sp>
      <p:sp>
        <p:nvSpPr>
          <p:cNvPr id="6" name="文字方塊 5">
            <a:extLst>
              <a:ext uri="{FF2B5EF4-FFF2-40B4-BE49-F238E27FC236}">
                <a16:creationId xmlns:a16="http://schemas.microsoft.com/office/drawing/2014/main" id="{7DB63688-C250-A3F0-1C5D-89E3EC080FFB}"/>
              </a:ext>
            </a:extLst>
          </p:cNvPr>
          <p:cNvSpPr txBox="1"/>
          <p:nvPr/>
        </p:nvSpPr>
        <p:spPr>
          <a:xfrm>
            <a:off x="6096000" y="1177916"/>
            <a:ext cx="6197600" cy="369332"/>
          </a:xfrm>
          <a:prstGeom prst="rect">
            <a:avLst/>
          </a:prstGeom>
          <a:noFill/>
        </p:spPr>
        <p:txBody>
          <a:bodyPr wrap="square" rtlCol="0">
            <a:spAutoFit/>
          </a:bodyPr>
          <a:lstStyle/>
          <a:p>
            <a:r>
              <a:rPr lang="en-US" altLang="zh-TW" b="1" err="1"/>
              <a:t>Leotek</a:t>
            </a:r>
            <a:r>
              <a:rPr lang="zh-TW" altLang="en-US" b="1"/>
              <a:t>做法</a:t>
            </a:r>
            <a:r>
              <a:rPr lang="zh-TW" altLang="en-US" sz="1600"/>
              <a:t>：雙攝影機設計，涵蓋更寬、更遠</a:t>
            </a:r>
            <a:r>
              <a:rPr lang="zh-TW" altLang="en-US" sz="1800"/>
              <a:t>，</a:t>
            </a:r>
            <a:r>
              <a:rPr lang="zh-TW" altLang="en-US" sz="1600"/>
              <a:t>完整蒐集車隊資料</a:t>
            </a:r>
            <a:endParaRPr lang="en-US" altLang="zh-TW"/>
          </a:p>
        </p:txBody>
      </p:sp>
      <p:graphicFrame>
        <p:nvGraphicFramePr>
          <p:cNvPr id="7" name="表格 6">
            <a:extLst>
              <a:ext uri="{FF2B5EF4-FFF2-40B4-BE49-F238E27FC236}">
                <a16:creationId xmlns:a16="http://schemas.microsoft.com/office/drawing/2014/main" id="{25897B9B-2895-F4ED-7546-27C663999376}"/>
              </a:ext>
            </a:extLst>
          </p:cNvPr>
          <p:cNvGraphicFramePr>
            <a:graphicFrameLocks noGrp="1"/>
          </p:cNvGraphicFramePr>
          <p:nvPr>
            <p:extLst>
              <p:ext uri="{D42A27DB-BD31-4B8C-83A1-F6EECF244321}">
                <p14:modId xmlns:p14="http://schemas.microsoft.com/office/powerpoint/2010/main" val="1726583339"/>
              </p:ext>
            </p:extLst>
          </p:nvPr>
        </p:nvGraphicFramePr>
        <p:xfrm>
          <a:off x="12240645" y="1265684"/>
          <a:ext cx="11364688" cy="4788001"/>
        </p:xfrm>
        <a:graphic>
          <a:graphicData uri="http://schemas.openxmlformats.org/drawingml/2006/table">
            <a:tbl>
              <a:tblPr>
                <a:tableStyleId>{5C22544A-7EE6-4342-B048-85BDC9FD1C3A}</a:tableStyleId>
              </a:tblPr>
              <a:tblGrid>
                <a:gridCol w="1024920">
                  <a:extLst>
                    <a:ext uri="{9D8B030D-6E8A-4147-A177-3AD203B41FA5}">
                      <a16:colId xmlns:a16="http://schemas.microsoft.com/office/drawing/2014/main" val="1662487287"/>
                    </a:ext>
                  </a:extLst>
                </a:gridCol>
                <a:gridCol w="1292471">
                  <a:extLst>
                    <a:ext uri="{9D8B030D-6E8A-4147-A177-3AD203B41FA5}">
                      <a16:colId xmlns:a16="http://schemas.microsoft.com/office/drawing/2014/main" val="2300748370"/>
                    </a:ext>
                  </a:extLst>
                </a:gridCol>
                <a:gridCol w="1292471">
                  <a:extLst>
                    <a:ext uri="{9D8B030D-6E8A-4147-A177-3AD203B41FA5}">
                      <a16:colId xmlns:a16="http://schemas.microsoft.com/office/drawing/2014/main" val="685285773"/>
                    </a:ext>
                  </a:extLst>
                </a:gridCol>
                <a:gridCol w="1292471">
                  <a:extLst>
                    <a:ext uri="{9D8B030D-6E8A-4147-A177-3AD203B41FA5}">
                      <a16:colId xmlns:a16="http://schemas.microsoft.com/office/drawing/2014/main" val="4042856707"/>
                    </a:ext>
                  </a:extLst>
                </a:gridCol>
                <a:gridCol w="1292471">
                  <a:extLst>
                    <a:ext uri="{9D8B030D-6E8A-4147-A177-3AD203B41FA5}">
                      <a16:colId xmlns:a16="http://schemas.microsoft.com/office/drawing/2014/main" val="361421203"/>
                    </a:ext>
                  </a:extLst>
                </a:gridCol>
                <a:gridCol w="1292471">
                  <a:extLst>
                    <a:ext uri="{9D8B030D-6E8A-4147-A177-3AD203B41FA5}">
                      <a16:colId xmlns:a16="http://schemas.microsoft.com/office/drawing/2014/main" val="2204116782"/>
                    </a:ext>
                  </a:extLst>
                </a:gridCol>
                <a:gridCol w="1292471">
                  <a:extLst>
                    <a:ext uri="{9D8B030D-6E8A-4147-A177-3AD203B41FA5}">
                      <a16:colId xmlns:a16="http://schemas.microsoft.com/office/drawing/2014/main" val="1840000562"/>
                    </a:ext>
                  </a:extLst>
                </a:gridCol>
                <a:gridCol w="1292471">
                  <a:extLst>
                    <a:ext uri="{9D8B030D-6E8A-4147-A177-3AD203B41FA5}">
                      <a16:colId xmlns:a16="http://schemas.microsoft.com/office/drawing/2014/main" val="808404082"/>
                    </a:ext>
                  </a:extLst>
                </a:gridCol>
                <a:gridCol w="1292471">
                  <a:extLst>
                    <a:ext uri="{9D8B030D-6E8A-4147-A177-3AD203B41FA5}">
                      <a16:colId xmlns:a16="http://schemas.microsoft.com/office/drawing/2014/main" val="2395774353"/>
                    </a:ext>
                  </a:extLst>
                </a:gridCol>
              </a:tblGrid>
              <a:tr h="345800">
                <a:tc rowSpan="2">
                  <a:txBody>
                    <a:bodyPr/>
                    <a:lstStyle/>
                    <a:p>
                      <a:pPr algn="ctr" fontAlgn="b"/>
                      <a:r>
                        <a:rPr lang="zh-TW" altLang="en-US" sz="1600" u="none" strike="noStrike">
                          <a:solidFill>
                            <a:schemeClr val="bg1"/>
                          </a:solidFill>
                          <a:effectLst/>
                          <a:latin typeface="+mn-lt"/>
                          <a:ea typeface="+mj-ea"/>
                        </a:rPr>
                        <a:t>應用</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gridSpan="5">
                  <a:txBody>
                    <a:bodyPr/>
                    <a:lstStyle/>
                    <a:p>
                      <a:pPr algn="ctr" fontAlgn="b"/>
                      <a:r>
                        <a:rPr lang="zh-TW" altLang="en-US" sz="1600" u="none" strike="noStrike">
                          <a:solidFill>
                            <a:schemeClr val="bg1"/>
                          </a:solidFill>
                          <a:effectLst/>
                          <a:latin typeface="+mn-lt"/>
                          <a:ea typeface="+mj-ea"/>
                        </a:rPr>
                        <a:t>各種架設需求</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3">
                  <a:txBody>
                    <a:bodyPr/>
                    <a:lstStyle/>
                    <a:p>
                      <a:pPr algn="ctr" fontAlgn="b"/>
                      <a:r>
                        <a:rPr lang="zh-TW" altLang="en-US" sz="1600" u="none" strike="noStrike">
                          <a:solidFill>
                            <a:schemeClr val="bg1"/>
                          </a:solidFill>
                          <a:effectLst/>
                          <a:latin typeface="+mn-lt"/>
                          <a:ea typeface="+mj-ea"/>
                        </a:rPr>
                        <a:t>攝影機需求</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877492325"/>
                  </a:ext>
                </a:extLst>
              </a:tr>
              <a:tr h="345800">
                <a:tc vMerge="1">
                  <a:txBody>
                    <a:bodyPr/>
                    <a:lstStyle/>
                    <a:p>
                      <a:endParaRPr lang="zh-TW" altLang="en-US"/>
                    </a:p>
                  </a:txBody>
                  <a:tcPr/>
                </a:tc>
                <a:tc>
                  <a:txBody>
                    <a:bodyPr/>
                    <a:lstStyle/>
                    <a:p>
                      <a:pPr algn="ctr" fontAlgn="b"/>
                      <a:r>
                        <a:rPr lang="zh-TW" altLang="en-US" sz="1600" u="none" strike="noStrike">
                          <a:solidFill>
                            <a:schemeClr val="bg1"/>
                          </a:solidFill>
                          <a:effectLst/>
                          <a:latin typeface="+mn-lt"/>
                          <a:ea typeface="+mj-ea"/>
                        </a:rPr>
                        <a:t>架設高度</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拍攝距離</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架設角度</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拍攝寬度</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架設位置</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解析度</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焦距</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型態</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extLst>
                  <a:ext uri="{0D108BD9-81ED-4DB2-BD59-A6C34878D82A}">
                    <a16:rowId xmlns:a16="http://schemas.microsoft.com/office/drawing/2014/main" val="2805902051"/>
                  </a:ext>
                </a:extLst>
              </a:tr>
              <a:tr h="1365467">
                <a:tc>
                  <a:txBody>
                    <a:bodyPr/>
                    <a:lstStyle/>
                    <a:p>
                      <a:pPr algn="ctr" fontAlgn="b"/>
                      <a:r>
                        <a:rPr lang="zh-TW" altLang="en-US" sz="1600" b="0" i="0" u="none" strike="noStrike">
                          <a:solidFill>
                            <a:srgbClr val="000000"/>
                          </a:solidFill>
                          <a:effectLst/>
                          <a:latin typeface="+mn-lt"/>
                          <a:ea typeface="+mj-ea"/>
                        </a:rPr>
                        <a:t>交通監看</a:t>
                      </a:r>
                    </a:p>
                  </a:txBody>
                  <a:tcPr marL="4240" marR="4240" marT="4240" marB="0" anchor="ctr"/>
                </a:tc>
                <a:tc>
                  <a:txBody>
                    <a:bodyPr/>
                    <a:lstStyle/>
                    <a:p>
                      <a:pPr algn="l" fontAlgn="b"/>
                      <a:r>
                        <a:rPr lang="en-US" sz="1600" u="none" strike="noStrike">
                          <a:effectLst/>
                          <a:latin typeface="+mn-lt"/>
                          <a:ea typeface="+mj-ea"/>
                        </a:rPr>
                        <a:t>4-6m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約</a:t>
                      </a:r>
                      <a:r>
                        <a:rPr lang="en-US" altLang="zh-TW" sz="1600" u="none" strike="noStrike">
                          <a:effectLst/>
                          <a:latin typeface="+mn-lt"/>
                          <a:ea typeface="+mj-ea"/>
                        </a:rPr>
                        <a:t>20-100</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約</a:t>
                      </a:r>
                      <a:r>
                        <a:rPr lang="en-US" altLang="zh-TW" sz="1600" u="none" strike="noStrike">
                          <a:effectLst/>
                          <a:latin typeface="+mn-lt"/>
                          <a:ea typeface="+mj-ea"/>
                        </a:rPr>
                        <a:t>20-45</a:t>
                      </a:r>
                      <a:r>
                        <a:rPr lang="zh-TW" altLang="en-US" sz="1600" u="none" strike="noStrike">
                          <a:effectLst/>
                          <a:latin typeface="+mn-lt"/>
                          <a:ea typeface="+mj-ea"/>
                        </a:rPr>
                        <a:t>度拍攝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altLang="zh-TW" sz="1600" u="none" strike="noStrike">
                          <a:effectLst/>
                          <a:latin typeface="+mn-lt"/>
                          <a:ea typeface="+mj-ea"/>
                        </a:rPr>
                        <a:t>4-6</a:t>
                      </a:r>
                      <a:r>
                        <a:rPr lang="zh-TW" altLang="en-US" sz="1600" u="none" strike="noStrike">
                          <a:effectLst/>
                          <a:latin typeface="+mn-lt"/>
                          <a:ea typeface="+mj-ea"/>
                        </a:rPr>
                        <a:t>車道 </a:t>
                      </a:r>
                      <a:r>
                        <a:rPr lang="en-US" altLang="zh-TW" sz="1600" u="none" strike="noStrike">
                          <a:effectLst/>
                          <a:latin typeface="+mn-lt"/>
                          <a:ea typeface="+mj-ea"/>
                        </a:rPr>
                        <a:t>(14-21</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交通號誌桿上立架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2mp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altLang="zh-TW" sz="1600" u="none" strike="noStrike">
                          <a:effectLst/>
                          <a:latin typeface="+mn-lt"/>
                          <a:ea typeface="+mj-ea"/>
                        </a:rPr>
                        <a:t>5-50mm</a:t>
                      </a:r>
                      <a:r>
                        <a:rPr lang="zh-TW" altLang="en-US" sz="1600" u="none" strike="noStrike">
                          <a:effectLst/>
                          <a:latin typeface="+mn-lt"/>
                          <a:ea typeface="+mj-ea"/>
                        </a:rPr>
                        <a:t>居多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br>
                        <a:rPr lang="en-US" altLang="zh-TW" sz="1600" u="none" strike="noStrike">
                          <a:effectLst/>
                          <a:latin typeface="+mn-lt"/>
                          <a:ea typeface="+mj-ea"/>
                        </a:rPr>
                      </a:br>
                      <a:r>
                        <a:rPr lang="en-US" altLang="zh-TW" sz="1600" u="none" strike="noStrike">
                          <a:effectLst/>
                          <a:latin typeface="+mn-lt"/>
                          <a:ea typeface="+mj-ea"/>
                        </a:rPr>
                        <a:t>6-60mm (</a:t>
                      </a:r>
                      <a:r>
                        <a:rPr lang="zh-TW" altLang="en-US" sz="1600" u="none" strike="noStrike">
                          <a:effectLst/>
                          <a:latin typeface="+mn-lt"/>
                          <a:ea typeface="+mj-ea"/>
                        </a:rPr>
                        <a:t>台灣</a:t>
                      </a:r>
                      <a:r>
                        <a:rPr lang="en-US" altLang="zh-TW" sz="1600" u="none" strike="noStrike">
                          <a:effectLst/>
                          <a:latin typeface="+mn-lt"/>
                          <a:ea typeface="+mj-ea"/>
                        </a:rPr>
                        <a:t>)</a:t>
                      </a:r>
                      <a:br>
                        <a:rPr lang="en-US" altLang="zh-TW" sz="1600" u="none" strike="noStrike">
                          <a:effectLst/>
                          <a:latin typeface="+mn-lt"/>
                          <a:ea typeface="+mj-ea"/>
                        </a:rPr>
                      </a:br>
                      <a:r>
                        <a:rPr lang="en-US" altLang="zh-TW" sz="1600" u="none" strike="noStrike">
                          <a:effectLst/>
                          <a:latin typeface="+mn-lt"/>
                          <a:ea typeface="+mj-ea"/>
                        </a:rPr>
                        <a:t>30x Zoom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err="1">
                          <a:effectLst/>
                          <a:latin typeface="+mn-lt"/>
                          <a:ea typeface="+mj-ea"/>
                        </a:rPr>
                        <a:t>Box、PTZ</a:t>
                      </a:r>
                      <a:r>
                        <a:rPr lang="zh-TW" altLang="en-US" sz="1600" u="none" strike="noStrike">
                          <a:effectLst/>
                          <a:latin typeface="+mn-lt"/>
                          <a:ea typeface="+mj-ea"/>
                        </a:rPr>
                        <a:t>為主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extLst>
                  <a:ext uri="{0D108BD9-81ED-4DB2-BD59-A6C34878D82A}">
                    <a16:rowId xmlns:a16="http://schemas.microsoft.com/office/drawing/2014/main" val="1667158666"/>
                  </a:ext>
                </a:extLst>
              </a:tr>
              <a:tr h="1365467">
                <a:tc>
                  <a:txBody>
                    <a:bodyPr/>
                    <a:lstStyle/>
                    <a:p>
                      <a:pPr algn="ctr" fontAlgn="b"/>
                      <a:r>
                        <a:rPr lang="zh-TW" altLang="en-US" sz="1600" u="none" strike="noStrike">
                          <a:effectLst/>
                          <a:latin typeface="+mn-lt"/>
                          <a:ea typeface="+mj-ea"/>
                        </a:rPr>
                        <a:t>流量計算</a:t>
                      </a:r>
                      <a:endParaRPr lang="zh-TW" altLang="en-US" sz="1600" b="0" i="0" u="none" strike="noStrike">
                        <a:solidFill>
                          <a:srgbClr val="000000"/>
                        </a:solidFill>
                        <a:effectLst/>
                        <a:latin typeface="+mn-lt"/>
                        <a:ea typeface="+mj-ea"/>
                      </a:endParaRPr>
                    </a:p>
                  </a:txBody>
                  <a:tcPr marL="4240" marR="4240" marT="4240" marB="0" anchor="ctr"/>
                </a:tc>
                <a:tc>
                  <a:txBody>
                    <a:bodyPr/>
                    <a:lstStyle/>
                    <a:p>
                      <a:pPr algn="l" fontAlgn="b"/>
                      <a:r>
                        <a:rPr lang="en-US" sz="1600" u="none" strike="noStrike">
                          <a:effectLst/>
                          <a:latin typeface="+mn-lt"/>
                          <a:ea typeface="+mj-ea"/>
                        </a:rPr>
                        <a:t>7.6m (Iteris)</a:t>
                      </a:r>
                      <a:br>
                        <a:rPr lang="en-US" sz="1600" u="none" strike="noStrike">
                          <a:effectLst/>
                          <a:latin typeface="+mn-lt"/>
                          <a:ea typeface="+mj-ea"/>
                        </a:rPr>
                      </a:br>
                      <a:r>
                        <a:rPr lang="en-US" sz="1600" u="none" strike="noStrike">
                          <a:effectLst/>
                          <a:latin typeface="+mn-lt"/>
                          <a:ea typeface="+mj-ea"/>
                        </a:rPr>
                        <a:t>4-6m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76m (Iteris)</a:t>
                      </a:r>
                      <a:br>
                        <a:rPr lang="en-US" sz="1600" u="none" strike="noStrike">
                          <a:effectLst/>
                          <a:latin typeface="+mn-lt"/>
                          <a:ea typeface="+mj-ea"/>
                        </a:rPr>
                      </a:br>
                      <a:r>
                        <a:rPr lang="zh-TW" altLang="en-US" sz="1600" u="none" strike="noStrike">
                          <a:effectLst/>
                          <a:latin typeface="+mn-lt"/>
                          <a:ea typeface="+mj-ea"/>
                        </a:rPr>
                        <a:t>車流</a:t>
                      </a:r>
                      <a:r>
                        <a:rPr lang="en-US" altLang="zh-TW" sz="1600" u="none" strike="noStrike">
                          <a:effectLst/>
                          <a:latin typeface="+mn-lt"/>
                          <a:ea typeface="+mj-ea"/>
                        </a:rPr>
                        <a:t>30-50</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須拍攝到路口車輛左右轉 </a:t>
                      </a:r>
                      <a:r>
                        <a:rPr lang="en-US" altLang="zh-TW" sz="1600" u="none" strike="noStrike">
                          <a:effectLst/>
                          <a:latin typeface="+mn-lt"/>
                          <a:ea typeface="+mj-ea"/>
                        </a:rPr>
                        <a:t>(Iteris)</a:t>
                      </a:r>
                      <a:br>
                        <a:rPr lang="en-US" altLang="zh-TW" sz="1600" u="none" strike="noStrike">
                          <a:effectLst/>
                          <a:latin typeface="+mn-lt"/>
                          <a:ea typeface="+mj-ea"/>
                        </a:rPr>
                      </a:br>
                      <a:r>
                        <a:rPr lang="zh-TW" altLang="en-US" sz="1600" u="none" strike="noStrike">
                          <a:effectLst/>
                          <a:latin typeface="+mn-lt"/>
                          <a:ea typeface="+mj-ea"/>
                        </a:rPr>
                        <a:t>約</a:t>
                      </a:r>
                      <a:r>
                        <a:rPr lang="en-US" altLang="zh-TW" sz="1600" u="none" strike="noStrike">
                          <a:effectLst/>
                          <a:latin typeface="+mn-lt"/>
                          <a:ea typeface="+mj-ea"/>
                        </a:rPr>
                        <a:t>20-45</a:t>
                      </a:r>
                      <a:r>
                        <a:rPr lang="zh-TW" altLang="en-US" sz="1600" u="none" strike="noStrike">
                          <a:effectLst/>
                          <a:latin typeface="+mn-lt"/>
                          <a:ea typeface="+mj-ea"/>
                        </a:rPr>
                        <a:t>度拍攝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須至少涵蓋</a:t>
                      </a:r>
                      <a:r>
                        <a:rPr lang="en-US" altLang="zh-TW" sz="1600" u="none" strike="noStrike">
                          <a:effectLst/>
                          <a:latin typeface="+mn-lt"/>
                          <a:ea typeface="+mj-ea"/>
                        </a:rPr>
                        <a:t>4</a:t>
                      </a:r>
                      <a:r>
                        <a:rPr lang="zh-TW" altLang="en-US" sz="1600" u="none" strike="noStrike">
                          <a:effectLst/>
                          <a:latin typeface="+mn-lt"/>
                          <a:ea typeface="+mj-ea"/>
                        </a:rPr>
                        <a:t>車道寬，約</a:t>
                      </a:r>
                      <a:r>
                        <a:rPr lang="en-US" altLang="zh-TW" sz="1600" u="none" strike="noStrike">
                          <a:effectLst/>
                          <a:latin typeface="+mn-lt"/>
                          <a:ea typeface="+mj-ea"/>
                        </a:rPr>
                        <a:t>13.4m (Iteris)</a:t>
                      </a:r>
                      <a:br>
                        <a:rPr lang="en-US" altLang="zh-TW" sz="1600" u="none" strike="noStrike">
                          <a:effectLst/>
                          <a:latin typeface="+mn-lt"/>
                          <a:ea typeface="+mj-ea"/>
                        </a:rPr>
                      </a:br>
                      <a:r>
                        <a:rPr lang="en-US" altLang="zh-TW" sz="1600" u="none" strike="noStrike">
                          <a:effectLst/>
                          <a:latin typeface="+mn-lt"/>
                          <a:ea typeface="+mj-ea"/>
                        </a:rPr>
                        <a:t>4-6</a:t>
                      </a:r>
                      <a:r>
                        <a:rPr lang="zh-TW" altLang="en-US" sz="1600" u="none" strike="noStrike">
                          <a:effectLst/>
                          <a:latin typeface="+mn-lt"/>
                          <a:ea typeface="+mj-ea"/>
                        </a:rPr>
                        <a:t>車道</a:t>
                      </a:r>
                      <a:r>
                        <a:rPr lang="en-US" altLang="zh-TW" sz="1600" u="none" strike="noStrike">
                          <a:effectLst/>
                          <a:latin typeface="+mn-lt"/>
                          <a:ea typeface="+mj-ea"/>
                        </a:rPr>
                        <a:t>(14-21m)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車道遠端號誌桿 </a:t>
                      </a:r>
                      <a:r>
                        <a:rPr lang="en-US" altLang="zh-TW" sz="1600" u="none" strike="noStrike">
                          <a:effectLst/>
                          <a:latin typeface="+mn-lt"/>
                          <a:ea typeface="+mj-ea"/>
                        </a:rPr>
                        <a:t>(Iteris)</a:t>
                      </a:r>
                      <a:br>
                        <a:rPr lang="en-US" altLang="zh-TW" sz="1600" u="none" strike="noStrike">
                          <a:effectLst/>
                          <a:latin typeface="+mn-lt"/>
                          <a:ea typeface="+mj-ea"/>
                        </a:rPr>
                      </a:br>
                      <a:r>
                        <a:rPr lang="zh-TW" altLang="en-US" sz="1600" u="none" strike="noStrike">
                          <a:effectLst/>
                          <a:latin typeface="+mn-lt"/>
                          <a:ea typeface="+mj-ea"/>
                        </a:rPr>
                        <a:t>交通號誌桿上立架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1080P (Iteris)</a:t>
                      </a:r>
                      <a:br>
                        <a:rPr lang="en-US" sz="1600" u="none" strike="noStrike">
                          <a:effectLst/>
                          <a:latin typeface="+mn-lt"/>
                          <a:ea typeface="+mj-ea"/>
                        </a:rPr>
                      </a:br>
                      <a:r>
                        <a:rPr lang="en-US" sz="1600" u="none" strike="noStrike">
                          <a:effectLst/>
                          <a:latin typeface="+mn-lt"/>
                          <a:ea typeface="+mj-ea"/>
                        </a:rPr>
                        <a:t>2mp、5mp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5.4° tele to 50.7° wide (Iteris)</a:t>
                      </a:r>
                      <a:br>
                        <a:rPr lang="en-US" sz="1600" u="none" strike="noStrike">
                          <a:effectLst/>
                          <a:latin typeface="+mn-lt"/>
                          <a:ea typeface="+mj-ea"/>
                        </a:rPr>
                      </a:br>
                      <a:r>
                        <a:rPr lang="en-US" sz="1600" u="none" strike="noStrike">
                          <a:effectLst/>
                          <a:latin typeface="+mn-lt"/>
                          <a:ea typeface="+mj-ea"/>
                        </a:rPr>
                        <a:t>5-50mm</a:t>
                      </a:r>
                      <a:r>
                        <a:rPr lang="zh-TW" altLang="en-US" sz="1600" u="none" strike="noStrike">
                          <a:effectLst/>
                          <a:latin typeface="+mn-lt"/>
                          <a:ea typeface="+mj-ea"/>
                        </a:rPr>
                        <a:t>居多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Box、Bullet</a:t>
                      </a:r>
                      <a:r>
                        <a:rPr lang="zh-TW" altLang="en-US" sz="1600" u="none" strike="noStrike">
                          <a:effectLst/>
                          <a:latin typeface="+mn-lt"/>
                          <a:ea typeface="+mj-ea"/>
                        </a:rPr>
                        <a:t>為主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extLst>
                  <a:ext uri="{0D108BD9-81ED-4DB2-BD59-A6C34878D82A}">
                    <a16:rowId xmlns:a16="http://schemas.microsoft.com/office/drawing/2014/main" val="2880724683"/>
                  </a:ext>
                </a:extLst>
              </a:tr>
              <a:tr h="1365467">
                <a:tc>
                  <a:txBody>
                    <a:bodyPr/>
                    <a:lstStyle/>
                    <a:p>
                      <a:pPr algn="ctr" fontAlgn="b"/>
                      <a:r>
                        <a:rPr lang="zh-TW" altLang="en-US" sz="1600" u="none" strike="noStrike">
                          <a:effectLst/>
                          <a:latin typeface="+mn-lt"/>
                          <a:ea typeface="+mj-ea"/>
                        </a:rPr>
                        <a:t>科技執法</a:t>
                      </a:r>
                      <a:br>
                        <a:rPr lang="zh-TW" altLang="en-US" sz="1600" u="none" strike="noStrike">
                          <a:effectLst/>
                          <a:latin typeface="+mn-lt"/>
                          <a:ea typeface="+mj-ea"/>
                        </a:rPr>
                      </a:br>
                      <a:r>
                        <a:rPr lang="en-US" altLang="zh-TW" sz="1600" u="none" strike="noStrike">
                          <a:effectLst/>
                          <a:latin typeface="+mn-lt"/>
                          <a:ea typeface="+mj-ea"/>
                        </a:rPr>
                        <a:t>(</a:t>
                      </a:r>
                      <a:r>
                        <a:rPr lang="zh-TW" altLang="en-US" sz="1600" u="none" strike="noStrike">
                          <a:effectLst/>
                          <a:latin typeface="+mn-lt"/>
                          <a:ea typeface="+mj-ea"/>
                        </a:rPr>
                        <a:t>車牌辨識</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nchor="ctr"/>
                </a:tc>
                <a:tc>
                  <a:txBody>
                    <a:bodyPr/>
                    <a:lstStyle/>
                    <a:p>
                      <a:pPr algn="l" fontAlgn="b"/>
                      <a:r>
                        <a:rPr lang="en-US" sz="1600" u="none" strike="noStrike">
                          <a:effectLst/>
                          <a:latin typeface="+mn-lt"/>
                          <a:ea typeface="+mj-ea"/>
                        </a:rPr>
                        <a:t>2-3m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約</a:t>
                      </a:r>
                      <a:r>
                        <a:rPr lang="en-US" altLang="zh-TW" sz="1600" u="none" strike="noStrike">
                          <a:effectLst/>
                          <a:latin typeface="+mn-lt"/>
                          <a:ea typeface="+mj-ea"/>
                        </a:rPr>
                        <a:t>10-20</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約</a:t>
                      </a:r>
                      <a:r>
                        <a:rPr lang="en-US" altLang="zh-TW" sz="1600" u="none" strike="noStrike">
                          <a:effectLst/>
                          <a:latin typeface="+mn-lt"/>
                          <a:ea typeface="+mj-ea"/>
                        </a:rPr>
                        <a:t>35-45</a:t>
                      </a:r>
                      <a:r>
                        <a:rPr lang="zh-TW" altLang="en-US" sz="1600" u="none" strike="noStrike">
                          <a:effectLst/>
                          <a:latin typeface="+mn-lt"/>
                          <a:ea typeface="+mj-ea"/>
                        </a:rPr>
                        <a:t>度拍攝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altLang="zh-TW" sz="1600" u="none" strike="noStrike">
                          <a:effectLst/>
                          <a:latin typeface="+mn-lt"/>
                          <a:ea typeface="+mj-ea"/>
                        </a:rPr>
                        <a:t>2</a:t>
                      </a:r>
                      <a:r>
                        <a:rPr lang="zh-TW" altLang="en-US" sz="1600" u="none" strike="noStrike">
                          <a:effectLst/>
                          <a:latin typeface="+mn-lt"/>
                          <a:ea typeface="+mj-ea"/>
                        </a:rPr>
                        <a:t>車道</a:t>
                      </a:r>
                      <a:r>
                        <a:rPr lang="en-US" altLang="zh-TW" sz="1600" u="none" strike="noStrike">
                          <a:effectLst/>
                          <a:latin typeface="+mn-lt"/>
                          <a:ea typeface="+mj-ea"/>
                        </a:rPr>
                        <a:t>(7-8</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近端號誌桿前</a:t>
                      </a:r>
                      <a:r>
                        <a:rPr lang="en-US" altLang="zh-TW" sz="1600" u="none" strike="noStrike">
                          <a:effectLst/>
                          <a:latin typeface="+mn-lt"/>
                          <a:ea typeface="+mj-ea"/>
                        </a:rPr>
                        <a:t>10m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2mp、5mp(</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8mm/16mm</a:t>
                      </a:r>
                      <a:r>
                        <a:rPr lang="zh-TW" altLang="en-US" sz="1600" u="none" strike="noStrike">
                          <a:effectLst/>
                          <a:latin typeface="+mn-lt"/>
                          <a:ea typeface="+mj-ea"/>
                        </a:rPr>
                        <a:t>居多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err="1">
                          <a:effectLst/>
                          <a:latin typeface="+mn-lt"/>
                          <a:ea typeface="+mj-ea"/>
                        </a:rPr>
                        <a:t>Box、Bullet</a:t>
                      </a:r>
                      <a:r>
                        <a:rPr lang="zh-TW" altLang="en-US" sz="1600" u="none" strike="noStrike">
                          <a:effectLst/>
                          <a:latin typeface="+mn-lt"/>
                          <a:ea typeface="+mj-ea"/>
                        </a:rPr>
                        <a:t>為主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extLst>
                  <a:ext uri="{0D108BD9-81ED-4DB2-BD59-A6C34878D82A}">
                    <a16:rowId xmlns:a16="http://schemas.microsoft.com/office/drawing/2014/main" val="3432552947"/>
                  </a:ext>
                </a:extLst>
              </a:tr>
            </a:tbl>
          </a:graphicData>
        </a:graphic>
      </p:graphicFrame>
      <p:sp>
        <p:nvSpPr>
          <p:cNvPr id="12" name="文字方塊 11">
            <a:extLst>
              <a:ext uri="{FF2B5EF4-FFF2-40B4-BE49-F238E27FC236}">
                <a16:creationId xmlns:a16="http://schemas.microsoft.com/office/drawing/2014/main" id="{D4C59CC7-6523-C643-BDB9-5BD6B9E81D29}"/>
              </a:ext>
            </a:extLst>
          </p:cNvPr>
          <p:cNvSpPr txBox="1"/>
          <p:nvPr/>
        </p:nvSpPr>
        <p:spPr>
          <a:xfrm>
            <a:off x="369733" y="3028481"/>
            <a:ext cx="486030" cy="369332"/>
          </a:xfrm>
          <a:prstGeom prst="rect">
            <a:avLst/>
          </a:prstGeom>
          <a:noFill/>
        </p:spPr>
        <p:txBody>
          <a:bodyPr wrap="none" rtlCol="0">
            <a:spAutoFit/>
          </a:bodyPr>
          <a:lstStyle/>
          <a:p>
            <a:r>
              <a:rPr lang="en-US" altLang="zh-TW">
                <a:solidFill>
                  <a:srgbClr val="FF0000"/>
                </a:solidFill>
              </a:rPr>
              <a:t>6m</a:t>
            </a:r>
            <a:endParaRPr lang="zh-TW" altLang="en-US">
              <a:solidFill>
                <a:srgbClr val="FF0000"/>
              </a:solidFill>
            </a:endParaRPr>
          </a:p>
        </p:txBody>
      </p:sp>
      <p:sp>
        <p:nvSpPr>
          <p:cNvPr id="13" name="文字方塊 12">
            <a:extLst>
              <a:ext uri="{FF2B5EF4-FFF2-40B4-BE49-F238E27FC236}">
                <a16:creationId xmlns:a16="http://schemas.microsoft.com/office/drawing/2014/main" id="{F7D16E3F-422B-3F7B-1E2D-715E5218E2FD}"/>
              </a:ext>
            </a:extLst>
          </p:cNvPr>
          <p:cNvSpPr txBox="1"/>
          <p:nvPr/>
        </p:nvSpPr>
        <p:spPr>
          <a:xfrm>
            <a:off x="296687" y="2273879"/>
            <a:ext cx="476412" cy="338554"/>
          </a:xfrm>
          <a:prstGeom prst="rect">
            <a:avLst/>
          </a:prstGeom>
          <a:noFill/>
        </p:spPr>
        <p:txBody>
          <a:bodyPr wrap="none" rtlCol="0">
            <a:spAutoFit/>
          </a:bodyPr>
          <a:lstStyle/>
          <a:p>
            <a:r>
              <a:rPr lang="en-US" altLang="zh-TW" sz="1600"/>
              <a:t>20°</a:t>
            </a:r>
            <a:endParaRPr lang="zh-TW" altLang="en-US" sz="1600"/>
          </a:p>
        </p:txBody>
      </p:sp>
      <p:sp>
        <p:nvSpPr>
          <p:cNvPr id="25" name="文字方塊 24">
            <a:extLst>
              <a:ext uri="{FF2B5EF4-FFF2-40B4-BE49-F238E27FC236}">
                <a16:creationId xmlns:a16="http://schemas.microsoft.com/office/drawing/2014/main" id="{0FF715D5-6150-9DCA-E383-F9189D3CD4E6}"/>
              </a:ext>
            </a:extLst>
          </p:cNvPr>
          <p:cNvSpPr txBox="1"/>
          <p:nvPr/>
        </p:nvSpPr>
        <p:spPr>
          <a:xfrm>
            <a:off x="3543781" y="5878531"/>
            <a:ext cx="1116011" cy="584775"/>
          </a:xfrm>
          <a:prstGeom prst="rect">
            <a:avLst/>
          </a:prstGeom>
          <a:noFill/>
        </p:spPr>
        <p:txBody>
          <a:bodyPr wrap="none" rtlCol="0">
            <a:spAutoFit/>
          </a:bodyPr>
          <a:lstStyle/>
          <a:p>
            <a:r>
              <a:rPr lang="zh-TW" altLang="en-US" sz="1600"/>
              <a:t>寬度</a:t>
            </a:r>
            <a:r>
              <a:rPr lang="en-US" altLang="zh-TW" sz="1600"/>
              <a:t>=</a:t>
            </a:r>
            <a:r>
              <a:rPr lang="en-US" altLang="zh-TW" sz="1600">
                <a:solidFill>
                  <a:srgbClr val="FF0000"/>
                </a:solidFill>
              </a:rPr>
              <a:t>21m</a:t>
            </a:r>
            <a:r>
              <a:rPr lang="zh-TW" altLang="en-US" sz="1600"/>
              <a:t> </a:t>
            </a:r>
            <a:endParaRPr lang="en-US" altLang="zh-TW" sz="1600"/>
          </a:p>
          <a:p>
            <a:r>
              <a:rPr lang="en-US" altLang="zh-TW" sz="1600"/>
              <a:t>(4-6</a:t>
            </a:r>
            <a:r>
              <a:rPr lang="zh-TW" altLang="en-US" sz="1600"/>
              <a:t>車道</a:t>
            </a:r>
            <a:r>
              <a:rPr lang="en-US" altLang="zh-TW" sz="1600"/>
              <a:t>)</a:t>
            </a:r>
            <a:endParaRPr lang="zh-TW" altLang="en-US" sz="1600"/>
          </a:p>
        </p:txBody>
      </p:sp>
      <p:sp>
        <p:nvSpPr>
          <p:cNvPr id="26" name="矩形 25">
            <a:extLst>
              <a:ext uri="{FF2B5EF4-FFF2-40B4-BE49-F238E27FC236}">
                <a16:creationId xmlns:a16="http://schemas.microsoft.com/office/drawing/2014/main" id="{C0C29BB9-9E69-AE5C-E1EE-AB83579A2F61}"/>
              </a:ext>
            </a:extLst>
          </p:cNvPr>
          <p:cNvSpPr/>
          <p:nvPr/>
        </p:nvSpPr>
        <p:spPr>
          <a:xfrm>
            <a:off x="2489984" y="4557760"/>
            <a:ext cx="278500"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8D579CFE-21BC-FC41-F338-C12195CFB70C}"/>
              </a:ext>
            </a:extLst>
          </p:cNvPr>
          <p:cNvSpPr/>
          <p:nvPr/>
        </p:nvSpPr>
        <p:spPr>
          <a:xfrm rot="5400000">
            <a:off x="2539718" y="4660675"/>
            <a:ext cx="216890" cy="316357"/>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35FAA2A9-16C6-3E4F-D884-031E6FC88C5C}"/>
              </a:ext>
            </a:extLst>
          </p:cNvPr>
          <p:cNvSpPr txBox="1"/>
          <p:nvPr/>
        </p:nvSpPr>
        <p:spPr>
          <a:xfrm>
            <a:off x="2797220" y="4469445"/>
            <a:ext cx="1949573" cy="738664"/>
          </a:xfrm>
          <a:prstGeom prst="rect">
            <a:avLst/>
          </a:prstGeom>
          <a:noFill/>
        </p:spPr>
        <p:txBody>
          <a:bodyPr wrap="none" rtlCol="0">
            <a:spAutoFit/>
          </a:bodyPr>
          <a:lstStyle/>
          <a:p>
            <a:r>
              <a:rPr lang="zh-TW" altLang="en-US" sz="1400"/>
              <a:t>號誌桿</a:t>
            </a:r>
            <a:endParaRPr lang="en-US" altLang="zh-TW" sz="1400"/>
          </a:p>
          <a:p>
            <a:r>
              <a:rPr lang="zh-TW" altLang="en-US" sz="1400"/>
              <a:t>攝影機拍攝範圍 </a:t>
            </a:r>
            <a:r>
              <a:rPr lang="en-US" altLang="zh-TW" sz="1400"/>
              <a:t>(</a:t>
            </a:r>
            <a:r>
              <a:rPr lang="zh-TW" altLang="en-US" sz="1400"/>
              <a:t>長焦</a:t>
            </a:r>
            <a:r>
              <a:rPr lang="en-US" altLang="zh-TW" sz="1400"/>
              <a:t>)</a:t>
            </a:r>
          </a:p>
          <a:p>
            <a:r>
              <a:rPr lang="zh-TW" altLang="en-US" sz="1400"/>
              <a:t>攝影機拍攝範圍 </a:t>
            </a:r>
            <a:r>
              <a:rPr lang="en-US" altLang="zh-TW" sz="1400"/>
              <a:t>(</a:t>
            </a:r>
            <a:r>
              <a:rPr lang="zh-TW" altLang="en-US" sz="1400"/>
              <a:t>短焦</a:t>
            </a:r>
            <a:r>
              <a:rPr lang="en-US" altLang="zh-TW" sz="1400"/>
              <a:t>)</a:t>
            </a:r>
            <a:endParaRPr lang="zh-TW" altLang="en-US" sz="1400"/>
          </a:p>
        </p:txBody>
      </p:sp>
      <p:sp>
        <p:nvSpPr>
          <p:cNvPr id="15" name="加號 14">
            <a:extLst>
              <a:ext uri="{FF2B5EF4-FFF2-40B4-BE49-F238E27FC236}">
                <a16:creationId xmlns:a16="http://schemas.microsoft.com/office/drawing/2014/main" id="{7802E54A-F4B2-B3B5-9B56-1A91679B3ED7}"/>
              </a:ext>
            </a:extLst>
          </p:cNvPr>
          <p:cNvSpPr/>
          <p:nvPr/>
        </p:nvSpPr>
        <p:spPr>
          <a:xfrm>
            <a:off x="536296" y="4243513"/>
            <a:ext cx="2845329" cy="2568102"/>
          </a:xfrm>
          <a:prstGeom prst="mathPlus">
            <a:avLst>
              <a:gd name="adj1" fmla="val 1633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4D8C0F6B-344B-B40E-9622-10B8F08A00E6}"/>
              </a:ext>
            </a:extLst>
          </p:cNvPr>
          <p:cNvSpPr/>
          <p:nvPr/>
        </p:nvSpPr>
        <p:spPr>
          <a:xfrm>
            <a:off x="1918614" y="5175089"/>
            <a:ext cx="299400" cy="3347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D1DDEBE0-3F14-3670-BDBC-B84E94512056}"/>
              </a:ext>
            </a:extLst>
          </p:cNvPr>
          <p:cNvSpPr/>
          <p:nvPr/>
        </p:nvSpPr>
        <p:spPr>
          <a:xfrm rot="5400000">
            <a:off x="2085051" y="5622112"/>
            <a:ext cx="299400" cy="3347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382FBE8A-652C-4BE0-2CE8-0279029D6C1A}"/>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4902516" flipH="1">
            <a:off x="1927034" y="5183510"/>
            <a:ext cx="125917" cy="125917"/>
          </a:xfrm>
          <a:prstGeom prst="rect">
            <a:avLst/>
          </a:prstGeom>
        </p:spPr>
      </p:pic>
      <p:sp>
        <p:nvSpPr>
          <p:cNvPr id="18" name="矩形 17">
            <a:extLst>
              <a:ext uri="{FF2B5EF4-FFF2-40B4-BE49-F238E27FC236}">
                <a16:creationId xmlns:a16="http://schemas.microsoft.com/office/drawing/2014/main" id="{35B276C5-1EC5-A7E3-8B80-5C43304F7839}"/>
              </a:ext>
            </a:extLst>
          </p:cNvPr>
          <p:cNvSpPr/>
          <p:nvPr/>
        </p:nvSpPr>
        <p:spPr>
          <a:xfrm rot="5400000">
            <a:off x="1531792" y="5412455"/>
            <a:ext cx="299400" cy="3347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B18A058B-9F14-78C4-C1F4-6C51CBEB5673}"/>
              </a:ext>
            </a:extLst>
          </p:cNvPr>
          <p:cNvSpPr/>
          <p:nvPr/>
        </p:nvSpPr>
        <p:spPr>
          <a:xfrm rot="10800000">
            <a:off x="1721491" y="5785171"/>
            <a:ext cx="299400" cy="3347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圖片 19">
            <a:extLst>
              <a:ext uri="{FF2B5EF4-FFF2-40B4-BE49-F238E27FC236}">
                <a16:creationId xmlns:a16="http://schemas.microsoft.com/office/drawing/2014/main" id="{59B13AA3-444A-0F9B-3571-8878A2740D1A}"/>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386448" flipH="1">
            <a:off x="1671420" y="5465804"/>
            <a:ext cx="125917" cy="125917"/>
          </a:xfrm>
          <a:prstGeom prst="rect">
            <a:avLst/>
          </a:prstGeom>
        </p:spPr>
      </p:pic>
      <p:pic>
        <p:nvPicPr>
          <p:cNvPr id="21" name="圖片 20">
            <a:extLst>
              <a:ext uri="{FF2B5EF4-FFF2-40B4-BE49-F238E27FC236}">
                <a16:creationId xmlns:a16="http://schemas.microsoft.com/office/drawing/2014/main" id="{F4590760-3EA8-8C0A-1415-68EE1E10D91A}"/>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7208184" flipH="1">
            <a:off x="1887707" y="5660298"/>
            <a:ext cx="125917" cy="125917"/>
          </a:xfrm>
          <a:prstGeom prst="rect">
            <a:avLst/>
          </a:prstGeom>
        </p:spPr>
      </p:pic>
      <p:pic>
        <p:nvPicPr>
          <p:cNvPr id="22" name="圖片 21">
            <a:extLst>
              <a:ext uri="{FF2B5EF4-FFF2-40B4-BE49-F238E27FC236}">
                <a16:creationId xmlns:a16="http://schemas.microsoft.com/office/drawing/2014/main" id="{B32DF315-5CE5-D45E-9A5A-7B27A15EE344}"/>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1353384" flipH="1">
            <a:off x="2104796" y="5477561"/>
            <a:ext cx="125917" cy="125917"/>
          </a:xfrm>
          <a:prstGeom prst="rect">
            <a:avLst/>
          </a:prstGeom>
        </p:spPr>
      </p:pic>
      <p:sp>
        <p:nvSpPr>
          <p:cNvPr id="24" name="等腰三角形 23">
            <a:extLst>
              <a:ext uri="{FF2B5EF4-FFF2-40B4-BE49-F238E27FC236}">
                <a16:creationId xmlns:a16="http://schemas.microsoft.com/office/drawing/2014/main" id="{D9B2FA09-6626-E623-0076-CB4E3FB65B50}"/>
              </a:ext>
            </a:extLst>
          </p:cNvPr>
          <p:cNvSpPr/>
          <p:nvPr/>
        </p:nvSpPr>
        <p:spPr>
          <a:xfrm>
            <a:off x="1714193" y="5267180"/>
            <a:ext cx="579450" cy="1080000"/>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等腰三角形 28">
            <a:extLst>
              <a:ext uri="{FF2B5EF4-FFF2-40B4-BE49-F238E27FC236}">
                <a16:creationId xmlns:a16="http://schemas.microsoft.com/office/drawing/2014/main" id="{FDE5F768-36CB-B132-410E-F4BFBF4F967F}"/>
              </a:ext>
            </a:extLst>
          </p:cNvPr>
          <p:cNvSpPr/>
          <p:nvPr/>
        </p:nvSpPr>
        <p:spPr>
          <a:xfrm rot="5400000">
            <a:off x="1394473" y="5000518"/>
            <a:ext cx="579448" cy="1080000"/>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a:extLst>
              <a:ext uri="{FF2B5EF4-FFF2-40B4-BE49-F238E27FC236}">
                <a16:creationId xmlns:a16="http://schemas.microsoft.com/office/drawing/2014/main" id="{79551216-8349-BAD0-B641-9D406CDCF404}"/>
              </a:ext>
            </a:extLst>
          </p:cNvPr>
          <p:cNvSpPr/>
          <p:nvPr/>
        </p:nvSpPr>
        <p:spPr>
          <a:xfrm rot="10800000">
            <a:off x="1656560" y="4707105"/>
            <a:ext cx="579451" cy="1080000"/>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B7BFBFC0-B26B-5B9D-54B1-B177204EF5B4}"/>
              </a:ext>
            </a:extLst>
          </p:cNvPr>
          <p:cNvSpPr/>
          <p:nvPr/>
        </p:nvSpPr>
        <p:spPr>
          <a:xfrm rot="16200000">
            <a:off x="1978016" y="4989702"/>
            <a:ext cx="579448" cy="1080000"/>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A7A1CA13-8310-2893-E716-FD8384AF3D50}"/>
              </a:ext>
            </a:extLst>
          </p:cNvPr>
          <p:cNvSpPr txBox="1"/>
          <p:nvPr/>
        </p:nvSpPr>
        <p:spPr>
          <a:xfrm>
            <a:off x="2082084" y="3894617"/>
            <a:ext cx="907621" cy="369332"/>
          </a:xfrm>
          <a:prstGeom prst="rect">
            <a:avLst/>
          </a:prstGeom>
          <a:noFill/>
        </p:spPr>
        <p:txBody>
          <a:bodyPr wrap="none" rtlCol="0">
            <a:spAutoFit/>
          </a:bodyPr>
          <a:lstStyle/>
          <a:p>
            <a:r>
              <a:rPr lang="en-US" altLang="zh-TW">
                <a:solidFill>
                  <a:srgbClr val="FF0000"/>
                </a:solidFill>
              </a:rPr>
              <a:t>15-30m</a:t>
            </a:r>
            <a:endParaRPr lang="zh-TW" altLang="en-US">
              <a:solidFill>
                <a:srgbClr val="FF0000"/>
              </a:solidFill>
            </a:endParaRPr>
          </a:p>
        </p:txBody>
      </p:sp>
      <p:sp>
        <p:nvSpPr>
          <p:cNvPr id="41" name="加號 40">
            <a:extLst>
              <a:ext uri="{FF2B5EF4-FFF2-40B4-BE49-F238E27FC236}">
                <a16:creationId xmlns:a16="http://schemas.microsoft.com/office/drawing/2014/main" id="{0D8A34DC-EB9B-6901-42F7-920F316C0361}"/>
              </a:ext>
            </a:extLst>
          </p:cNvPr>
          <p:cNvSpPr/>
          <p:nvPr/>
        </p:nvSpPr>
        <p:spPr>
          <a:xfrm>
            <a:off x="7143192" y="3776473"/>
            <a:ext cx="3886200" cy="3507558"/>
          </a:xfrm>
          <a:prstGeom prst="mathPlus">
            <a:avLst>
              <a:gd name="adj1" fmla="val 1633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5A0E8986-FF5B-E784-BB79-6CF38A1BA8A2}"/>
              </a:ext>
            </a:extLst>
          </p:cNvPr>
          <p:cNvSpPr/>
          <p:nvPr/>
        </p:nvSpPr>
        <p:spPr>
          <a:xfrm>
            <a:off x="9031187" y="5048836"/>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6E4F0B60-A4F2-86C2-A52E-F416A88E23C4}"/>
              </a:ext>
            </a:extLst>
          </p:cNvPr>
          <p:cNvSpPr/>
          <p:nvPr/>
        </p:nvSpPr>
        <p:spPr>
          <a:xfrm rot="5400000">
            <a:off x="9258509" y="5659388"/>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 name="圖片 50">
            <a:extLst>
              <a:ext uri="{FF2B5EF4-FFF2-40B4-BE49-F238E27FC236}">
                <a16:creationId xmlns:a16="http://schemas.microsoft.com/office/drawing/2014/main" id="{8B701F7E-2408-148F-B276-CDDE0CCEE831}"/>
              </a:ext>
            </a:extLst>
          </p:cNvPr>
          <p:cNvPicPr>
            <a:picLocks noChangeAspect="1"/>
          </p:cNvPicPr>
          <p:nvPr/>
        </p:nvPicPr>
        <p:blipFill>
          <a:blip r:embed="rId4"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4902516" flipH="1">
            <a:off x="9042687" y="5060337"/>
            <a:ext cx="171979" cy="171979"/>
          </a:xfrm>
          <a:prstGeom prst="rect">
            <a:avLst/>
          </a:prstGeom>
        </p:spPr>
      </p:pic>
      <p:sp>
        <p:nvSpPr>
          <p:cNvPr id="52" name="矩形 51">
            <a:extLst>
              <a:ext uri="{FF2B5EF4-FFF2-40B4-BE49-F238E27FC236}">
                <a16:creationId xmlns:a16="http://schemas.microsoft.com/office/drawing/2014/main" id="{DD9077E9-BF05-117B-0627-CA5479F65E7F}"/>
              </a:ext>
            </a:extLst>
          </p:cNvPr>
          <p:cNvSpPr/>
          <p:nvPr/>
        </p:nvSpPr>
        <p:spPr>
          <a:xfrm rot="5400000">
            <a:off x="8502859" y="5373034"/>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730543D-F843-37CE-6B47-2FD490619682}"/>
              </a:ext>
            </a:extLst>
          </p:cNvPr>
          <p:cNvSpPr/>
          <p:nvPr/>
        </p:nvSpPr>
        <p:spPr>
          <a:xfrm rot="10800000">
            <a:off x="8761953" y="5882096"/>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4" name="圖片 53">
            <a:extLst>
              <a:ext uri="{FF2B5EF4-FFF2-40B4-BE49-F238E27FC236}">
                <a16:creationId xmlns:a16="http://schemas.microsoft.com/office/drawing/2014/main" id="{7153C42F-CF52-05B0-530E-6DDFCB39828F}"/>
              </a:ext>
            </a:extLst>
          </p:cNvPr>
          <p:cNvPicPr>
            <a:picLocks noChangeAspect="1"/>
          </p:cNvPicPr>
          <p:nvPr/>
        </p:nvPicPr>
        <p:blipFill>
          <a:blip r:embed="rId4"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386448" flipH="1">
            <a:off x="8693565" y="5445900"/>
            <a:ext cx="171979" cy="171979"/>
          </a:xfrm>
          <a:prstGeom prst="rect">
            <a:avLst/>
          </a:prstGeom>
        </p:spPr>
      </p:pic>
      <p:pic>
        <p:nvPicPr>
          <p:cNvPr id="55" name="圖片 54">
            <a:extLst>
              <a:ext uri="{FF2B5EF4-FFF2-40B4-BE49-F238E27FC236}">
                <a16:creationId xmlns:a16="http://schemas.microsoft.com/office/drawing/2014/main" id="{F729B80E-6D3A-FFBC-845C-4F411276AA29}"/>
              </a:ext>
            </a:extLst>
          </p:cNvPr>
          <p:cNvPicPr>
            <a:picLocks noChangeAspect="1"/>
          </p:cNvPicPr>
          <p:nvPr/>
        </p:nvPicPr>
        <p:blipFill>
          <a:blip r:embed="rId4"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7208184" flipH="1">
            <a:off x="8988973" y="5711543"/>
            <a:ext cx="171979" cy="171979"/>
          </a:xfrm>
          <a:prstGeom prst="rect">
            <a:avLst/>
          </a:prstGeom>
        </p:spPr>
      </p:pic>
      <p:pic>
        <p:nvPicPr>
          <p:cNvPr id="56" name="圖片 55">
            <a:extLst>
              <a:ext uri="{FF2B5EF4-FFF2-40B4-BE49-F238E27FC236}">
                <a16:creationId xmlns:a16="http://schemas.microsoft.com/office/drawing/2014/main" id="{D3940866-82C7-D8A5-D14D-D87D4D847CDA}"/>
              </a:ext>
            </a:extLst>
          </p:cNvPr>
          <p:cNvPicPr>
            <a:picLocks noChangeAspect="1"/>
          </p:cNvPicPr>
          <p:nvPr/>
        </p:nvPicPr>
        <p:blipFill>
          <a:blip r:embed="rId4"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1353384" flipH="1">
            <a:off x="9285477" y="5461957"/>
            <a:ext cx="171979" cy="171979"/>
          </a:xfrm>
          <a:prstGeom prst="rect">
            <a:avLst/>
          </a:prstGeom>
        </p:spPr>
      </p:pic>
      <p:sp>
        <p:nvSpPr>
          <p:cNvPr id="57" name="等腰三角形 56">
            <a:extLst>
              <a:ext uri="{FF2B5EF4-FFF2-40B4-BE49-F238E27FC236}">
                <a16:creationId xmlns:a16="http://schemas.microsoft.com/office/drawing/2014/main" id="{1F1AC6B1-9B02-6C60-1398-3762AD40EF11}"/>
              </a:ext>
            </a:extLst>
          </p:cNvPr>
          <p:cNvSpPr/>
          <p:nvPr/>
        </p:nvSpPr>
        <p:spPr>
          <a:xfrm>
            <a:off x="8751982" y="5174621"/>
            <a:ext cx="791425" cy="1512516"/>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5DEC928D-815A-2C9E-C0C1-456E69EC3819}"/>
              </a:ext>
            </a:extLst>
          </p:cNvPr>
          <p:cNvSpPr txBox="1"/>
          <p:nvPr/>
        </p:nvSpPr>
        <p:spPr>
          <a:xfrm>
            <a:off x="6302065" y="6053685"/>
            <a:ext cx="2344481" cy="584775"/>
          </a:xfrm>
          <a:prstGeom prst="rect">
            <a:avLst/>
          </a:prstGeom>
          <a:noFill/>
        </p:spPr>
        <p:txBody>
          <a:bodyPr wrap="square" rtlCol="0">
            <a:spAutoFit/>
          </a:bodyPr>
          <a:lstStyle/>
          <a:p>
            <a:r>
              <a:rPr lang="zh-TW" altLang="en-US" sz="1600"/>
              <a:t>寬度</a:t>
            </a:r>
            <a:r>
              <a:rPr lang="en-US" altLang="zh-TW" sz="1600"/>
              <a:t>=</a:t>
            </a:r>
            <a:r>
              <a:rPr lang="en-US" altLang="zh-TW" sz="1600">
                <a:solidFill>
                  <a:srgbClr val="FF0000"/>
                </a:solidFill>
              </a:rPr>
              <a:t>20m </a:t>
            </a:r>
            <a:r>
              <a:rPr lang="en-US" altLang="zh-TW" sz="1600"/>
              <a:t>(</a:t>
            </a:r>
            <a:r>
              <a:rPr lang="zh-TW" altLang="en-US" sz="1600"/>
              <a:t>廣角</a:t>
            </a:r>
            <a:r>
              <a:rPr lang="en-US" altLang="zh-TW" sz="1600"/>
              <a:t>)</a:t>
            </a:r>
          </a:p>
          <a:p>
            <a:r>
              <a:rPr lang="en-US" altLang="zh-TW" sz="1600"/>
              <a:t>+</a:t>
            </a:r>
            <a:r>
              <a:rPr lang="en-US" altLang="zh-TW" sz="1600">
                <a:solidFill>
                  <a:srgbClr val="FF0000"/>
                </a:solidFill>
              </a:rPr>
              <a:t>4m</a:t>
            </a:r>
            <a:r>
              <a:rPr lang="zh-TW" altLang="en-US" sz="1600">
                <a:solidFill>
                  <a:srgbClr val="FF0000"/>
                </a:solidFill>
              </a:rPr>
              <a:t>以上</a:t>
            </a:r>
            <a:r>
              <a:rPr lang="en-US" altLang="zh-TW" sz="1600">
                <a:solidFill>
                  <a:srgbClr val="FF0000"/>
                </a:solidFill>
              </a:rPr>
              <a:t> </a:t>
            </a:r>
            <a:r>
              <a:rPr lang="en-US" altLang="zh-TW" sz="1600"/>
              <a:t>(</a:t>
            </a:r>
            <a:r>
              <a:rPr lang="zh-TW" altLang="en-US" sz="1600"/>
              <a:t>遠景</a:t>
            </a:r>
            <a:r>
              <a:rPr lang="en-US" altLang="zh-TW" sz="1600"/>
              <a:t>)</a:t>
            </a:r>
            <a:endParaRPr lang="zh-TW" altLang="en-US" sz="1600"/>
          </a:p>
        </p:txBody>
      </p:sp>
      <p:sp>
        <p:nvSpPr>
          <p:cNvPr id="62" name="等腰三角形 61">
            <a:extLst>
              <a:ext uri="{FF2B5EF4-FFF2-40B4-BE49-F238E27FC236}">
                <a16:creationId xmlns:a16="http://schemas.microsoft.com/office/drawing/2014/main" id="{B54587EA-D1E6-1614-2BF2-AF082A449231}"/>
              </a:ext>
            </a:extLst>
          </p:cNvPr>
          <p:cNvSpPr/>
          <p:nvPr/>
        </p:nvSpPr>
        <p:spPr>
          <a:xfrm rot="5400000">
            <a:off x="8205410" y="4791688"/>
            <a:ext cx="791425" cy="1512516"/>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等腰三角形 62">
            <a:extLst>
              <a:ext uri="{FF2B5EF4-FFF2-40B4-BE49-F238E27FC236}">
                <a16:creationId xmlns:a16="http://schemas.microsoft.com/office/drawing/2014/main" id="{1F144E4F-E2EB-3505-DBA8-69ABCA93D87B}"/>
              </a:ext>
            </a:extLst>
          </p:cNvPr>
          <p:cNvSpPr/>
          <p:nvPr/>
        </p:nvSpPr>
        <p:spPr>
          <a:xfrm rot="10800000">
            <a:off x="8673266" y="4372218"/>
            <a:ext cx="791425" cy="1512516"/>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等腰三角形 63">
            <a:extLst>
              <a:ext uri="{FF2B5EF4-FFF2-40B4-BE49-F238E27FC236}">
                <a16:creationId xmlns:a16="http://schemas.microsoft.com/office/drawing/2014/main" id="{20FD853A-BD38-E700-DAE1-2BCDB0611391}"/>
              </a:ext>
            </a:extLst>
          </p:cNvPr>
          <p:cNvSpPr/>
          <p:nvPr/>
        </p:nvSpPr>
        <p:spPr>
          <a:xfrm rot="16200000">
            <a:off x="9131035" y="4776915"/>
            <a:ext cx="791425" cy="1512516"/>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CB7A663C-0471-D236-06D5-D189F0A26C8C}"/>
              </a:ext>
            </a:extLst>
          </p:cNvPr>
          <p:cNvSpPr txBox="1"/>
          <p:nvPr/>
        </p:nvSpPr>
        <p:spPr>
          <a:xfrm>
            <a:off x="8612728" y="3894617"/>
            <a:ext cx="790601" cy="369332"/>
          </a:xfrm>
          <a:prstGeom prst="rect">
            <a:avLst/>
          </a:prstGeom>
          <a:noFill/>
        </p:spPr>
        <p:txBody>
          <a:bodyPr wrap="none" rtlCol="0">
            <a:spAutoFit/>
          </a:bodyPr>
          <a:lstStyle/>
          <a:p>
            <a:r>
              <a:rPr lang="en-US" altLang="zh-TW">
                <a:solidFill>
                  <a:srgbClr val="FF0000"/>
                </a:solidFill>
              </a:rPr>
              <a:t>5-20m</a:t>
            </a:r>
            <a:endParaRPr lang="zh-TW" altLang="en-US">
              <a:solidFill>
                <a:srgbClr val="FF0000"/>
              </a:solidFill>
            </a:endParaRPr>
          </a:p>
        </p:txBody>
      </p:sp>
      <p:sp>
        <p:nvSpPr>
          <p:cNvPr id="69" name="等腰三角形 68">
            <a:extLst>
              <a:ext uri="{FF2B5EF4-FFF2-40B4-BE49-F238E27FC236}">
                <a16:creationId xmlns:a16="http://schemas.microsoft.com/office/drawing/2014/main" id="{959C8024-56F0-7430-81BE-3E5908D7C4A0}"/>
              </a:ext>
            </a:extLst>
          </p:cNvPr>
          <p:cNvSpPr/>
          <p:nvPr/>
        </p:nvSpPr>
        <p:spPr>
          <a:xfrm>
            <a:off x="8730405" y="5174622"/>
            <a:ext cx="791425" cy="1008000"/>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等腰三角形 69">
            <a:extLst>
              <a:ext uri="{FF2B5EF4-FFF2-40B4-BE49-F238E27FC236}">
                <a16:creationId xmlns:a16="http://schemas.microsoft.com/office/drawing/2014/main" id="{BFA26098-553B-182C-852C-F78E95DC23C8}"/>
              </a:ext>
            </a:extLst>
          </p:cNvPr>
          <p:cNvSpPr/>
          <p:nvPr/>
        </p:nvSpPr>
        <p:spPr>
          <a:xfrm rot="5400000">
            <a:off x="8527275" y="5043948"/>
            <a:ext cx="791425" cy="1008000"/>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等腰三角形 70">
            <a:extLst>
              <a:ext uri="{FF2B5EF4-FFF2-40B4-BE49-F238E27FC236}">
                <a16:creationId xmlns:a16="http://schemas.microsoft.com/office/drawing/2014/main" id="{B6B560AC-5351-88BB-27D2-3638A43E9C96}"/>
              </a:ext>
            </a:extLst>
          </p:cNvPr>
          <p:cNvSpPr/>
          <p:nvPr/>
        </p:nvSpPr>
        <p:spPr>
          <a:xfrm rot="10800000">
            <a:off x="8651689" y="4876735"/>
            <a:ext cx="791425" cy="1008000"/>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等腰三角形 71">
            <a:extLst>
              <a:ext uri="{FF2B5EF4-FFF2-40B4-BE49-F238E27FC236}">
                <a16:creationId xmlns:a16="http://schemas.microsoft.com/office/drawing/2014/main" id="{4820523F-4194-C40C-280D-8E31B6C41B20}"/>
              </a:ext>
            </a:extLst>
          </p:cNvPr>
          <p:cNvSpPr/>
          <p:nvPr/>
        </p:nvSpPr>
        <p:spPr>
          <a:xfrm rot="16200000">
            <a:off x="8857200" y="5029174"/>
            <a:ext cx="791425" cy="1008000"/>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a:extLst>
              <a:ext uri="{FF2B5EF4-FFF2-40B4-BE49-F238E27FC236}">
                <a16:creationId xmlns:a16="http://schemas.microsoft.com/office/drawing/2014/main" id="{8FC1B120-7550-B2E4-8082-6BC130C4686C}"/>
              </a:ext>
            </a:extLst>
          </p:cNvPr>
          <p:cNvSpPr txBox="1"/>
          <p:nvPr/>
        </p:nvSpPr>
        <p:spPr>
          <a:xfrm>
            <a:off x="10115197" y="3894617"/>
            <a:ext cx="907621" cy="369332"/>
          </a:xfrm>
          <a:prstGeom prst="rect">
            <a:avLst/>
          </a:prstGeom>
          <a:noFill/>
        </p:spPr>
        <p:txBody>
          <a:bodyPr wrap="none" rtlCol="0">
            <a:spAutoFit/>
          </a:bodyPr>
          <a:lstStyle/>
          <a:p>
            <a:r>
              <a:rPr lang="en-US" altLang="zh-TW">
                <a:solidFill>
                  <a:srgbClr val="FF0000"/>
                </a:solidFill>
              </a:rPr>
              <a:t>20-50m</a:t>
            </a:r>
            <a:endParaRPr lang="zh-TW" altLang="en-US">
              <a:solidFill>
                <a:srgbClr val="FF0000"/>
              </a:solidFill>
            </a:endParaRPr>
          </a:p>
        </p:txBody>
      </p:sp>
      <p:sp>
        <p:nvSpPr>
          <p:cNvPr id="79" name="文字方塊 78">
            <a:extLst>
              <a:ext uri="{FF2B5EF4-FFF2-40B4-BE49-F238E27FC236}">
                <a16:creationId xmlns:a16="http://schemas.microsoft.com/office/drawing/2014/main" id="{CD38DB25-8A4C-B5FA-1DA7-ECAD501EBA5E}"/>
              </a:ext>
            </a:extLst>
          </p:cNvPr>
          <p:cNvSpPr txBox="1"/>
          <p:nvPr/>
        </p:nvSpPr>
        <p:spPr>
          <a:xfrm>
            <a:off x="960319" y="1963643"/>
            <a:ext cx="1107996" cy="369332"/>
          </a:xfrm>
          <a:prstGeom prst="rect">
            <a:avLst/>
          </a:prstGeom>
          <a:noFill/>
        </p:spPr>
        <p:txBody>
          <a:bodyPr wrap="none" rtlCol="0">
            <a:spAutoFit/>
          </a:bodyPr>
          <a:lstStyle/>
          <a:p>
            <a:r>
              <a:rPr lang="zh-TW" altLang="en-US"/>
              <a:t>延伸桿件</a:t>
            </a:r>
          </a:p>
        </p:txBody>
      </p:sp>
      <p:sp>
        <p:nvSpPr>
          <p:cNvPr id="90" name="手繪多邊形: 圖案 89">
            <a:extLst>
              <a:ext uri="{FF2B5EF4-FFF2-40B4-BE49-F238E27FC236}">
                <a16:creationId xmlns:a16="http://schemas.microsoft.com/office/drawing/2014/main" id="{F205AA27-58A9-9FA2-2A7B-1D0B50216E25}"/>
              </a:ext>
            </a:extLst>
          </p:cNvPr>
          <p:cNvSpPr/>
          <p:nvPr/>
        </p:nvSpPr>
        <p:spPr>
          <a:xfrm>
            <a:off x="6975474" y="2057400"/>
            <a:ext cx="4518025" cy="1803400"/>
          </a:xfrm>
          <a:custGeom>
            <a:avLst/>
            <a:gdLst>
              <a:gd name="connsiteX0" fmla="*/ 0 w 4432300"/>
              <a:gd name="connsiteY0" fmla="*/ 0 h 1866900"/>
              <a:gd name="connsiteX1" fmla="*/ 2171700 w 4432300"/>
              <a:gd name="connsiteY1" fmla="*/ 1866900 h 1866900"/>
              <a:gd name="connsiteX2" fmla="*/ 4432300 w 4432300"/>
              <a:gd name="connsiteY2" fmla="*/ 1866900 h 1866900"/>
              <a:gd name="connsiteX3" fmla="*/ 0 w 4432300"/>
              <a:gd name="connsiteY3" fmla="*/ 0 h 1866900"/>
              <a:gd name="connsiteX0" fmla="*/ 0 w 4470400"/>
              <a:gd name="connsiteY0" fmla="*/ 0 h 1955800"/>
              <a:gd name="connsiteX1" fmla="*/ 2209800 w 4470400"/>
              <a:gd name="connsiteY1" fmla="*/ 1955800 h 1955800"/>
              <a:gd name="connsiteX2" fmla="*/ 4470400 w 4470400"/>
              <a:gd name="connsiteY2" fmla="*/ 1955800 h 1955800"/>
              <a:gd name="connsiteX3" fmla="*/ 0 w 4470400"/>
              <a:gd name="connsiteY3" fmla="*/ 0 h 1955800"/>
              <a:gd name="connsiteX0" fmla="*/ 0 w 4518025"/>
              <a:gd name="connsiteY0" fmla="*/ 0 h 1803400"/>
              <a:gd name="connsiteX1" fmla="*/ 2257425 w 4518025"/>
              <a:gd name="connsiteY1" fmla="*/ 1803400 h 1803400"/>
              <a:gd name="connsiteX2" fmla="*/ 4518025 w 4518025"/>
              <a:gd name="connsiteY2" fmla="*/ 1803400 h 1803400"/>
              <a:gd name="connsiteX3" fmla="*/ 0 w 4518025"/>
              <a:gd name="connsiteY3" fmla="*/ 0 h 1803400"/>
            </a:gdLst>
            <a:ahLst/>
            <a:cxnLst>
              <a:cxn ang="0">
                <a:pos x="connsiteX0" y="connsiteY0"/>
              </a:cxn>
              <a:cxn ang="0">
                <a:pos x="connsiteX1" y="connsiteY1"/>
              </a:cxn>
              <a:cxn ang="0">
                <a:pos x="connsiteX2" y="connsiteY2"/>
              </a:cxn>
              <a:cxn ang="0">
                <a:pos x="connsiteX3" y="connsiteY3"/>
              </a:cxn>
            </a:cxnLst>
            <a:rect l="l" t="t" r="r" b="b"/>
            <a:pathLst>
              <a:path w="4518025" h="1803400">
                <a:moveTo>
                  <a:pt x="0" y="0"/>
                </a:moveTo>
                <a:lnTo>
                  <a:pt x="2257425" y="1803400"/>
                </a:lnTo>
                <a:lnTo>
                  <a:pt x="4518025" y="1803400"/>
                </a:lnTo>
                <a:lnTo>
                  <a:pt x="0" y="0"/>
                </a:lnTo>
                <a:close/>
              </a:path>
            </a:pathLst>
          </a:cu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1" name="直線接點 90">
            <a:extLst>
              <a:ext uri="{FF2B5EF4-FFF2-40B4-BE49-F238E27FC236}">
                <a16:creationId xmlns:a16="http://schemas.microsoft.com/office/drawing/2014/main" id="{E0DFAD00-CCE7-1C00-D1C4-1185812FB77E}"/>
              </a:ext>
            </a:extLst>
          </p:cNvPr>
          <p:cNvCxnSpPr>
            <a:cxnSpLocks/>
          </p:cNvCxnSpPr>
          <p:nvPr/>
        </p:nvCxnSpPr>
        <p:spPr>
          <a:xfrm>
            <a:off x="6943670" y="3860800"/>
            <a:ext cx="48129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B48E80A1-672A-35EF-EE97-B3D6E79D7BA8}"/>
              </a:ext>
            </a:extLst>
          </p:cNvPr>
          <p:cNvSpPr/>
          <p:nvPr/>
        </p:nvSpPr>
        <p:spPr>
          <a:xfrm>
            <a:off x="6930488" y="2231800"/>
            <a:ext cx="47570" cy="1629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3" name="直線接點 92">
            <a:extLst>
              <a:ext uri="{FF2B5EF4-FFF2-40B4-BE49-F238E27FC236}">
                <a16:creationId xmlns:a16="http://schemas.microsoft.com/office/drawing/2014/main" id="{4E58EBB1-6806-1443-1611-2FEE3098B554}"/>
              </a:ext>
            </a:extLst>
          </p:cNvPr>
          <p:cNvCxnSpPr>
            <a:cxnSpLocks/>
          </p:cNvCxnSpPr>
          <p:nvPr/>
        </p:nvCxnSpPr>
        <p:spPr>
          <a:xfrm>
            <a:off x="6670256" y="2196231"/>
            <a:ext cx="2591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885B99AD-C999-4EF6-FF19-26C8B8C2EF67}"/>
              </a:ext>
            </a:extLst>
          </p:cNvPr>
          <p:cNvSpPr txBox="1"/>
          <p:nvPr/>
        </p:nvSpPr>
        <p:spPr>
          <a:xfrm>
            <a:off x="6424883" y="2743200"/>
            <a:ext cx="486030" cy="369332"/>
          </a:xfrm>
          <a:prstGeom prst="rect">
            <a:avLst/>
          </a:prstGeom>
          <a:noFill/>
        </p:spPr>
        <p:txBody>
          <a:bodyPr wrap="none" rtlCol="0">
            <a:spAutoFit/>
          </a:bodyPr>
          <a:lstStyle/>
          <a:p>
            <a:r>
              <a:rPr lang="en-US" altLang="zh-TW">
                <a:solidFill>
                  <a:srgbClr val="FF0000"/>
                </a:solidFill>
              </a:rPr>
              <a:t>5m</a:t>
            </a:r>
            <a:endParaRPr lang="zh-TW" altLang="en-US">
              <a:solidFill>
                <a:srgbClr val="FF0000"/>
              </a:solidFill>
            </a:endParaRPr>
          </a:p>
        </p:txBody>
      </p:sp>
      <p:pic>
        <p:nvPicPr>
          <p:cNvPr id="95" name="圖片 94">
            <a:extLst>
              <a:ext uri="{FF2B5EF4-FFF2-40B4-BE49-F238E27FC236}">
                <a16:creationId xmlns:a16="http://schemas.microsoft.com/office/drawing/2014/main" id="{8C2FE91C-CBB4-CF79-821F-17819E6CCA1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33552" y="2096554"/>
            <a:ext cx="303848" cy="202197"/>
          </a:xfrm>
          <a:prstGeom prst="rect">
            <a:avLst/>
          </a:prstGeom>
        </p:spPr>
      </p:pic>
      <p:pic>
        <p:nvPicPr>
          <p:cNvPr id="96" name="圖片 95">
            <a:extLst>
              <a:ext uri="{FF2B5EF4-FFF2-40B4-BE49-F238E27FC236}">
                <a16:creationId xmlns:a16="http://schemas.microsoft.com/office/drawing/2014/main" id="{0483B565-CB1E-763E-8148-3A046E6EDBE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33552" y="1958837"/>
            <a:ext cx="303848" cy="202197"/>
          </a:xfrm>
          <a:prstGeom prst="rect">
            <a:avLst/>
          </a:prstGeom>
        </p:spPr>
      </p:pic>
      <p:sp>
        <p:nvSpPr>
          <p:cNvPr id="97" name="手繪多邊形: 圖案 96">
            <a:extLst>
              <a:ext uri="{FF2B5EF4-FFF2-40B4-BE49-F238E27FC236}">
                <a16:creationId xmlns:a16="http://schemas.microsoft.com/office/drawing/2014/main" id="{97C1A339-8F21-ED8F-EAFC-F6FC130AC35C}"/>
              </a:ext>
            </a:extLst>
          </p:cNvPr>
          <p:cNvSpPr/>
          <p:nvPr/>
        </p:nvSpPr>
        <p:spPr>
          <a:xfrm>
            <a:off x="7014624" y="2222500"/>
            <a:ext cx="2697163" cy="1638300"/>
          </a:xfrm>
          <a:custGeom>
            <a:avLst/>
            <a:gdLst>
              <a:gd name="connsiteX0" fmla="*/ 0 w 3213100"/>
              <a:gd name="connsiteY0" fmla="*/ 0 h 1828800"/>
              <a:gd name="connsiteX1" fmla="*/ 1143000 w 3213100"/>
              <a:gd name="connsiteY1" fmla="*/ 1828800 h 1828800"/>
              <a:gd name="connsiteX2" fmla="*/ 3213100 w 3213100"/>
              <a:gd name="connsiteY2" fmla="*/ 1828800 h 1828800"/>
              <a:gd name="connsiteX3" fmla="*/ 0 w 3213100"/>
              <a:gd name="connsiteY3" fmla="*/ 0 h 1828800"/>
              <a:gd name="connsiteX0" fmla="*/ 0 w 2171700"/>
              <a:gd name="connsiteY0" fmla="*/ 0 h 1828800"/>
              <a:gd name="connsiteX1" fmla="*/ 1143000 w 2171700"/>
              <a:gd name="connsiteY1" fmla="*/ 1828800 h 1828800"/>
              <a:gd name="connsiteX2" fmla="*/ 2171700 w 2171700"/>
              <a:gd name="connsiteY2" fmla="*/ 1828800 h 1828800"/>
              <a:gd name="connsiteX3" fmla="*/ 0 w 2171700"/>
              <a:gd name="connsiteY3" fmla="*/ 0 h 1828800"/>
              <a:gd name="connsiteX0" fmla="*/ 0 w 2654300"/>
              <a:gd name="connsiteY0" fmla="*/ 0 h 1828800"/>
              <a:gd name="connsiteX1" fmla="*/ 1143000 w 2654300"/>
              <a:gd name="connsiteY1" fmla="*/ 1828800 h 1828800"/>
              <a:gd name="connsiteX2" fmla="*/ 2654300 w 2654300"/>
              <a:gd name="connsiteY2" fmla="*/ 1828800 h 1828800"/>
              <a:gd name="connsiteX3" fmla="*/ 0 w 2654300"/>
              <a:gd name="connsiteY3" fmla="*/ 0 h 1828800"/>
              <a:gd name="connsiteX0" fmla="*/ 0 w 2697163"/>
              <a:gd name="connsiteY0" fmla="*/ 0 h 1638300"/>
              <a:gd name="connsiteX1" fmla="*/ 1185863 w 2697163"/>
              <a:gd name="connsiteY1" fmla="*/ 1638300 h 1638300"/>
              <a:gd name="connsiteX2" fmla="*/ 2697163 w 2697163"/>
              <a:gd name="connsiteY2" fmla="*/ 1638300 h 1638300"/>
              <a:gd name="connsiteX3" fmla="*/ 0 w 2697163"/>
              <a:gd name="connsiteY3" fmla="*/ 0 h 1638300"/>
            </a:gdLst>
            <a:ahLst/>
            <a:cxnLst>
              <a:cxn ang="0">
                <a:pos x="connsiteX0" y="connsiteY0"/>
              </a:cxn>
              <a:cxn ang="0">
                <a:pos x="connsiteX1" y="connsiteY1"/>
              </a:cxn>
              <a:cxn ang="0">
                <a:pos x="connsiteX2" y="connsiteY2"/>
              </a:cxn>
              <a:cxn ang="0">
                <a:pos x="connsiteX3" y="connsiteY3"/>
              </a:cxn>
            </a:cxnLst>
            <a:rect l="l" t="t" r="r" b="b"/>
            <a:pathLst>
              <a:path w="2697163" h="1638300">
                <a:moveTo>
                  <a:pt x="0" y="0"/>
                </a:moveTo>
                <a:lnTo>
                  <a:pt x="1185863" y="1638300"/>
                </a:lnTo>
                <a:lnTo>
                  <a:pt x="2697163" y="163830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文字方塊 97">
            <a:extLst>
              <a:ext uri="{FF2B5EF4-FFF2-40B4-BE49-F238E27FC236}">
                <a16:creationId xmlns:a16="http://schemas.microsoft.com/office/drawing/2014/main" id="{7CA85134-D7E9-A167-F908-D3F2A8C6E5DC}"/>
              </a:ext>
            </a:extLst>
          </p:cNvPr>
          <p:cNvSpPr txBox="1"/>
          <p:nvPr/>
        </p:nvSpPr>
        <p:spPr>
          <a:xfrm>
            <a:off x="6010441" y="1983250"/>
            <a:ext cx="747320" cy="338554"/>
          </a:xfrm>
          <a:prstGeom prst="rect">
            <a:avLst/>
          </a:prstGeom>
          <a:noFill/>
        </p:spPr>
        <p:txBody>
          <a:bodyPr wrap="none" rtlCol="0">
            <a:spAutoFit/>
          </a:bodyPr>
          <a:lstStyle/>
          <a:p>
            <a:r>
              <a:rPr lang="en-US" altLang="zh-TW" sz="1600"/>
              <a:t>35-45°</a:t>
            </a:r>
            <a:endParaRPr lang="zh-TW" altLang="en-US" sz="1600"/>
          </a:p>
        </p:txBody>
      </p:sp>
      <p:cxnSp>
        <p:nvCxnSpPr>
          <p:cNvPr id="99" name="直線接點 98">
            <a:extLst>
              <a:ext uri="{FF2B5EF4-FFF2-40B4-BE49-F238E27FC236}">
                <a16:creationId xmlns:a16="http://schemas.microsoft.com/office/drawing/2014/main" id="{64081B58-92DB-91BA-1405-CB6C3F8D6A99}"/>
              </a:ext>
            </a:extLst>
          </p:cNvPr>
          <p:cNvCxnSpPr>
            <a:cxnSpLocks/>
          </p:cNvCxnSpPr>
          <p:nvPr/>
        </p:nvCxnSpPr>
        <p:spPr>
          <a:xfrm>
            <a:off x="6670256" y="2056537"/>
            <a:ext cx="284017" cy="1467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文字方塊 99">
            <a:extLst>
              <a:ext uri="{FF2B5EF4-FFF2-40B4-BE49-F238E27FC236}">
                <a16:creationId xmlns:a16="http://schemas.microsoft.com/office/drawing/2014/main" id="{30195516-35E8-9396-9572-6EF160108DB4}"/>
              </a:ext>
            </a:extLst>
          </p:cNvPr>
          <p:cNvSpPr txBox="1"/>
          <p:nvPr/>
        </p:nvSpPr>
        <p:spPr>
          <a:xfrm>
            <a:off x="7556079" y="1920991"/>
            <a:ext cx="877163" cy="369332"/>
          </a:xfrm>
          <a:prstGeom prst="rect">
            <a:avLst/>
          </a:prstGeom>
          <a:noFill/>
        </p:spPr>
        <p:txBody>
          <a:bodyPr wrap="none" rtlCol="0">
            <a:spAutoFit/>
          </a:bodyPr>
          <a:lstStyle/>
          <a:p>
            <a:r>
              <a:rPr lang="zh-TW" altLang="en-US"/>
              <a:t>廣角鏡</a:t>
            </a:r>
          </a:p>
        </p:txBody>
      </p:sp>
      <p:cxnSp>
        <p:nvCxnSpPr>
          <p:cNvPr id="101" name="直線單箭頭接點 100">
            <a:extLst>
              <a:ext uri="{FF2B5EF4-FFF2-40B4-BE49-F238E27FC236}">
                <a16:creationId xmlns:a16="http://schemas.microsoft.com/office/drawing/2014/main" id="{CCD2DBBB-B2D6-9651-5D5D-70CFCE47BB00}"/>
              </a:ext>
            </a:extLst>
          </p:cNvPr>
          <p:cNvCxnSpPr>
            <a:cxnSpLocks/>
            <a:stCxn id="100" idx="1"/>
            <a:endCxn id="95" idx="3"/>
          </p:cNvCxnSpPr>
          <p:nvPr/>
        </p:nvCxnSpPr>
        <p:spPr>
          <a:xfrm flipH="1">
            <a:off x="7137400" y="2105657"/>
            <a:ext cx="418679" cy="9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a:extLst>
              <a:ext uri="{FF2B5EF4-FFF2-40B4-BE49-F238E27FC236}">
                <a16:creationId xmlns:a16="http://schemas.microsoft.com/office/drawing/2014/main" id="{4CE4375F-77AC-FF6E-6818-1F0A3AF8029D}"/>
              </a:ext>
            </a:extLst>
          </p:cNvPr>
          <p:cNvSpPr txBox="1"/>
          <p:nvPr/>
        </p:nvSpPr>
        <p:spPr>
          <a:xfrm>
            <a:off x="7460315" y="1618653"/>
            <a:ext cx="877163" cy="369332"/>
          </a:xfrm>
          <a:prstGeom prst="rect">
            <a:avLst/>
          </a:prstGeom>
          <a:noFill/>
        </p:spPr>
        <p:txBody>
          <a:bodyPr wrap="none" rtlCol="0">
            <a:spAutoFit/>
          </a:bodyPr>
          <a:lstStyle/>
          <a:p>
            <a:r>
              <a:rPr lang="zh-TW" altLang="en-US"/>
              <a:t>遠景鏡</a:t>
            </a:r>
          </a:p>
        </p:txBody>
      </p:sp>
      <p:cxnSp>
        <p:nvCxnSpPr>
          <p:cNvPr id="103" name="直線單箭頭接點 102">
            <a:extLst>
              <a:ext uri="{FF2B5EF4-FFF2-40B4-BE49-F238E27FC236}">
                <a16:creationId xmlns:a16="http://schemas.microsoft.com/office/drawing/2014/main" id="{806ADDFD-BF84-47FF-B5F4-0CECCCF6B66B}"/>
              </a:ext>
            </a:extLst>
          </p:cNvPr>
          <p:cNvCxnSpPr>
            <a:cxnSpLocks/>
            <a:stCxn id="102" idx="1"/>
            <a:endCxn id="96" idx="0"/>
          </p:cNvCxnSpPr>
          <p:nvPr/>
        </p:nvCxnSpPr>
        <p:spPr>
          <a:xfrm flipH="1">
            <a:off x="6985476" y="1803319"/>
            <a:ext cx="474839" cy="15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a:extLst>
              <a:ext uri="{FF2B5EF4-FFF2-40B4-BE49-F238E27FC236}">
                <a16:creationId xmlns:a16="http://schemas.microsoft.com/office/drawing/2014/main" id="{3D01F791-A203-8DF2-AE22-5C142BF3C082}"/>
              </a:ext>
            </a:extLst>
          </p:cNvPr>
          <p:cNvSpPr txBox="1"/>
          <p:nvPr/>
        </p:nvSpPr>
        <p:spPr>
          <a:xfrm>
            <a:off x="6010441" y="1750423"/>
            <a:ext cx="747320" cy="338554"/>
          </a:xfrm>
          <a:prstGeom prst="rect">
            <a:avLst/>
          </a:prstGeom>
          <a:noFill/>
        </p:spPr>
        <p:txBody>
          <a:bodyPr wrap="none" rtlCol="0">
            <a:spAutoFit/>
          </a:bodyPr>
          <a:lstStyle/>
          <a:p>
            <a:r>
              <a:rPr lang="en-US" altLang="zh-TW" sz="1600"/>
              <a:t>15-20°</a:t>
            </a:r>
            <a:endParaRPr lang="zh-TW" altLang="en-US" sz="1600"/>
          </a:p>
        </p:txBody>
      </p:sp>
      <p:cxnSp>
        <p:nvCxnSpPr>
          <p:cNvPr id="105" name="直線接點 104">
            <a:extLst>
              <a:ext uri="{FF2B5EF4-FFF2-40B4-BE49-F238E27FC236}">
                <a16:creationId xmlns:a16="http://schemas.microsoft.com/office/drawing/2014/main" id="{6E0D9F4A-2CA2-2D0F-30F3-678F6FF483E8}"/>
              </a:ext>
            </a:extLst>
          </p:cNvPr>
          <p:cNvCxnSpPr>
            <a:cxnSpLocks/>
          </p:cNvCxnSpPr>
          <p:nvPr/>
        </p:nvCxnSpPr>
        <p:spPr>
          <a:xfrm>
            <a:off x="6670256" y="2069079"/>
            <a:ext cx="2591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9CF2FAF8-A51D-EA0F-1E64-3B064AB54FE2}"/>
              </a:ext>
            </a:extLst>
          </p:cNvPr>
          <p:cNvCxnSpPr>
            <a:cxnSpLocks/>
          </p:cNvCxnSpPr>
          <p:nvPr/>
        </p:nvCxnSpPr>
        <p:spPr>
          <a:xfrm>
            <a:off x="6670256" y="1929385"/>
            <a:ext cx="284017" cy="1467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手繪多邊形: 圖案 36">
            <a:extLst>
              <a:ext uri="{FF2B5EF4-FFF2-40B4-BE49-F238E27FC236}">
                <a16:creationId xmlns:a16="http://schemas.microsoft.com/office/drawing/2014/main" id="{176297F5-EEA1-B5F4-9443-B1D68332DC34}"/>
              </a:ext>
            </a:extLst>
          </p:cNvPr>
          <p:cNvSpPr/>
          <p:nvPr/>
        </p:nvSpPr>
        <p:spPr>
          <a:xfrm>
            <a:off x="932105" y="2550085"/>
            <a:ext cx="2360909" cy="1343758"/>
          </a:xfrm>
          <a:custGeom>
            <a:avLst/>
            <a:gdLst>
              <a:gd name="connsiteX0" fmla="*/ 0 w 3213100"/>
              <a:gd name="connsiteY0" fmla="*/ 0 h 1828800"/>
              <a:gd name="connsiteX1" fmla="*/ 1143000 w 3213100"/>
              <a:gd name="connsiteY1" fmla="*/ 1828800 h 1828800"/>
              <a:gd name="connsiteX2" fmla="*/ 3213100 w 3213100"/>
              <a:gd name="connsiteY2" fmla="*/ 1828800 h 1828800"/>
              <a:gd name="connsiteX3" fmla="*/ 0 w 3213100"/>
              <a:gd name="connsiteY3" fmla="*/ 0 h 1828800"/>
            </a:gdLst>
            <a:ahLst/>
            <a:cxnLst>
              <a:cxn ang="0">
                <a:pos x="connsiteX0" y="connsiteY0"/>
              </a:cxn>
              <a:cxn ang="0">
                <a:pos x="connsiteX1" y="connsiteY1"/>
              </a:cxn>
              <a:cxn ang="0">
                <a:pos x="connsiteX2" y="connsiteY2"/>
              </a:cxn>
              <a:cxn ang="0">
                <a:pos x="connsiteX3" y="connsiteY3"/>
              </a:cxn>
            </a:cxnLst>
            <a:rect l="l" t="t" r="r" b="b"/>
            <a:pathLst>
              <a:path w="3213100" h="1828800">
                <a:moveTo>
                  <a:pt x="0" y="0"/>
                </a:moveTo>
                <a:lnTo>
                  <a:pt x="1143000" y="1828800"/>
                </a:lnTo>
                <a:lnTo>
                  <a:pt x="3213100" y="1828800"/>
                </a:lnTo>
                <a:lnTo>
                  <a:pt x="0" y="0"/>
                </a:lnTo>
                <a:close/>
              </a:path>
            </a:pathLst>
          </a:cu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接點 3">
            <a:extLst>
              <a:ext uri="{FF2B5EF4-FFF2-40B4-BE49-F238E27FC236}">
                <a16:creationId xmlns:a16="http://schemas.microsoft.com/office/drawing/2014/main" id="{0000C5CB-89B9-6B65-AFAC-80E5B77BBBC0}"/>
              </a:ext>
            </a:extLst>
          </p:cNvPr>
          <p:cNvCxnSpPr>
            <a:cxnSpLocks/>
          </p:cNvCxnSpPr>
          <p:nvPr/>
        </p:nvCxnSpPr>
        <p:spPr>
          <a:xfrm>
            <a:off x="848474" y="3893843"/>
            <a:ext cx="23605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72EC7146-FD0B-4105-F78F-35D1191328C8}"/>
              </a:ext>
            </a:extLst>
          </p:cNvPr>
          <p:cNvSpPr/>
          <p:nvPr/>
        </p:nvSpPr>
        <p:spPr>
          <a:xfrm>
            <a:off x="838788" y="2745004"/>
            <a:ext cx="36554" cy="11488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2ECD140-A59F-47A6-D9F6-56EF0B1F4D78}"/>
              </a:ext>
            </a:extLst>
          </p:cNvPr>
          <p:cNvSpPr/>
          <p:nvPr/>
        </p:nvSpPr>
        <p:spPr>
          <a:xfrm>
            <a:off x="838788" y="2546436"/>
            <a:ext cx="36554" cy="198567"/>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7" name="圖片 106">
            <a:extLst>
              <a:ext uri="{FF2B5EF4-FFF2-40B4-BE49-F238E27FC236}">
                <a16:creationId xmlns:a16="http://schemas.microsoft.com/office/drawing/2014/main" id="{CC452258-9521-429F-BA5E-83ED02A7C892}"/>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98114" y="3447915"/>
            <a:ext cx="935831" cy="537470"/>
          </a:xfrm>
          <a:prstGeom prst="rect">
            <a:avLst/>
          </a:prstGeom>
        </p:spPr>
      </p:pic>
      <p:sp>
        <p:nvSpPr>
          <p:cNvPr id="108" name="箭號: 向右 107">
            <a:extLst>
              <a:ext uri="{FF2B5EF4-FFF2-40B4-BE49-F238E27FC236}">
                <a16:creationId xmlns:a16="http://schemas.microsoft.com/office/drawing/2014/main" id="{9E9B676D-EA5E-3D87-A0E5-DBED5C67C1CC}"/>
              </a:ext>
            </a:extLst>
          </p:cNvPr>
          <p:cNvSpPr/>
          <p:nvPr/>
        </p:nvSpPr>
        <p:spPr>
          <a:xfrm flipH="1">
            <a:off x="1903366" y="3641397"/>
            <a:ext cx="238354" cy="1973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109" name="直線接點 108">
            <a:extLst>
              <a:ext uri="{FF2B5EF4-FFF2-40B4-BE49-F238E27FC236}">
                <a16:creationId xmlns:a16="http://schemas.microsoft.com/office/drawing/2014/main" id="{E68C8C99-6887-215C-0705-3F739B27B311}"/>
              </a:ext>
            </a:extLst>
          </p:cNvPr>
          <p:cNvCxnSpPr>
            <a:cxnSpLocks/>
          </p:cNvCxnSpPr>
          <p:nvPr/>
        </p:nvCxnSpPr>
        <p:spPr>
          <a:xfrm>
            <a:off x="588074" y="2520838"/>
            <a:ext cx="260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30102DC5-ACAA-240B-2788-5808D082BC2C}"/>
              </a:ext>
            </a:extLst>
          </p:cNvPr>
          <p:cNvCxnSpPr>
            <a:cxnSpLocks/>
          </p:cNvCxnSpPr>
          <p:nvPr/>
        </p:nvCxnSpPr>
        <p:spPr>
          <a:xfrm>
            <a:off x="588074" y="2310696"/>
            <a:ext cx="241555" cy="1966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14" name="圖片 113">
            <a:extLst>
              <a:ext uri="{FF2B5EF4-FFF2-40B4-BE49-F238E27FC236}">
                <a16:creationId xmlns:a16="http://schemas.microsoft.com/office/drawing/2014/main" id="{E64F1391-4870-AAB1-FC5B-1C3FD5221BF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2246254" y="6133823"/>
            <a:ext cx="1278545" cy="980600"/>
          </a:xfrm>
          <a:prstGeom prst="rect">
            <a:avLst/>
          </a:prstGeom>
        </p:spPr>
      </p:pic>
      <p:pic>
        <p:nvPicPr>
          <p:cNvPr id="115" name="圖片 114">
            <a:extLst>
              <a:ext uri="{FF2B5EF4-FFF2-40B4-BE49-F238E27FC236}">
                <a16:creationId xmlns:a16="http://schemas.microsoft.com/office/drawing/2014/main" id="{ADD2643D-0F32-BFB5-BB3A-C996CA3291C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3764001" y="6148160"/>
            <a:ext cx="1512351" cy="980600"/>
          </a:xfrm>
          <a:prstGeom prst="rect">
            <a:avLst/>
          </a:prstGeom>
        </p:spPr>
      </p:pic>
      <p:sp>
        <p:nvSpPr>
          <p:cNvPr id="119" name="文字方塊 118">
            <a:extLst>
              <a:ext uri="{FF2B5EF4-FFF2-40B4-BE49-F238E27FC236}">
                <a16:creationId xmlns:a16="http://schemas.microsoft.com/office/drawing/2014/main" id="{F2F77507-28C7-2E70-7B4C-741CC83E37CA}"/>
              </a:ext>
            </a:extLst>
          </p:cNvPr>
          <p:cNvSpPr txBox="1"/>
          <p:nvPr/>
        </p:nvSpPr>
        <p:spPr>
          <a:xfrm>
            <a:off x="12240645" y="7114423"/>
            <a:ext cx="1425033" cy="584775"/>
          </a:xfrm>
          <a:prstGeom prst="rect">
            <a:avLst/>
          </a:prstGeom>
          <a:noFill/>
        </p:spPr>
        <p:txBody>
          <a:bodyPr wrap="square" rtlCol="0">
            <a:spAutoFit/>
          </a:bodyPr>
          <a:lstStyle/>
          <a:p>
            <a:r>
              <a:rPr lang="zh-TW" altLang="en-US" sz="1600"/>
              <a:t>廣角鏡於路口端拍攝更寬</a:t>
            </a:r>
          </a:p>
        </p:txBody>
      </p:sp>
      <p:sp>
        <p:nvSpPr>
          <p:cNvPr id="120" name="文字方塊 119">
            <a:extLst>
              <a:ext uri="{FF2B5EF4-FFF2-40B4-BE49-F238E27FC236}">
                <a16:creationId xmlns:a16="http://schemas.microsoft.com/office/drawing/2014/main" id="{B9AD8DAC-9462-8648-2E92-B327B4D2AFC5}"/>
              </a:ext>
            </a:extLst>
          </p:cNvPr>
          <p:cNvSpPr txBox="1"/>
          <p:nvPr/>
        </p:nvSpPr>
        <p:spPr>
          <a:xfrm>
            <a:off x="13763474" y="7128760"/>
            <a:ext cx="1647603" cy="584775"/>
          </a:xfrm>
          <a:prstGeom prst="rect">
            <a:avLst/>
          </a:prstGeom>
          <a:noFill/>
        </p:spPr>
        <p:txBody>
          <a:bodyPr wrap="square" rtlCol="0">
            <a:spAutoFit/>
          </a:bodyPr>
          <a:lstStyle/>
          <a:p>
            <a:r>
              <a:rPr lang="zh-TW" altLang="en-US" sz="1600"/>
              <a:t>遠景鏡於遠端拍攝更清晰</a:t>
            </a:r>
          </a:p>
        </p:txBody>
      </p:sp>
      <p:sp>
        <p:nvSpPr>
          <p:cNvPr id="122" name="文字方塊 121">
            <a:extLst>
              <a:ext uri="{FF2B5EF4-FFF2-40B4-BE49-F238E27FC236}">
                <a16:creationId xmlns:a16="http://schemas.microsoft.com/office/drawing/2014/main" id="{E2645EFD-CE24-572C-4935-39A700A309A2}"/>
              </a:ext>
            </a:extLst>
          </p:cNvPr>
          <p:cNvSpPr txBox="1"/>
          <p:nvPr/>
        </p:nvSpPr>
        <p:spPr>
          <a:xfrm>
            <a:off x="4157591" y="3894617"/>
            <a:ext cx="790601" cy="369332"/>
          </a:xfrm>
          <a:prstGeom prst="rect">
            <a:avLst/>
          </a:prstGeom>
          <a:noFill/>
        </p:spPr>
        <p:txBody>
          <a:bodyPr wrap="none" rtlCol="0">
            <a:spAutoFit/>
          </a:bodyPr>
          <a:lstStyle/>
          <a:p>
            <a:r>
              <a:rPr lang="en-US" altLang="zh-TW">
                <a:solidFill>
                  <a:srgbClr val="FF0000"/>
                </a:solidFill>
              </a:rPr>
              <a:t>4-10m</a:t>
            </a:r>
            <a:endParaRPr lang="zh-TW" altLang="en-US">
              <a:solidFill>
                <a:srgbClr val="FF0000"/>
              </a:solidFill>
            </a:endParaRPr>
          </a:p>
        </p:txBody>
      </p:sp>
      <p:sp>
        <p:nvSpPr>
          <p:cNvPr id="124" name="文字方塊 123">
            <a:extLst>
              <a:ext uri="{FF2B5EF4-FFF2-40B4-BE49-F238E27FC236}">
                <a16:creationId xmlns:a16="http://schemas.microsoft.com/office/drawing/2014/main" id="{B59575FC-DB0B-F741-A7B2-9544DA251974}"/>
              </a:ext>
            </a:extLst>
          </p:cNvPr>
          <p:cNvSpPr txBox="1"/>
          <p:nvPr/>
        </p:nvSpPr>
        <p:spPr>
          <a:xfrm>
            <a:off x="431725" y="5878531"/>
            <a:ext cx="1116011" cy="584775"/>
          </a:xfrm>
          <a:prstGeom prst="rect">
            <a:avLst/>
          </a:prstGeom>
          <a:noFill/>
        </p:spPr>
        <p:txBody>
          <a:bodyPr wrap="none" rtlCol="0">
            <a:spAutoFit/>
          </a:bodyPr>
          <a:lstStyle/>
          <a:p>
            <a:r>
              <a:rPr lang="zh-TW" altLang="en-US" sz="1600"/>
              <a:t>寬度</a:t>
            </a:r>
            <a:r>
              <a:rPr lang="en-US" altLang="zh-TW" sz="1600"/>
              <a:t>=</a:t>
            </a:r>
            <a:r>
              <a:rPr lang="en-US" altLang="zh-TW" sz="1600">
                <a:solidFill>
                  <a:srgbClr val="FF0000"/>
                </a:solidFill>
              </a:rPr>
              <a:t>14m</a:t>
            </a:r>
            <a:r>
              <a:rPr lang="zh-TW" altLang="en-US" sz="1600"/>
              <a:t> </a:t>
            </a:r>
            <a:endParaRPr lang="en-US" altLang="zh-TW" sz="1600"/>
          </a:p>
          <a:p>
            <a:r>
              <a:rPr lang="en-US" altLang="zh-TW" sz="1600"/>
              <a:t>(4-6</a:t>
            </a:r>
            <a:r>
              <a:rPr lang="zh-TW" altLang="en-US" sz="1600"/>
              <a:t>車道</a:t>
            </a:r>
            <a:r>
              <a:rPr lang="en-US" altLang="zh-TW" sz="1600"/>
              <a:t>)</a:t>
            </a:r>
            <a:endParaRPr lang="zh-TW" altLang="en-US" sz="1600"/>
          </a:p>
        </p:txBody>
      </p:sp>
      <p:grpSp>
        <p:nvGrpSpPr>
          <p:cNvPr id="126" name="群組 125">
            <a:extLst>
              <a:ext uri="{FF2B5EF4-FFF2-40B4-BE49-F238E27FC236}">
                <a16:creationId xmlns:a16="http://schemas.microsoft.com/office/drawing/2014/main" id="{CBE91910-60E1-BF6B-632B-8ECC0AE189E1}"/>
              </a:ext>
            </a:extLst>
          </p:cNvPr>
          <p:cNvGrpSpPr/>
          <p:nvPr/>
        </p:nvGrpSpPr>
        <p:grpSpPr>
          <a:xfrm>
            <a:off x="3273072" y="2310696"/>
            <a:ext cx="2620955" cy="1674689"/>
            <a:chOff x="979588" y="1706202"/>
            <a:chExt cx="3567012" cy="2279183"/>
          </a:xfrm>
        </p:grpSpPr>
        <p:sp>
          <p:nvSpPr>
            <p:cNvPr id="127" name="手繪多邊形: 圖案 126">
              <a:extLst>
                <a:ext uri="{FF2B5EF4-FFF2-40B4-BE49-F238E27FC236}">
                  <a16:creationId xmlns:a16="http://schemas.microsoft.com/office/drawing/2014/main" id="{5B24D8A6-531F-77EC-0D81-F1AE08884B08}"/>
                </a:ext>
              </a:extLst>
            </p:cNvPr>
            <p:cNvSpPr/>
            <p:nvPr/>
          </p:nvSpPr>
          <p:spPr>
            <a:xfrm>
              <a:off x="1447800" y="2032001"/>
              <a:ext cx="2048073" cy="1828799"/>
            </a:xfrm>
            <a:custGeom>
              <a:avLst/>
              <a:gdLst>
                <a:gd name="connsiteX0" fmla="*/ 0 w 3213100"/>
                <a:gd name="connsiteY0" fmla="*/ 0 h 1828800"/>
                <a:gd name="connsiteX1" fmla="*/ 1143000 w 3213100"/>
                <a:gd name="connsiteY1" fmla="*/ 1828800 h 1828800"/>
                <a:gd name="connsiteX2" fmla="*/ 3213100 w 3213100"/>
                <a:gd name="connsiteY2" fmla="*/ 1828800 h 1828800"/>
                <a:gd name="connsiteX3" fmla="*/ 0 w 3213100"/>
                <a:gd name="connsiteY3" fmla="*/ 0 h 1828800"/>
                <a:gd name="connsiteX0" fmla="*/ 0 w 3213100"/>
                <a:gd name="connsiteY0" fmla="*/ 0 h 1828800"/>
                <a:gd name="connsiteX1" fmla="*/ 428098 w 3213100"/>
                <a:gd name="connsiteY1" fmla="*/ 1815562 h 1828800"/>
                <a:gd name="connsiteX2" fmla="*/ 3213100 w 3213100"/>
                <a:gd name="connsiteY2" fmla="*/ 1828800 h 1828800"/>
                <a:gd name="connsiteX3" fmla="*/ 0 w 3213100"/>
                <a:gd name="connsiteY3" fmla="*/ 0 h 1828800"/>
                <a:gd name="connsiteX0" fmla="*/ 0 w 2048073"/>
                <a:gd name="connsiteY0" fmla="*/ 0 h 1828800"/>
                <a:gd name="connsiteX1" fmla="*/ 428098 w 2048073"/>
                <a:gd name="connsiteY1" fmla="*/ 1815562 h 1828800"/>
                <a:gd name="connsiteX2" fmla="*/ 2048073 w 2048073"/>
                <a:gd name="connsiteY2" fmla="*/ 1828800 h 1828800"/>
                <a:gd name="connsiteX3" fmla="*/ 0 w 2048073"/>
                <a:gd name="connsiteY3" fmla="*/ 0 h 1828800"/>
              </a:gdLst>
              <a:ahLst/>
              <a:cxnLst>
                <a:cxn ang="0">
                  <a:pos x="connsiteX0" y="connsiteY0"/>
                </a:cxn>
                <a:cxn ang="0">
                  <a:pos x="connsiteX1" y="connsiteY1"/>
                </a:cxn>
                <a:cxn ang="0">
                  <a:pos x="connsiteX2" y="connsiteY2"/>
                </a:cxn>
                <a:cxn ang="0">
                  <a:pos x="connsiteX3" y="connsiteY3"/>
                </a:cxn>
              </a:cxnLst>
              <a:rect l="l" t="t" r="r" b="b"/>
              <a:pathLst>
                <a:path w="2048073" h="1828800">
                  <a:moveTo>
                    <a:pt x="0" y="0"/>
                  </a:moveTo>
                  <a:lnTo>
                    <a:pt x="428098" y="1815562"/>
                  </a:lnTo>
                  <a:lnTo>
                    <a:pt x="2048073" y="1828800"/>
                  </a:lnTo>
                  <a:lnTo>
                    <a:pt x="0" y="0"/>
                  </a:ln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8" name="直線接點 127">
              <a:extLst>
                <a:ext uri="{FF2B5EF4-FFF2-40B4-BE49-F238E27FC236}">
                  <a16:creationId xmlns:a16="http://schemas.microsoft.com/office/drawing/2014/main" id="{3EF56722-23DE-1A7E-D081-48017239E42A}"/>
                </a:ext>
              </a:extLst>
            </p:cNvPr>
            <p:cNvCxnSpPr>
              <a:cxnSpLocks/>
            </p:cNvCxnSpPr>
            <p:nvPr/>
          </p:nvCxnSpPr>
          <p:spPr>
            <a:xfrm>
              <a:off x="1333982" y="3860800"/>
              <a:ext cx="32126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FB1D80F3-F1F3-B008-3345-4A9B4A1A634A}"/>
                </a:ext>
              </a:extLst>
            </p:cNvPr>
            <p:cNvSpPr/>
            <p:nvPr/>
          </p:nvSpPr>
          <p:spPr>
            <a:xfrm>
              <a:off x="1320800" y="2297278"/>
              <a:ext cx="49748" cy="15635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0" name="圖片 129">
              <a:extLst>
                <a:ext uri="{FF2B5EF4-FFF2-40B4-BE49-F238E27FC236}">
                  <a16:creationId xmlns:a16="http://schemas.microsoft.com/office/drawing/2014/main" id="{8753EEAE-FA41-6C96-A3AE-AA9553FCC9F2}"/>
                </a:ext>
              </a:extLst>
            </p:cNvPr>
            <p:cNvPicPr>
              <a:picLocks noChangeAspect="1"/>
            </p:cNvPicPr>
            <p:nvPr/>
          </p:nvPicPr>
          <p:blipFill>
            <a:blip r:embed="rId2"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562345" flipH="1">
              <a:off x="1161966" y="1788433"/>
              <a:ext cx="409105" cy="409105"/>
            </a:xfrm>
            <a:prstGeom prst="rect">
              <a:avLst/>
            </a:prstGeom>
          </p:spPr>
        </p:pic>
        <p:sp>
          <p:nvSpPr>
            <p:cNvPr id="131" name="矩形 130">
              <a:extLst>
                <a:ext uri="{FF2B5EF4-FFF2-40B4-BE49-F238E27FC236}">
                  <a16:creationId xmlns:a16="http://schemas.microsoft.com/office/drawing/2014/main" id="{E3862695-2D17-5116-38C2-8C1D841E4E2C}"/>
                </a:ext>
              </a:extLst>
            </p:cNvPr>
            <p:cNvSpPr/>
            <p:nvPr/>
          </p:nvSpPr>
          <p:spPr>
            <a:xfrm>
              <a:off x="1320800" y="2027034"/>
              <a:ext cx="49748" cy="270241"/>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3" name="圖片 132">
              <a:extLst>
                <a:ext uri="{FF2B5EF4-FFF2-40B4-BE49-F238E27FC236}">
                  <a16:creationId xmlns:a16="http://schemas.microsoft.com/office/drawing/2014/main" id="{BA95DA84-E9C3-4253-EF39-02E7F8CA0C07}"/>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34690" y="3253910"/>
              <a:ext cx="1273628" cy="731475"/>
            </a:xfrm>
            <a:prstGeom prst="rect">
              <a:avLst/>
            </a:prstGeom>
          </p:spPr>
        </p:pic>
        <p:sp>
          <p:nvSpPr>
            <p:cNvPr id="134" name="箭號: 向右 133">
              <a:extLst>
                <a:ext uri="{FF2B5EF4-FFF2-40B4-BE49-F238E27FC236}">
                  <a16:creationId xmlns:a16="http://schemas.microsoft.com/office/drawing/2014/main" id="{A4A9E6BD-35E5-9657-AC64-9EE7BC2FBF43}"/>
                </a:ext>
              </a:extLst>
            </p:cNvPr>
            <p:cNvSpPr/>
            <p:nvPr/>
          </p:nvSpPr>
          <p:spPr>
            <a:xfrm flipH="1">
              <a:off x="2769646" y="3517232"/>
              <a:ext cx="324390" cy="268633"/>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135" name="直線接點 134">
              <a:extLst>
                <a:ext uri="{FF2B5EF4-FFF2-40B4-BE49-F238E27FC236}">
                  <a16:creationId xmlns:a16="http://schemas.microsoft.com/office/drawing/2014/main" id="{692BCD9D-7885-21BC-082E-93E81AB79DAB}"/>
                </a:ext>
              </a:extLst>
            </p:cNvPr>
            <p:cNvCxnSpPr>
              <a:cxnSpLocks/>
            </p:cNvCxnSpPr>
            <p:nvPr/>
          </p:nvCxnSpPr>
          <p:spPr>
            <a:xfrm>
              <a:off x="979588" y="1992197"/>
              <a:ext cx="35439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B797C3B7-45C6-FEEF-CE75-582039927322}"/>
                </a:ext>
              </a:extLst>
            </p:cNvPr>
            <p:cNvCxnSpPr>
              <a:cxnSpLocks/>
            </p:cNvCxnSpPr>
            <p:nvPr/>
          </p:nvCxnSpPr>
          <p:spPr>
            <a:xfrm>
              <a:off x="979588" y="1706202"/>
              <a:ext cx="328747" cy="2675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81" name="直線單箭頭接點 80">
            <a:extLst>
              <a:ext uri="{FF2B5EF4-FFF2-40B4-BE49-F238E27FC236}">
                <a16:creationId xmlns:a16="http://schemas.microsoft.com/office/drawing/2014/main" id="{B68BC962-CD9B-022D-41B4-2E9BB07F353E}"/>
              </a:ext>
            </a:extLst>
          </p:cNvPr>
          <p:cNvCxnSpPr>
            <a:cxnSpLocks/>
            <a:stCxn id="79" idx="2"/>
            <a:endCxn id="78" idx="3"/>
          </p:cNvCxnSpPr>
          <p:nvPr/>
        </p:nvCxnSpPr>
        <p:spPr>
          <a:xfrm flipH="1">
            <a:off x="875342" y="2332975"/>
            <a:ext cx="638975" cy="312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a:extLst>
              <a:ext uri="{FF2B5EF4-FFF2-40B4-BE49-F238E27FC236}">
                <a16:creationId xmlns:a16="http://schemas.microsoft.com/office/drawing/2014/main" id="{B4FFCD83-B83B-44F7-82EA-1B297BBA0D9A}"/>
              </a:ext>
            </a:extLst>
          </p:cNvPr>
          <p:cNvSpPr txBox="1"/>
          <p:nvPr/>
        </p:nvSpPr>
        <p:spPr>
          <a:xfrm>
            <a:off x="2917896" y="2273879"/>
            <a:ext cx="476412" cy="338554"/>
          </a:xfrm>
          <a:prstGeom prst="rect">
            <a:avLst/>
          </a:prstGeom>
          <a:noFill/>
        </p:spPr>
        <p:txBody>
          <a:bodyPr wrap="none" rtlCol="0">
            <a:spAutoFit/>
          </a:bodyPr>
          <a:lstStyle/>
          <a:p>
            <a:r>
              <a:rPr lang="en-US" altLang="zh-TW" sz="1600"/>
              <a:t>45°</a:t>
            </a:r>
            <a:endParaRPr lang="zh-TW" altLang="en-US" sz="1600"/>
          </a:p>
        </p:txBody>
      </p:sp>
      <p:grpSp>
        <p:nvGrpSpPr>
          <p:cNvPr id="148" name="群組 147">
            <a:extLst>
              <a:ext uri="{FF2B5EF4-FFF2-40B4-BE49-F238E27FC236}">
                <a16:creationId xmlns:a16="http://schemas.microsoft.com/office/drawing/2014/main" id="{A67F485B-3CA4-7DDA-C38B-739DD408A12E}"/>
              </a:ext>
            </a:extLst>
          </p:cNvPr>
          <p:cNvGrpSpPr/>
          <p:nvPr/>
        </p:nvGrpSpPr>
        <p:grpSpPr>
          <a:xfrm>
            <a:off x="3540849" y="4243513"/>
            <a:ext cx="2845329" cy="2568102"/>
            <a:chOff x="660400" y="3680637"/>
            <a:chExt cx="3886200" cy="3507558"/>
          </a:xfrm>
        </p:grpSpPr>
        <p:sp>
          <p:nvSpPr>
            <p:cNvPr id="149" name="加號 148">
              <a:extLst>
                <a:ext uri="{FF2B5EF4-FFF2-40B4-BE49-F238E27FC236}">
                  <a16:creationId xmlns:a16="http://schemas.microsoft.com/office/drawing/2014/main" id="{37C97B7C-130D-0774-2606-4D1D299CA7A9}"/>
                </a:ext>
              </a:extLst>
            </p:cNvPr>
            <p:cNvSpPr/>
            <p:nvPr/>
          </p:nvSpPr>
          <p:spPr>
            <a:xfrm>
              <a:off x="660400" y="3680637"/>
              <a:ext cx="3886200" cy="3507558"/>
            </a:xfrm>
            <a:prstGeom prst="mathPlus">
              <a:avLst>
                <a:gd name="adj1" fmla="val 1633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0" name="群組 149">
              <a:extLst>
                <a:ext uri="{FF2B5EF4-FFF2-40B4-BE49-F238E27FC236}">
                  <a16:creationId xmlns:a16="http://schemas.microsoft.com/office/drawing/2014/main" id="{7210BCCA-DA82-C3F5-A85D-819F279E31D0}"/>
                </a:ext>
              </a:extLst>
            </p:cNvPr>
            <p:cNvGrpSpPr/>
            <p:nvPr/>
          </p:nvGrpSpPr>
          <p:grpSpPr>
            <a:xfrm>
              <a:off x="1982384" y="4805509"/>
              <a:ext cx="1288703" cy="1256663"/>
              <a:chOff x="1982384" y="4805509"/>
              <a:chExt cx="1288703" cy="1256663"/>
            </a:xfrm>
          </p:grpSpPr>
          <p:sp>
            <p:nvSpPr>
              <p:cNvPr id="151" name="矩形 150">
                <a:extLst>
                  <a:ext uri="{FF2B5EF4-FFF2-40B4-BE49-F238E27FC236}">
                    <a16:creationId xmlns:a16="http://schemas.microsoft.com/office/drawing/2014/main" id="{09460270-C238-34A2-2E2D-A9F91B774240}"/>
                  </a:ext>
                </a:extLst>
              </p:cNvPr>
              <p:cNvSpPr/>
              <p:nvPr/>
            </p:nvSpPr>
            <p:spPr>
              <a:xfrm>
                <a:off x="2548395" y="4953000"/>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142186A7-FD83-5B4E-6025-2120D54B0C3F}"/>
                  </a:ext>
                </a:extLst>
              </p:cNvPr>
              <p:cNvSpPr/>
              <p:nvPr/>
            </p:nvSpPr>
            <p:spPr>
              <a:xfrm rot="5400000">
                <a:off x="2775717" y="5563552"/>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3" name="圖片 152">
                <a:extLst>
                  <a:ext uri="{FF2B5EF4-FFF2-40B4-BE49-F238E27FC236}">
                    <a16:creationId xmlns:a16="http://schemas.microsoft.com/office/drawing/2014/main" id="{B229C6A7-2B30-3514-F425-E4EB9FA207E6}"/>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4902516" flipH="1">
                <a:off x="2559895" y="4964501"/>
                <a:ext cx="171979" cy="171979"/>
              </a:xfrm>
              <a:prstGeom prst="rect">
                <a:avLst/>
              </a:prstGeom>
            </p:spPr>
          </p:pic>
          <p:sp>
            <p:nvSpPr>
              <p:cNvPr id="154" name="矩形 153">
                <a:extLst>
                  <a:ext uri="{FF2B5EF4-FFF2-40B4-BE49-F238E27FC236}">
                    <a16:creationId xmlns:a16="http://schemas.microsoft.com/office/drawing/2014/main" id="{2944B0CC-E424-E396-B554-F40495769E8B}"/>
                  </a:ext>
                </a:extLst>
              </p:cNvPr>
              <p:cNvSpPr/>
              <p:nvPr/>
            </p:nvSpPr>
            <p:spPr>
              <a:xfrm rot="5400000">
                <a:off x="2020067" y="5277198"/>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6EC48ED2-87B9-B006-1F2E-1A09037822F4}"/>
                  </a:ext>
                </a:extLst>
              </p:cNvPr>
              <p:cNvSpPr/>
              <p:nvPr/>
            </p:nvSpPr>
            <p:spPr>
              <a:xfrm rot="10800000">
                <a:off x="2279161" y="5786260"/>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6" name="圖片 155">
                <a:extLst>
                  <a:ext uri="{FF2B5EF4-FFF2-40B4-BE49-F238E27FC236}">
                    <a16:creationId xmlns:a16="http://schemas.microsoft.com/office/drawing/2014/main" id="{242C540A-86FE-4F13-6525-B75236CE45F4}"/>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386448" flipH="1">
                <a:off x="2210773" y="5350064"/>
                <a:ext cx="171979" cy="171979"/>
              </a:xfrm>
              <a:prstGeom prst="rect">
                <a:avLst/>
              </a:prstGeom>
            </p:spPr>
          </p:pic>
          <p:pic>
            <p:nvPicPr>
              <p:cNvPr id="157" name="圖片 156">
                <a:extLst>
                  <a:ext uri="{FF2B5EF4-FFF2-40B4-BE49-F238E27FC236}">
                    <a16:creationId xmlns:a16="http://schemas.microsoft.com/office/drawing/2014/main" id="{3CCBA152-D730-984F-CAFA-0F8D1CC34A71}"/>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7208184" flipH="1">
                <a:off x="2506181" y="5615707"/>
                <a:ext cx="171979" cy="171979"/>
              </a:xfrm>
              <a:prstGeom prst="rect">
                <a:avLst/>
              </a:prstGeom>
            </p:spPr>
          </p:pic>
          <p:pic>
            <p:nvPicPr>
              <p:cNvPr id="158" name="圖片 157">
                <a:extLst>
                  <a:ext uri="{FF2B5EF4-FFF2-40B4-BE49-F238E27FC236}">
                    <a16:creationId xmlns:a16="http://schemas.microsoft.com/office/drawing/2014/main" id="{6760284A-3B08-6473-09D7-49DECE871E00}"/>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1353384" flipH="1">
                <a:off x="2802685" y="5366121"/>
                <a:ext cx="171979" cy="171979"/>
              </a:xfrm>
              <a:prstGeom prst="rect">
                <a:avLst/>
              </a:prstGeom>
            </p:spPr>
          </p:pic>
          <p:sp>
            <p:nvSpPr>
              <p:cNvPr id="159" name="等腰三角形 158">
                <a:extLst>
                  <a:ext uri="{FF2B5EF4-FFF2-40B4-BE49-F238E27FC236}">
                    <a16:creationId xmlns:a16="http://schemas.microsoft.com/office/drawing/2014/main" id="{9D876ACF-CFE6-3C09-E64F-A05295CE15D5}"/>
                  </a:ext>
                </a:extLst>
              </p:cNvPr>
              <p:cNvSpPr/>
              <p:nvPr/>
            </p:nvSpPr>
            <p:spPr>
              <a:xfrm>
                <a:off x="2269191" y="5078784"/>
                <a:ext cx="791425" cy="983388"/>
              </a:xfrm>
              <a:prstGeom prst="triangle">
                <a:avLst/>
              </a:prstGeom>
              <a:solidFill>
                <a:schemeClr val="accent3">
                  <a:lumMod val="40000"/>
                  <a:lumOff val="60000"/>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等腰三角形 159">
                <a:extLst>
                  <a:ext uri="{FF2B5EF4-FFF2-40B4-BE49-F238E27FC236}">
                    <a16:creationId xmlns:a16="http://schemas.microsoft.com/office/drawing/2014/main" id="{68CE1BC6-1904-9118-DACA-7A2909A183CF}"/>
                  </a:ext>
                </a:extLst>
              </p:cNvPr>
              <p:cNvSpPr/>
              <p:nvPr/>
            </p:nvSpPr>
            <p:spPr>
              <a:xfrm rot="5400000">
                <a:off x="2078365" y="4960416"/>
                <a:ext cx="791425" cy="983388"/>
              </a:xfrm>
              <a:prstGeom prst="triangle">
                <a:avLst/>
              </a:prstGeom>
              <a:solidFill>
                <a:schemeClr val="accent3">
                  <a:lumMod val="40000"/>
                  <a:lumOff val="60000"/>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等腰三角形 160">
                <a:extLst>
                  <a:ext uri="{FF2B5EF4-FFF2-40B4-BE49-F238E27FC236}">
                    <a16:creationId xmlns:a16="http://schemas.microsoft.com/office/drawing/2014/main" id="{EF047C97-8FCC-A053-A7AE-11C82EF9AB5C}"/>
                  </a:ext>
                </a:extLst>
              </p:cNvPr>
              <p:cNvSpPr/>
              <p:nvPr/>
            </p:nvSpPr>
            <p:spPr>
              <a:xfrm rot="10800000">
                <a:off x="2190474" y="4805509"/>
                <a:ext cx="791425" cy="983388"/>
              </a:xfrm>
              <a:prstGeom prst="triangle">
                <a:avLst/>
              </a:prstGeom>
              <a:solidFill>
                <a:schemeClr val="accent3">
                  <a:lumMod val="40000"/>
                  <a:lumOff val="60000"/>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等腰三角形 161">
                <a:extLst>
                  <a:ext uri="{FF2B5EF4-FFF2-40B4-BE49-F238E27FC236}">
                    <a16:creationId xmlns:a16="http://schemas.microsoft.com/office/drawing/2014/main" id="{3D89CC73-567D-B825-BA1A-09B5FF446F0E}"/>
                  </a:ext>
                </a:extLst>
              </p:cNvPr>
              <p:cNvSpPr/>
              <p:nvPr/>
            </p:nvSpPr>
            <p:spPr>
              <a:xfrm rot="16200000">
                <a:off x="2383680" y="4945643"/>
                <a:ext cx="791425" cy="983388"/>
              </a:xfrm>
              <a:prstGeom prst="triangle">
                <a:avLst/>
              </a:prstGeom>
              <a:solidFill>
                <a:schemeClr val="accent3">
                  <a:lumMod val="40000"/>
                  <a:lumOff val="60000"/>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63" name="矩形 162">
            <a:extLst>
              <a:ext uri="{FF2B5EF4-FFF2-40B4-BE49-F238E27FC236}">
                <a16:creationId xmlns:a16="http://schemas.microsoft.com/office/drawing/2014/main" id="{E188A88B-5A09-E4A5-9266-31C9428BF6DF}"/>
              </a:ext>
            </a:extLst>
          </p:cNvPr>
          <p:cNvSpPr/>
          <p:nvPr/>
        </p:nvSpPr>
        <p:spPr>
          <a:xfrm>
            <a:off x="9911217" y="4376392"/>
            <a:ext cx="258931" cy="7748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等腰三角形 163">
            <a:extLst>
              <a:ext uri="{FF2B5EF4-FFF2-40B4-BE49-F238E27FC236}">
                <a16:creationId xmlns:a16="http://schemas.microsoft.com/office/drawing/2014/main" id="{A494AAC3-136A-8909-96C7-22300BA8B4DA}"/>
              </a:ext>
            </a:extLst>
          </p:cNvPr>
          <p:cNvSpPr/>
          <p:nvPr/>
        </p:nvSpPr>
        <p:spPr>
          <a:xfrm rot="5400000">
            <a:off x="9954631" y="4538654"/>
            <a:ext cx="172103" cy="258929"/>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文字方塊 164">
            <a:extLst>
              <a:ext uri="{FF2B5EF4-FFF2-40B4-BE49-F238E27FC236}">
                <a16:creationId xmlns:a16="http://schemas.microsoft.com/office/drawing/2014/main" id="{E0E37F12-7237-C302-95DC-778CE0EF57F9}"/>
              </a:ext>
            </a:extLst>
          </p:cNvPr>
          <p:cNvSpPr txBox="1"/>
          <p:nvPr/>
        </p:nvSpPr>
        <p:spPr>
          <a:xfrm>
            <a:off x="10198885" y="4288077"/>
            <a:ext cx="1949573" cy="738664"/>
          </a:xfrm>
          <a:prstGeom prst="rect">
            <a:avLst/>
          </a:prstGeom>
          <a:noFill/>
        </p:spPr>
        <p:txBody>
          <a:bodyPr wrap="none" rtlCol="0">
            <a:spAutoFit/>
          </a:bodyPr>
          <a:lstStyle/>
          <a:p>
            <a:r>
              <a:rPr lang="zh-TW" altLang="en-US" sz="1400"/>
              <a:t>號誌桿</a:t>
            </a:r>
            <a:endParaRPr lang="en-US" altLang="zh-TW" sz="1400"/>
          </a:p>
          <a:p>
            <a:r>
              <a:rPr lang="zh-TW" altLang="en-US" sz="1400"/>
              <a:t>攝影機拍攝範圍 </a:t>
            </a:r>
            <a:r>
              <a:rPr lang="en-US" altLang="zh-TW" sz="1400"/>
              <a:t>(</a:t>
            </a:r>
            <a:r>
              <a:rPr lang="zh-TW" altLang="en-US" sz="1400"/>
              <a:t>遠景</a:t>
            </a:r>
            <a:r>
              <a:rPr lang="en-US" altLang="zh-TW" sz="1400"/>
              <a:t>)</a:t>
            </a:r>
          </a:p>
          <a:p>
            <a:r>
              <a:rPr lang="zh-TW" altLang="en-US" sz="1400"/>
              <a:t>攝影機拍攝範圍 </a:t>
            </a:r>
            <a:r>
              <a:rPr lang="en-US" altLang="zh-TW" sz="1400"/>
              <a:t>(</a:t>
            </a:r>
            <a:r>
              <a:rPr lang="zh-TW" altLang="en-US" sz="1400"/>
              <a:t>廣角</a:t>
            </a:r>
            <a:r>
              <a:rPr lang="en-US" altLang="zh-TW" sz="1400"/>
              <a:t>)</a:t>
            </a:r>
            <a:endParaRPr lang="zh-TW" altLang="en-US" sz="1400"/>
          </a:p>
        </p:txBody>
      </p:sp>
      <p:sp>
        <p:nvSpPr>
          <p:cNvPr id="166" name="等腰三角形 165">
            <a:extLst>
              <a:ext uri="{FF2B5EF4-FFF2-40B4-BE49-F238E27FC236}">
                <a16:creationId xmlns:a16="http://schemas.microsoft.com/office/drawing/2014/main" id="{DDA39002-BD7F-068F-0009-03390CE5F2B6}"/>
              </a:ext>
            </a:extLst>
          </p:cNvPr>
          <p:cNvSpPr/>
          <p:nvPr/>
        </p:nvSpPr>
        <p:spPr>
          <a:xfrm rot="5400000">
            <a:off x="9954630" y="4749797"/>
            <a:ext cx="172103" cy="258929"/>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等腰三角形 167">
            <a:extLst>
              <a:ext uri="{FF2B5EF4-FFF2-40B4-BE49-F238E27FC236}">
                <a16:creationId xmlns:a16="http://schemas.microsoft.com/office/drawing/2014/main" id="{FE941968-DEC0-007D-1DAC-E21F36CB8841}"/>
              </a:ext>
            </a:extLst>
          </p:cNvPr>
          <p:cNvSpPr/>
          <p:nvPr/>
        </p:nvSpPr>
        <p:spPr>
          <a:xfrm rot="5400000">
            <a:off x="2539718" y="4875634"/>
            <a:ext cx="216890" cy="316357"/>
          </a:xfrm>
          <a:prstGeom prst="triangle">
            <a:avLst/>
          </a:prstGeom>
          <a:solidFill>
            <a:schemeClr val="accent3">
              <a:lumMod val="40000"/>
              <a:lumOff val="60000"/>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16BD0B43-CA1F-566E-6EE9-A71BA6126086}"/>
              </a:ext>
            </a:extLst>
          </p:cNvPr>
          <p:cNvSpPr/>
          <p:nvPr/>
        </p:nvSpPr>
        <p:spPr>
          <a:xfrm>
            <a:off x="9688002" y="2219377"/>
            <a:ext cx="47570" cy="1629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F35030B9-778C-901B-43FE-B9DDF8C5F52A}"/>
              </a:ext>
            </a:extLst>
          </p:cNvPr>
          <p:cNvSpPr txBox="1"/>
          <p:nvPr/>
        </p:nvSpPr>
        <p:spPr>
          <a:xfrm>
            <a:off x="8812317" y="1676321"/>
            <a:ext cx="2956259" cy="369332"/>
          </a:xfrm>
          <a:prstGeom prst="rect">
            <a:avLst/>
          </a:prstGeom>
          <a:noFill/>
        </p:spPr>
        <p:txBody>
          <a:bodyPr wrap="none" rtlCol="0">
            <a:spAutoFit/>
          </a:bodyPr>
          <a:lstStyle/>
          <a:p>
            <a:r>
              <a:rPr lang="zh-TW" altLang="en-US" b="1"/>
              <a:t>*以雙向</a:t>
            </a:r>
            <a:r>
              <a:rPr lang="en-US" altLang="zh-TW" b="1"/>
              <a:t>2</a:t>
            </a:r>
            <a:r>
              <a:rPr lang="zh-TW" altLang="en-US" b="1"/>
              <a:t>車道路口情境示意</a:t>
            </a:r>
          </a:p>
        </p:txBody>
      </p:sp>
    </p:spTree>
    <p:extLst>
      <p:ext uri="{BB962C8B-B14F-4D97-AF65-F5344CB8AC3E}">
        <p14:creationId xmlns:p14="http://schemas.microsoft.com/office/powerpoint/2010/main" val="141079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D15819-CA61-B5AC-B454-861A8C9AA58D}"/>
              </a:ext>
            </a:extLst>
          </p:cNvPr>
          <p:cNvSpPr>
            <a:spLocks noGrp="1"/>
          </p:cNvSpPr>
          <p:nvPr>
            <p:ph type="title"/>
          </p:nvPr>
        </p:nvSpPr>
        <p:spPr/>
        <p:txBody>
          <a:bodyPr>
            <a:normAutofit/>
          </a:bodyPr>
          <a:lstStyle/>
          <a:p>
            <a:r>
              <a:rPr lang="zh-TW" altLang="en-US"/>
              <a:t>智慧化道路發展架構</a:t>
            </a:r>
          </a:p>
        </p:txBody>
      </p:sp>
      <p:sp>
        <p:nvSpPr>
          <p:cNvPr id="3" name="投影片編號版面配置區 2">
            <a:extLst>
              <a:ext uri="{FF2B5EF4-FFF2-40B4-BE49-F238E27FC236}">
                <a16:creationId xmlns:a16="http://schemas.microsoft.com/office/drawing/2014/main" id="{F6148FFD-F33F-26A0-5BFF-980A5A991664}"/>
              </a:ext>
            </a:extLst>
          </p:cNvPr>
          <p:cNvSpPr>
            <a:spLocks noGrp="1"/>
          </p:cNvSpPr>
          <p:nvPr>
            <p:ph type="sldNum" sz="quarter" idx="12"/>
          </p:nvPr>
        </p:nvSpPr>
        <p:spPr/>
        <p:txBody>
          <a:bodyPr/>
          <a:lstStyle/>
          <a:p>
            <a:pPr algn="ctr"/>
            <a:fld id="{6E290225-7458-4E5F-AFE5-E142CAAEBF37}" type="slidenum">
              <a:rPr lang="en-US" smtClean="0"/>
              <a:pPr algn="ctr"/>
              <a:t>3</a:t>
            </a:fld>
            <a:endParaRPr lang="en-US"/>
          </a:p>
        </p:txBody>
      </p:sp>
      <p:pic>
        <p:nvPicPr>
          <p:cNvPr id="6" name="圖片 5">
            <a:extLst>
              <a:ext uri="{FF2B5EF4-FFF2-40B4-BE49-F238E27FC236}">
                <a16:creationId xmlns:a16="http://schemas.microsoft.com/office/drawing/2014/main" id="{4EDE6F11-AB1A-AE56-0F8B-3C19685CC64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1" y="1144587"/>
            <a:ext cx="6657728" cy="5424005"/>
          </a:xfrm>
          <a:prstGeom prst="rect">
            <a:avLst/>
          </a:prstGeom>
        </p:spPr>
      </p:pic>
      <p:sp>
        <p:nvSpPr>
          <p:cNvPr id="10" name="文字方塊 9">
            <a:extLst>
              <a:ext uri="{FF2B5EF4-FFF2-40B4-BE49-F238E27FC236}">
                <a16:creationId xmlns:a16="http://schemas.microsoft.com/office/drawing/2014/main" id="{D3EBD734-A10A-8D01-1301-48D77A63CDC1}"/>
              </a:ext>
            </a:extLst>
          </p:cNvPr>
          <p:cNvSpPr txBox="1"/>
          <p:nvPr/>
        </p:nvSpPr>
        <p:spPr>
          <a:xfrm>
            <a:off x="12210900" y="586472"/>
            <a:ext cx="10648950" cy="646331"/>
          </a:xfrm>
          <a:prstGeom prst="rect">
            <a:avLst/>
          </a:prstGeom>
          <a:noFill/>
        </p:spPr>
        <p:txBody>
          <a:bodyPr wrap="square">
            <a:spAutoFit/>
          </a:bodyPr>
          <a:lstStyle/>
          <a:p>
            <a:r>
              <a:rPr lang="zh-TW" altLang="en-US"/>
              <a:t>智慧道路那一份文件 有一個 </a:t>
            </a:r>
            <a:r>
              <a:rPr lang="en-US" altLang="zh-TW"/>
              <a:t>level 4 or level 5 </a:t>
            </a:r>
            <a:r>
              <a:rPr lang="zh-TW" altLang="en-US"/>
              <a:t>馬路的圖放上</a:t>
            </a:r>
            <a:br>
              <a:rPr lang="en-US" altLang="zh-TW"/>
            </a:br>
            <a:r>
              <a:rPr lang="en-US" altLang="zh-TW"/>
              <a:t>(</a:t>
            </a:r>
            <a:r>
              <a:rPr lang="zh-TW" altLang="en-US"/>
              <a:t>要有設備的圖</a:t>
            </a:r>
            <a:r>
              <a:rPr lang="en-US" altLang="zh-TW"/>
              <a:t>, latency </a:t>
            </a:r>
            <a:r>
              <a:rPr lang="zh-TW" altLang="en-US"/>
              <a:t>的要求等技術說明</a:t>
            </a:r>
            <a:r>
              <a:rPr lang="en-US" altLang="zh-TW"/>
              <a:t>)</a:t>
            </a:r>
            <a:endParaRPr lang="zh-TW" altLang="en-US"/>
          </a:p>
        </p:txBody>
      </p:sp>
      <p:sp>
        <p:nvSpPr>
          <p:cNvPr id="11" name="文字方塊 10">
            <a:extLst>
              <a:ext uri="{FF2B5EF4-FFF2-40B4-BE49-F238E27FC236}">
                <a16:creationId xmlns:a16="http://schemas.microsoft.com/office/drawing/2014/main" id="{4704DA7C-76D6-080C-C538-79042919575B}"/>
              </a:ext>
            </a:extLst>
          </p:cNvPr>
          <p:cNvSpPr txBox="1"/>
          <p:nvPr/>
        </p:nvSpPr>
        <p:spPr>
          <a:xfrm>
            <a:off x="6181725" y="6568592"/>
            <a:ext cx="5321457" cy="307777"/>
          </a:xfrm>
          <a:prstGeom prst="rect">
            <a:avLst/>
          </a:prstGeom>
          <a:noFill/>
        </p:spPr>
        <p:txBody>
          <a:bodyPr wrap="none" rtlCol="0">
            <a:spAutoFit/>
          </a:bodyPr>
          <a:lstStyle/>
          <a:p>
            <a:r>
              <a:rPr lang="en-US" altLang="zh-TW" sz="1400"/>
              <a:t>Source: The </a:t>
            </a:r>
            <a:r>
              <a:rPr lang="en-US" altLang="zh-TW" sz="1400">
                <a:solidFill>
                  <a:srgbClr val="FF0000"/>
                </a:solidFill>
              </a:rPr>
              <a:t>UK</a:t>
            </a:r>
            <a:r>
              <a:rPr lang="en-US" altLang="zh-TW" sz="1400"/>
              <a:t> Connected and Automated Mobility Roadmap to 2030 </a:t>
            </a:r>
            <a:endParaRPr lang="zh-TW" altLang="en-US" sz="1400"/>
          </a:p>
        </p:txBody>
      </p:sp>
      <p:sp>
        <p:nvSpPr>
          <p:cNvPr id="13" name="文字方塊 12">
            <a:extLst>
              <a:ext uri="{FF2B5EF4-FFF2-40B4-BE49-F238E27FC236}">
                <a16:creationId xmlns:a16="http://schemas.microsoft.com/office/drawing/2014/main" id="{CE257BCA-B621-9292-A383-317ED40DA40B}"/>
              </a:ext>
            </a:extLst>
          </p:cNvPr>
          <p:cNvSpPr txBox="1"/>
          <p:nvPr/>
        </p:nvSpPr>
        <p:spPr>
          <a:xfrm>
            <a:off x="7495929" y="1144586"/>
            <a:ext cx="4696071" cy="30072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600"/>
              <a:t>分為社會、車輛、基礎設施及服務</a:t>
            </a:r>
            <a:r>
              <a:rPr lang="en-US" altLang="zh-TW" sz="1600"/>
              <a:t>4</a:t>
            </a:r>
            <a:r>
              <a:rPr lang="zh-TW" altLang="en-US" sz="1600"/>
              <a:t>大項</a:t>
            </a:r>
            <a:endParaRPr lang="en-US" altLang="zh-TW" sz="1600"/>
          </a:p>
          <a:p>
            <a:pPr marL="285750" indent="-285750">
              <a:lnSpc>
                <a:spcPct val="150000"/>
              </a:lnSpc>
              <a:buFont typeface="Arial" panose="020B0604020202020204" pitchFamily="34" charset="0"/>
              <a:buChar char="•"/>
            </a:pPr>
            <a:r>
              <a:rPr lang="zh-TW" altLang="en-US" sz="1600"/>
              <a:t>基礎設施面向展開，</a:t>
            </a:r>
            <a:r>
              <a:rPr lang="en-US" altLang="zh-TW" sz="1600">
                <a:solidFill>
                  <a:srgbClr val="FF0000"/>
                </a:solidFill>
              </a:rPr>
              <a:t>2027</a:t>
            </a:r>
            <a:r>
              <a:rPr lang="zh-TW" altLang="en-US" sz="1600">
                <a:solidFill>
                  <a:srgbClr val="FF0000"/>
                </a:solidFill>
              </a:rPr>
              <a:t>年</a:t>
            </a:r>
            <a:r>
              <a:rPr lang="zh-TW" altLang="en-US" sz="1600"/>
              <a:t>將達到：</a:t>
            </a:r>
            <a:endParaRPr lang="en-US" altLang="zh-TW" sz="1600"/>
          </a:p>
          <a:p>
            <a:pPr marL="742950" lvl="1" indent="-285750">
              <a:lnSpc>
                <a:spcPct val="150000"/>
              </a:lnSpc>
              <a:buFont typeface="Arial" panose="020B0604020202020204" pitchFamily="34" charset="0"/>
              <a:buChar char="•"/>
            </a:pPr>
            <a:r>
              <a:rPr lang="zh-TW" altLang="en-US" sz="1600"/>
              <a:t>通訊：聯網自駕車可安全運行</a:t>
            </a:r>
            <a:endParaRPr lang="en-US" altLang="zh-TW" sz="1600"/>
          </a:p>
          <a:p>
            <a:pPr marL="742950" lvl="1" indent="-285750">
              <a:lnSpc>
                <a:spcPct val="150000"/>
              </a:lnSpc>
              <a:buFont typeface="Arial" panose="020B0604020202020204" pitchFamily="34" charset="0"/>
              <a:buChar char="•"/>
            </a:pPr>
            <a:r>
              <a:rPr lang="zh-TW" altLang="en-US" sz="1600"/>
              <a:t>數位化：國家及資訊中心成立</a:t>
            </a:r>
            <a:endParaRPr lang="en-US" altLang="zh-TW" sz="1600"/>
          </a:p>
          <a:p>
            <a:pPr marL="742950" lvl="1" indent="-285750">
              <a:lnSpc>
                <a:spcPct val="150000"/>
              </a:lnSpc>
              <a:buFont typeface="Arial" panose="020B0604020202020204" pitchFamily="34" charset="0"/>
              <a:buChar char="•"/>
            </a:pPr>
            <a:r>
              <a:rPr lang="zh-TW" altLang="en-US" sz="1600">
                <a:solidFill>
                  <a:srgbClr val="FF0000"/>
                </a:solidFill>
              </a:rPr>
              <a:t>道路：號誌資產、道路規則數位化</a:t>
            </a:r>
            <a:endParaRPr lang="en-US" altLang="zh-TW" sz="1600">
              <a:solidFill>
                <a:srgbClr val="FF0000"/>
              </a:solidFill>
            </a:endParaRPr>
          </a:p>
          <a:p>
            <a:pPr marL="742950" lvl="1" indent="-285750">
              <a:lnSpc>
                <a:spcPct val="150000"/>
              </a:lnSpc>
              <a:buFont typeface="Arial" panose="020B0604020202020204" pitchFamily="34" charset="0"/>
              <a:buChar char="•"/>
            </a:pPr>
            <a:r>
              <a:rPr lang="zh-TW" altLang="en-US" sz="1600"/>
              <a:t>智慧路網管理：布署新的作業模型</a:t>
            </a:r>
            <a:endParaRPr lang="en-US" altLang="zh-TW" sz="1600"/>
          </a:p>
          <a:p>
            <a:pPr marL="742950" lvl="1" indent="-285750">
              <a:lnSpc>
                <a:spcPct val="150000"/>
              </a:lnSpc>
              <a:buFont typeface="Arial" panose="020B0604020202020204" pitchFamily="34" charset="0"/>
              <a:buChar char="•"/>
            </a:pPr>
            <a:r>
              <a:rPr lang="zh-TW" altLang="en-US" sz="1600"/>
              <a:t>測試及發展：自駕車認證設施建構</a:t>
            </a:r>
            <a:endParaRPr lang="en-US" altLang="zh-TW" sz="1600"/>
          </a:p>
          <a:p>
            <a:pPr marL="742950" lvl="1" indent="-285750">
              <a:lnSpc>
                <a:spcPct val="150000"/>
              </a:lnSpc>
              <a:buFont typeface="Arial" panose="020B0604020202020204" pitchFamily="34" charset="0"/>
              <a:buChar char="•"/>
            </a:pPr>
            <a:r>
              <a:rPr lang="zh-TW" altLang="en-US" sz="1600">
                <a:solidFill>
                  <a:srgbClr val="FF0000"/>
                </a:solidFill>
              </a:rPr>
              <a:t>號誌、標誌標線不再為道路上必須之設備</a:t>
            </a:r>
            <a:endParaRPr lang="en-US" altLang="zh-TW" sz="1600">
              <a:solidFill>
                <a:srgbClr val="FF0000"/>
              </a:solidFill>
            </a:endParaRPr>
          </a:p>
        </p:txBody>
      </p:sp>
      <p:sp>
        <p:nvSpPr>
          <p:cNvPr id="4" name="爆炸: 十四角 3">
            <a:extLst>
              <a:ext uri="{FF2B5EF4-FFF2-40B4-BE49-F238E27FC236}">
                <a16:creationId xmlns:a16="http://schemas.microsoft.com/office/drawing/2014/main" id="{B9E1CC0C-C132-471C-5B70-E01E8B00FB2E}"/>
              </a:ext>
            </a:extLst>
          </p:cNvPr>
          <p:cNvSpPr/>
          <p:nvPr/>
        </p:nvSpPr>
        <p:spPr>
          <a:xfrm>
            <a:off x="12362580" y="135423"/>
            <a:ext cx="3906468" cy="4597400"/>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出處</a:t>
            </a:r>
            <a:r>
              <a:rPr lang="en-US" altLang="zh-TW"/>
              <a:t>?</a:t>
            </a:r>
          </a:p>
          <a:p>
            <a:pPr algn="ctr"/>
            <a:r>
              <a:rPr lang="en-US" altLang="zh-TW"/>
              <a:t>2027</a:t>
            </a:r>
            <a:r>
              <a:rPr lang="zh-TW" altLang="en-US"/>
              <a:t>時間軸拉下來</a:t>
            </a:r>
            <a:r>
              <a:rPr lang="en-US" altLang="zh-TW"/>
              <a:t>(</a:t>
            </a:r>
            <a:r>
              <a:rPr lang="zh-TW" altLang="en-US"/>
              <a:t>當年道路大概長什麼樣子</a:t>
            </a:r>
            <a:r>
              <a:rPr lang="en-US" altLang="zh-TW"/>
              <a:t>?)</a:t>
            </a:r>
          </a:p>
          <a:p>
            <a:pPr algn="ctr"/>
            <a:endParaRPr lang="en-US" altLang="zh-TW"/>
          </a:p>
          <a:p>
            <a:pPr algn="ctr"/>
            <a:r>
              <a:rPr lang="zh-TW" altLang="en-US"/>
              <a:t>有價值資訊為何</a:t>
            </a:r>
            <a:r>
              <a:rPr lang="en-US" altLang="zh-TW"/>
              <a:t>?</a:t>
            </a:r>
            <a:endParaRPr lang="zh-TW" altLang="en-US"/>
          </a:p>
        </p:txBody>
      </p:sp>
      <p:sp>
        <p:nvSpPr>
          <p:cNvPr id="5" name="矩形 4">
            <a:extLst>
              <a:ext uri="{FF2B5EF4-FFF2-40B4-BE49-F238E27FC236}">
                <a16:creationId xmlns:a16="http://schemas.microsoft.com/office/drawing/2014/main" id="{D0626B13-2439-A2F6-80FC-A5E54389C380}"/>
              </a:ext>
            </a:extLst>
          </p:cNvPr>
          <p:cNvSpPr/>
          <p:nvPr/>
        </p:nvSpPr>
        <p:spPr>
          <a:xfrm>
            <a:off x="1778000" y="4143831"/>
            <a:ext cx="5607050" cy="73297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爆炸: 十四角 7">
            <a:extLst>
              <a:ext uri="{FF2B5EF4-FFF2-40B4-BE49-F238E27FC236}">
                <a16:creationId xmlns:a16="http://schemas.microsoft.com/office/drawing/2014/main" id="{856A27CB-92C2-0C91-87C5-D3374FBCC901}"/>
              </a:ext>
            </a:extLst>
          </p:cNvPr>
          <p:cNvSpPr/>
          <p:nvPr/>
        </p:nvSpPr>
        <p:spPr>
          <a:xfrm>
            <a:off x="12362580" y="4271375"/>
            <a:ext cx="3906468" cy="3105808"/>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不夠</a:t>
            </a:r>
            <a:r>
              <a:rPr lang="en-US" altLang="zh-TW"/>
              <a:t>Specific</a:t>
            </a:r>
            <a:endParaRPr lang="zh-TW" altLang="en-US"/>
          </a:p>
        </p:txBody>
      </p:sp>
      <p:sp>
        <p:nvSpPr>
          <p:cNvPr id="12" name="爆炸: 十四角 11">
            <a:extLst>
              <a:ext uri="{FF2B5EF4-FFF2-40B4-BE49-F238E27FC236}">
                <a16:creationId xmlns:a16="http://schemas.microsoft.com/office/drawing/2014/main" id="{0C43E746-E54F-EE2A-F2F6-B04B8A43C695}"/>
              </a:ext>
            </a:extLst>
          </p:cNvPr>
          <p:cNvSpPr/>
          <p:nvPr/>
        </p:nvSpPr>
        <p:spPr>
          <a:xfrm>
            <a:off x="15481561" y="2700621"/>
            <a:ext cx="3906468" cy="3105808"/>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呼應</a:t>
            </a:r>
            <a:r>
              <a:rPr lang="en-US" altLang="zh-TW"/>
              <a:t>ITS</a:t>
            </a:r>
            <a:r>
              <a:rPr lang="zh-TW" altLang="en-US"/>
              <a:t>市場 </a:t>
            </a:r>
            <a:r>
              <a:rPr lang="en-US" altLang="zh-TW"/>
              <a:t>(XX</a:t>
            </a:r>
            <a:r>
              <a:rPr lang="zh-TW" altLang="en-US"/>
              <a:t>金額花在上面</a:t>
            </a:r>
            <a:r>
              <a:rPr lang="en-US" altLang="zh-TW"/>
              <a:t>)</a:t>
            </a:r>
            <a:endParaRPr lang="zh-TW" altLang="en-US"/>
          </a:p>
        </p:txBody>
      </p:sp>
    </p:spTree>
    <p:extLst>
      <p:ext uri="{BB962C8B-B14F-4D97-AF65-F5344CB8AC3E}">
        <p14:creationId xmlns:p14="http://schemas.microsoft.com/office/powerpoint/2010/main" val="2730978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群組 167">
            <a:extLst>
              <a:ext uri="{FF2B5EF4-FFF2-40B4-BE49-F238E27FC236}">
                <a16:creationId xmlns:a16="http://schemas.microsoft.com/office/drawing/2014/main" id="{319F5616-EF7B-58E3-1431-FB98269FD868}"/>
              </a:ext>
            </a:extLst>
          </p:cNvPr>
          <p:cNvGrpSpPr/>
          <p:nvPr/>
        </p:nvGrpSpPr>
        <p:grpSpPr>
          <a:xfrm>
            <a:off x="1094785" y="1704323"/>
            <a:ext cx="4080921" cy="2790372"/>
            <a:chOff x="1094785" y="1704323"/>
            <a:chExt cx="4080921" cy="2790372"/>
          </a:xfrm>
        </p:grpSpPr>
        <p:pic>
          <p:nvPicPr>
            <p:cNvPr id="94" name="圖片 93">
              <a:extLst>
                <a:ext uri="{FF2B5EF4-FFF2-40B4-BE49-F238E27FC236}">
                  <a16:creationId xmlns:a16="http://schemas.microsoft.com/office/drawing/2014/main" id="{910BCF55-854D-5E77-85D8-63A1473209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94786" y="3096076"/>
              <a:ext cx="2019437" cy="1398619"/>
            </a:xfrm>
            <a:prstGeom prst="rect">
              <a:avLst/>
            </a:prstGeom>
          </p:spPr>
        </p:pic>
        <p:pic>
          <p:nvPicPr>
            <p:cNvPr id="101" name="圖片 100">
              <a:extLst>
                <a:ext uri="{FF2B5EF4-FFF2-40B4-BE49-F238E27FC236}">
                  <a16:creationId xmlns:a16="http://schemas.microsoft.com/office/drawing/2014/main" id="{488E21D8-7720-2010-BB5E-DDDE13D3118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94785" y="1704323"/>
              <a:ext cx="2065247" cy="1391752"/>
            </a:xfrm>
            <a:prstGeom prst="rect">
              <a:avLst/>
            </a:prstGeom>
          </p:spPr>
        </p:pic>
        <p:pic>
          <p:nvPicPr>
            <p:cNvPr id="115" name="圖片 114">
              <a:extLst>
                <a:ext uri="{FF2B5EF4-FFF2-40B4-BE49-F238E27FC236}">
                  <a16:creationId xmlns:a16="http://schemas.microsoft.com/office/drawing/2014/main" id="{7E1F2BDA-E165-D52B-4C1E-655A14D3FFA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156269" y="1712930"/>
              <a:ext cx="2019437" cy="1386792"/>
            </a:xfrm>
            <a:prstGeom prst="rect">
              <a:avLst/>
            </a:prstGeom>
          </p:spPr>
        </p:pic>
        <p:pic>
          <p:nvPicPr>
            <p:cNvPr id="122" name="圖片 121">
              <a:extLst>
                <a:ext uri="{FF2B5EF4-FFF2-40B4-BE49-F238E27FC236}">
                  <a16:creationId xmlns:a16="http://schemas.microsoft.com/office/drawing/2014/main" id="{6B84A2FD-E6DF-44B0-3033-8F0383AA88D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110994" y="3099723"/>
              <a:ext cx="2042681" cy="1386364"/>
            </a:xfrm>
            <a:prstGeom prst="rect">
              <a:avLst/>
            </a:prstGeom>
          </p:spPr>
        </p:pic>
        <p:sp>
          <p:nvSpPr>
            <p:cNvPr id="127" name="矩形 126">
              <a:extLst>
                <a:ext uri="{FF2B5EF4-FFF2-40B4-BE49-F238E27FC236}">
                  <a16:creationId xmlns:a16="http://schemas.microsoft.com/office/drawing/2014/main" id="{AE6E58CE-7B53-1D14-9B24-E25C2C0EBD9E}"/>
                </a:ext>
              </a:extLst>
            </p:cNvPr>
            <p:cNvSpPr/>
            <p:nvPr/>
          </p:nvSpPr>
          <p:spPr>
            <a:xfrm>
              <a:off x="2667617" y="2900764"/>
              <a:ext cx="659917" cy="37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7" name="手繪多邊形: 圖案 166">
            <a:extLst>
              <a:ext uri="{FF2B5EF4-FFF2-40B4-BE49-F238E27FC236}">
                <a16:creationId xmlns:a16="http://schemas.microsoft.com/office/drawing/2014/main" id="{9CCD136F-211D-B80F-DAD3-905CBB2464F7}"/>
              </a:ext>
            </a:extLst>
          </p:cNvPr>
          <p:cNvSpPr/>
          <p:nvPr/>
        </p:nvSpPr>
        <p:spPr>
          <a:xfrm>
            <a:off x="2512464" y="2689727"/>
            <a:ext cx="828719" cy="811420"/>
          </a:xfrm>
          <a:custGeom>
            <a:avLst/>
            <a:gdLst>
              <a:gd name="connsiteX0" fmla="*/ 0 w 999067"/>
              <a:gd name="connsiteY0" fmla="*/ 1058334 h 1058334"/>
              <a:gd name="connsiteX1" fmla="*/ 999067 w 999067"/>
              <a:gd name="connsiteY1" fmla="*/ 1058334 h 1058334"/>
              <a:gd name="connsiteX2" fmla="*/ 999067 w 999067"/>
              <a:gd name="connsiteY2" fmla="*/ 0 h 1058334"/>
              <a:gd name="connsiteX3" fmla="*/ 8467 w 999067"/>
              <a:gd name="connsiteY3" fmla="*/ 0 h 1058334"/>
              <a:gd name="connsiteX4" fmla="*/ 0 w 999067"/>
              <a:gd name="connsiteY4" fmla="*/ 1058334 h 1058334"/>
              <a:gd name="connsiteX0" fmla="*/ 0 w 1008692"/>
              <a:gd name="connsiteY0" fmla="*/ 1058334 h 1058334"/>
              <a:gd name="connsiteX1" fmla="*/ 999067 w 1008692"/>
              <a:gd name="connsiteY1" fmla="*/ 1058334 h 1058334"/>
              <a:gd name="connsiteX2" fmla="*/ 1008692 w 1008692"/>
              <a:gd name="connsiteY2" fmla="*/ 413887 h 1058334"/>
              <a:gd name="connsiteX3" fmla="*/ 8467 w 1008692"/>
              <a:gd name="connsiteY3" fmla="*/ 0 h 1058334"/>
              <a:gd name="connsiteX4" fmla="*/ 0 w 1008692"/>
              <a:gd name="connsiteY4" fmla="*/ 1058334 h 1058334"/>
              <a:gd name="connsiteX0" fmla="*/ 0 w 1008692"/>
              <a:gd name="connsiteY0" fmla="*/ 1058334 h 1058334"/>
              <a:gd name="connsiteX1" fmla="*/ 999067 w 1008692"/>
              <a:gd name="connsiteY1" fmla="*/ 1058334 h 1058334"/>
              <a:gd name="connsiteX2" fmla="*/ 1008692 w 1008692"/>
              <a:gd name="connsiteY2" fmla="*/ 413887 h 1058334"/>
              <a:gd name="connsiteX3" fmla="*/ 8467 w 1008692"/>
              <a:gd name="connsiteY3" fmla="*/ 0 h 1058334"/>
              <a:gd name="connsiteX4" fmla="*/ 0 w 1008692"/>
              <a:gd name="connsiteY4" fmla="*/ 1058334 h 1058334"/>
              <a:gd name="connsiteX0" fmla="*/ 0 w 1008692"/>
              <a:gd name="connsiteY0" fmla="*/ 1058334 h 1058334"/>
              <a:gd name="connsiteX1" fmla="*/ 999067 w 1008692"/>
              <a:gd name="connsiteY1" fmla="*/ 1058334 h 1058334"/>
              <a:gd name="connsiteX2" fmla="*/ 1008692 w 1008692"/>
              <a:gd name="connsiteY2" fmla="*/ 413887 h 1058334"/>
              <a:gd name="connsiteX3" fmla="*/ 8467 w 1008692"/>
              <a:gd name="connsiteY3" fmla="*/ 0 h 1058334"/>
              <a:gd name="connsiteX4" fmla="*/ 0 w 1008692"/>
              <a:gd name="connsiteY4" fmla="*/ 1058334 h 1058334"/>
              <a:gd name="connsiteX0" fmla="*/ 0 w 1008692"/>
              <a:gd name="connsiteY0" fmla="*/ 1058334 h 1058334"/>
              <a:gd name="connsiteX1" fmla="*/ 999067 w 1008692"/>
              <a:gd name="connsiteY1" fmla="*/ 740700 h 1058334"/>
              <a:gd name="connsiteX2" fmla="*/ 1008692 w 1008692"/>
              <a:gd name="connsiteY2" fmla="*/ 413887 h 1058334"/>
              <a:gd name="connsiteX3" fmla="*/ 8467 w 1008692"/>
              <a:gd name="connsiteY3" fmla="*/ 0 h 1058334"/>
              <a:gd name="connsiteX4" fmla="*/ 0 w 1008692"/>
              <a:gd name="connsiteY4" fmla="*/ 1058334 h 1058334"/>
              <a:gd name="connsiteX0" fmla="*/ 0 w 1008692"/>
              <a:gd name="connsiteY0" fmla="*/ 1058334 h 1058334"/>
              <a:gd name="connsiteX1" fmla="*/ 999067 w 1008692"/>
              <a:gd name="connsiteY1" fmla="*/ 740700 h 1058334"/>
              <a:gd name="connsiteX2" fmla="*/ 1008692 w 1008692"/>
              <a:gd name="connsiteY2" fmla="*/ 413887 h 1058334"/>
              <a:gd name="connsiteX3" fmla="*/ 8467 w 1008692"/>
              <a:gd name="connsiteY3" fmla="*/ 0 h 1058334"/>
              <a:gd name="connsiteX4" fmla="*/ 0 w 1008692"/>
              <a:gd name="connsiteY4" fmla="*/ 1058334 h 105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692" h="1058334">
                <a:moveTo>
                  <a:pt x="0" y="1058334"/>
                </a:moveTo>
                <a:lnTo>
                  <a:pt x="999067" y="740700"/>
                </a:lnTo>
                <a:lnTo>
                  <a:pt x="1008692" y="413887"/>
                </a:lnTo>
                <a:cubicBezTo>
                  <a:pt x="678492" y="269508"/>
                  <a:pt x="329042" y="125128"/>
                  <a:pt x="8467" y="0"/>
                </a:cubicBezTo>
                <a:cubicBezTo>
                  <a:pt x="5645" y="352778"/>
                  <a:pt x="2822" y="705556"/>
                  <a:pt x="0" y="1058334"/>
                </a:cubicBezTo>
                <a:close/>
              </a:path>
            </a:pathLst>
          </a:cu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7" name="群組 46">
            <a:extLst>
              <a:ext uri="{FF2B5EF4-FFF2-40B4-BE49-F238E27FC236}">
                <a16:creationId xmlns:a16="http://schemas.microsoft.com/office/drawing/2014/main" id="{E3BCEB27-D5DB-EB88-C9FC-3A4F729F0803}"/>
              </a:ext>
            </a:extLst>
          </p:cNvPr>
          <p:cNvGrpSpPr/>
          <p:nvPr/>
        </p:nvGrpSpPr>
        <p:grpSpPr>
          <a:xfrm>
            <a:off x="6100222" y="1672806"/>
            <a:ext cx="6048236" cy="3065914"/>
            <a:chOff x="6100222" y="2318210"/>
            <a:chExt cx="6048236" cy="3065914"/>
          </a:xfrm>
        </p:grpSpPr>
        <p:pic>
          <p:nvPicPr>
            <p:cNvPr id="8" name="圖片 7">
              <a:extLst>
                <a:ext uri="{FF2B5EF4-FFF2-40B4-BE49-F238E27FC236}">
                  <a16:creationId xmlns:a16="http://schemas.microsoft.com/office/drawing/2014/main" id="{752409C3-B689-35AE-06BE-DA30EB927DB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100222" y="2318210"/>
              <a:ext cx="6048236" cy="3065914"/>
            </a:xfrm>
            <a:prstGeom prst="rect">
              <a:avLst/>
            </a:prstGeom>
          </p:spPr>
        </p:pic>
        <p:sp>
          <p:nvSpPr>
            <p:cNvPr id="26" name="矩形 25">
              <a:extLst>
                <a:ext uri="{FF2B5EF4-FFF2-40B4-BE49-F238E27FC236}">
                  <a16:creationId xmlns:a16="http://schemas.microsoft.com/office/drawing/2014/main" id="{49695DA6-2AFA-2359-EA5A-63D55D9EAE18}"/>
                </a:ext>
              </a:extLst>
            </p:cNvPr>
            <p:cNvSpPr/>
            <p:nvPr/>
          </p:nvSpPr>
          <p:spPr>
            <a:xfrm>
              <a:off x="9149080" y="4360322"/>
              <a:ext cx="215900" cy="89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862C0E91-913C-4840-1EBD-318AF051F6D9}"/>
                </a:ext>
              </a:extLst>
            </p:cNvPr>
            <p:cNvSpPr/>
            <p:nvPr/>
          </p:nvSpPr>
          <p:spPr>
            <a:xfrm>
              <a:off x="9308909" y="3473451"/>
              <a:ext cx="165257" cy="673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646EFFAA-8AC9-436A-E630-8823BAFEB6E8}"/>
                </a:ext>
              </a:extLst>
            </p:cNvPr>
            <p:cNvSpPr/>
            <p:nvPr/>
          </p:nvSpPr>
          <p:spPr>
            <a:xfrm>
              <a:off x="9137938" y="3175686"/>
              <a:ext cx="215900" cy="9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BF98670E-45C5-32F8-C70F-F4DA558F8664}"/>
                </a:ext>
              </a:extLst>
            </p:cNvPr>
            <p:cNvSpPr/>
            <p:nvPr/>
          </p:nvSpPr>
          <p:spPr>
            <a:xfrm>
              <a:off x="8531226" y="3473451"/>
              <a:ext cx="215900" cy="673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FEC52F8-121E-663B-726C-F2787C1761D0}"/>
                </a:ext>
              </a:extLst>
            </p:cNvPr>
            <p:cNvSpPr/>
            <p:nvPr/>
          </p:nvSpPr>
          <p:spPr>
            <a:xfrm>
              <a:off x="8747125" y="3285569"/>
              <a:ext cx="617855" cy="106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0133FD50-48E4-4E36-5598-2423DC65A092}"/>
              </a:ext>
            </a:extLst>
          </p:cNvPr>
          <p:cNvSpPr>
            <a:spLocks noGrp="1"/>
          </p:cNvSpPr>
          <p:nvPr>
            <p:ph type="title"/>
          </p:nvPr>
        </p:nvSpPr>
        <p:spPr/>
        <p:txBody>
          <a:bodyPr/>
          <a:lstStyle/>
          <a:p>
            <a:r>
              <a:rPr lang="zh-TW" altLang="en-US"/>
              <a:t>道路樣式對應圖 </a:t>
            </a:r>
            <a:r>
              <a:rPr lang="en-US" altLang="zh-TW"/>
              <a:t>– </a:t>
            </a:r>
            <a:r>
              <a:rPr lang="zh-TW" altLang="en-US"/>
              <a:t>雙鏡頭</a:t>
            </a:r>
          </a:p>
        </p:txBody>
      </p:sp>
      <p:sp>
        <p:nvSpPr>
          <p:cNvPr id="3" name="投影片編號版面配置區 2">
            <a:extLst>
              <a:ext uri="{FF2B5EF4-FFF2-40B4-BE49-F238E27FC236}">
                <a16:creationId xmlns:a16="http://schemas.microsoft.com/office/drawing/2014/main" id="{E8B89855-02A1-28F0-8A61-69DA3BC74DA1}"/>
              </a:ext>
            </a:extLst>
          </p:cNvPr>
          <p:cNvSpPr>
            <a:spLocks noGrp="1"/>
          </p:cNvSpPr>
          <p:nvPr>
            <p:ph type="sldNum" sz="quarter" idx="12"/>
          </p:nvPr>
        </p:nvSpPr>
        <p:spPr/>
        <p:txBody>
          <a:bodyPr/>
          <a:lstStyle/>
          <a:p>
            <a:pPr algn="ctr"/>
            <a:fld id="{6E290225-7458-4E5F-AFE5-E142CAAEBF37}" type="slidenum">
              <a:rPr lang="en-US" smtClean="0"/>
              <a:pPr algn="ctr"/>
              <a:t>30</a:t>
            </a:fld>
            <a:endParaRPr lang="en-US"/>
          </a:p>
        </p:txBody>
      </p:sp>
      <p:sp>
        <p:nvSpPr>
          <p:cNvPr id="5" name="矩形: 圓角 4">
            <a:extLst>
              <a:ext uri="{FF2B5EF4-FFF2-40B4-BE49-F238E27FC236}">
                <a16:creationId xmlns:a16="http://schemas.microsoft.com/office/drawing/2014/main" id="{0CA75DA3-9425-B887-C25B-46B894AE6331}"/>
              </a:ext>
            </a:extLst>
          </p:cNvPr>
          <p:cNvSpPr/>
          <p:nvPr/>
        </p:nvSpPr>
        <p:spPr>
          <a:xfrm>
            <a:off x="462972" y="1301331"/>
            <a:ext cx="1896836" cy="371475"/>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雙向</a:t>
            </a:r>
            <a:r>
              <a:rPr lang="en-US" altLang="zh-TW"/>
              <a:t>2</a:t>
            </a:r>
            <a:r>
              <a:rPr lang="zh-TW" altLang="en-US"/>
              <a:t>車道</a:t>
            </a:r>
          </a:p>
        </p:txBody>
      </p:sp>
      <p:sp>
        <p:nvSpPr>
          <p:cNvPr id="6" name="矩形: 圓角 5">
            <a:extLst>
              <a:ext uri="{FF2B5EF4-FFF2-40B4-BE49-F238E27FC236}">
                <a16:creationId xmlns:a16="http://schemas.microsoft.com/office/drawing/2014/main" id="{AC71EAAE-D798-BD3D-1B17-5947C1019B3B}"/>
              </a:ext>
            </a:extLst>
          </p:cNvPr>
          <p:cNvSpPr/>
          <p:nvPr/>
        </p:nvSpPr>
        <p:spPr>
          <a:xfrm>
            <a:off x="6096000" y="1301331"/>
            <a:ext cx="1896836" cy="371475"/>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雙向</a:t>
            </a:r>
            <a:r>
              <a:rPr lang="en-US" altLang="zh-TW"/>
              <a:t>4</a:t>
            </a:r>
            <a:r>
              <a:rPr lang="zh-TW" altLang="en-US"/>
              <a:t>車道</a:t>
            </a:r>
          </a:p>
        </p:txBody>
      </p:sp>
      <p:pic>
        <p:nvPicPr>
          <p:cNvPr id="9" name="圖片 8">
            <a:extLst>
              <a:ext uri="{FF2B5EF4-FFF2-40B4-BE49-F238E27FC236}">
                <a16:creationId xmlns:a16="http://schemas.microsoft.com/office/drawing/2014/main" id="{D461099E-BA75-14DA-0286-06683FAEB95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146669" y="429907"/>
            <a:ext cx="4515437" cy="6020582"/>
          </a:xfrm>
          <a:prstGeom prst="rect">
            <a:avLst/>
          </a:prstGeom>
        </p:spPr>
      </p:pic>
      <p:sp>
        <p:nvSpPr>
          <p:cNvPr id="10" name="橢圓 9">
            <a:extLst>
              <a:ext uri="{FF2B5EF4-FFF2-40B4-BE49-F238E27FC236}">
                <a16:creationId xmlns:a16="http://schemas.microsoft.com/office/drawing/2014/main" id="{E6DF1ECC-8C44-DF71-BA6F-0EC1DCB9D125}"/>
              </a:ext>
            </a:extLst>
          </p:cNvPr>
          <p:cNvSpPr/>
          <p:nvPr/>
        </p:nvSpPr>
        <p:spPr>
          <a:xfrm>
            <a:off x="9667782" y="3615877"/>
            <a:ext cx="71022" cy="7102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F3D9C2D7-9F4E-241B-9E86-EC5F89DBF116}"/>
              </a:ext>
            </a:extLst>
          </p:cNvPr>
          <p:cNvCxnSpPr/>
          <p:nvPr/>
        </p:nvCxnSpPr>
        <p:spPr>
          <a:xfrm flipV="1">
            <a:off x="9703293" y="3216382"/>
            <a:ext cx="0" cy="399495"/>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線接點 12">
            <a:extLst>
              <a:ext uri="{FF2B5EF4-FFF2-40B4-BE49-F238E27FC236}">
                <a16:creationId xmlns:a16="http://schemas.microsoft.com/office/drawing/2014/main" id="{9C1BBBCA-D351-E70F-2BF3-40A94BA89212}"/>
              </a:ext>
            </a:extLst>
          </p:cNvPr>
          <p:cNvCxnSpPr/>
          <p:nvPr/>
        </p:nvCxnSpPr>
        <p:spPr>
          <a:xfrm flipV="1">
            <a:off x="8435265" y="2720712"/>
            <a:ext cx="0" cy="399495"/>
          </a:xfrm>
          <a:prstGeom prst="line">
            <a:avLst/>
          </a:prstGeom>
          <a:ln w="38100"/>
        </p:spPr>
        <p:style>
          <a:lnRef idx="1">
            <a:schemeClr val="dk1"/>
          </a:lnRef>
          <a:fillRef idx="0">
            <a:schemeClr val="dk1"/>
          </a:fillRef>
          <a:effectRef idx="0">
            <a:schemeClr val="dk1"/>
          </a:effectRef>
          <a:fontRef idx="minor">
            <a:schemeClr val="tx1"/>
          </a:fontRef>
        </p:style>
      </p:cxnSp>
      <p:sp>
        <p:nvSpPr>
          <p:cNvPr id="14" name="橢圓 13">
            <a:extLst>
              <a:ext uri="{FF2B5EF4-FFF2-40B4-BE49-F238E27FC236}">
                <a16:creationId xmlns:a16="http://schemas.microsoft.com/office/drawing/2014/main" id="{26470EAC-33D3-78A9-D684-265ACA63BD40}"/>
              </a:ext>
            </a:extLst>
          </p:cNvPr>
          <p:cNvSpPr/>
          <p:nvPr/>
        </p:nvSpPr>
        <p:spPr>
          <a:xfrm>
            <a:off x="8399754" y="2649690"/>
            <a:ext cx="71022" cy="7102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E0A87D2F-5E5B-263C-B28E-67631E2A11D4}"/>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rot="10800000">
            <a:off x="8399754" y="2895927"/>
            <a:ext cx="71023" cy="223816"/>
          </a:xfrm>
          <a:prstGeom prst="rect">
            <a:avLst/>
          </a:prstGeom>
        </p:spPr>
      </p:pic>
      <p:pic>
        <p:nvPicPr>
          <p:cNvPr id="16" name="圖片 15">
            <a:extLst>
              <a:ext uri="{FF2B5EF4-FFF2-40B4-BE49-F238E27FC236}">
                <a16:creationId xmlns:a16="http://schemas.microsoft.com/office/drawing/2014/main" id="{FE4602E0-0497-6397-E405-1809F28ACE3C}"/>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667781" y="3216382"/>
            <a:ext cx="71023" cy="223816"/>
          </a:xfrm>
          <a:prstGeom prst="rect">
            <a:avLst/>
          </a:prstGeom>
        </p:spPr>
      </p:pic>
      <p:cxnSp>
        <p:nvCxnSpPr>
          <p:cNvPr id="18" name="直線接點 17">
            <a:extLst>
              <a:ext uri="{FF2B5EF4-FFF2-40B4-BE49-F238E27FC236}">
                <a16:creationId xmlns:a16="http://schemas.microsoft.com/office/drawing/2014/main" id="{6839D99E-12B7-CD4E-F242-13D7408F66F6}"/>
              </a:ext>
            </a:extLst>
          </p:cNvPr>
          <p:cNvCxnSpPr>
            <a:cxnSpLocks/>
          </p:cNvCxnSpPr>
          <p:nvPr/>
        </p:nvCxnSpPr>
        <p:spPr>
          <a:xfrm>
            <a:off x="8435265" y="3449386"/>
            <a:ext cx="1250152"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DE730BF2-FA9F-14EB-F5AF-13C02ECF09A1}"/>
              </a:ext>
            </a:extLst>
          </p:cNvPr>
          <p:cNvSpPr/>
          <p:nvPr/>
        </p:nvSpPr>
        <p:spPr>
          <a:xfrm>
            <a:off x="8877300" y="3387101"/>
            <a:ext cx="396099" cy="1140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8F62E2B7-5587-0988-56F7-4E3CB00B5532}"/>
              </a:ext>
            </a:extLst>
          </p:cNvPr>
          <p:cNvSpPr txBox="1"/>
          <p:nvPr/>
        </p:nvSpPr>
        <p:spPr>
          <a:xfrm>
            <a:off x="9026417" y="3351929"/>
            <a:ext cx="465192" cy="276999"/>
          </a:xfrm>
          <a:prstGeom prst="rect">
            <a:avLst/>
          </a:prstGeom>
          <a:noFill/>
        </p:spPr>
        <p:txBody>
          <a:bodyPr wrap="none" rtlCol="0">
            <a:spAutoFit/>
          </a:bodyPr>
          <a:lstStyle/>
          <a:p>
            <a:r>
              <a:rPr lang="en-US" altLang="zh-TW" sz="1200">
                <a:solidFill>
                  <a:sysClr val="windowText" lastClr="000000"/>
                </a:solidFill>
              </a:rPr>
              <a:t>31m</a:t>
            </a:r>
            <a:endParaRPr lang="zh-TW" altLang="en-US" sz="1400">
              <a:solidFill>
                <a:sysClr val="windowText" lastClr="000000"/>
              </a:solidFill>
            </a:endParaRPr>
          </a:p>
        </p:txBody>
      </p:sp>
      <p:grpSp>
        <p:nvGrpSpPr>
          <p:cNvPr id="63" name="群組 62">
            <a:extLst>
              <a:ext uri="{FF2B5EF4-FFF2-40B4-BE49-F238E27FC236}">
                <a16:creationId xmlns:a16="http://schemas.microsoft.com/office/drawing/2014/main" id="{2C815146-388E-1410-12C5-8FBE326C90DB}"/>
              </a:ext>
            </a:extLst>
          </p:cNvPr>
          <p:cNvGrpSpPr/>
          <p:nvPr/>
        </p:nvGrpSpPr>
        <p:grpSpPr>
          <a:xfrm rot="5400000">
            <a:off x="7709249" y="3019372"/>
            <a:ext cx="652273" cy="276999"/>
            <a:chOff x="8747125" y="1883166"/>
            <a:chExt cx="652273" cy="276999"/>
          </a:xfrm>
        </p:grpSpPr>
        <p:cxnSp>
          <p:nvCxnSpPr>
            <p:cNvPr id="31" name="直線接點 30">
              <a:extLst>
                <a:ext uri="{FF2B5EF4-FFF2-40B4-BE49-F238E27FC236}">
                  <a16:creationId xmlns:a16="http://schemas.microsoft.com/office/drawing/2014/main" id="{53C0FCD4-456D-99F4-3899-459F2960CDD1}"/>
                </a:ext>
              </a:extLst>
            </p:cNvPr>
            <p:cNvCxnSpPr>
              <a:cxnSpLocks/>
            </p:cNvCxnSpPr>
            <p:nvPr/>
          </p:nvCxnSpPr>
          <p:spPr>
            <a:xfrm>
              <a:off x="8747125" y="2021666"/>
              <a:ext cx="652273"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6D7D95FC-7BC3-3A3E-4B05-75E82F51F0FA}"/>
                </a:ext>
              </a:extLst>
            </p:cNvPr>
            <p:cNvSpPr/>
            <p:nvPr/>
          </p:nvSpPr>
          <p:spPr>
            <a:xfrm>
              <a:off x="8877300" y="1966056"/>
              <a:ext cx="396099" cy="1140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2A3BAF89-CA18-8439-B15A-63E783B62CE3}"/>
                </a:ext>
              </a:extLst>
            </p:cNvPr>
            <p:cNvSpPr txBox="1"/>
            <p:nvPr/>
          </p:nvSpPr>
          <p:spPr>
            <a:xfrm>
              <a:off x="8789771" y="1883166"/>
              <a:ext cx="582211" cy="276999"/>
            </a:xfrm>
            <a:prstGeom prst="rect">
              <a:avLst/>
            </a:prstGeom>
            <a:noFill/>
          </p:spPr>
          <p:txBody>
            <a:bodyPr wrap="none" rtlCol="0">
              <a:spAutoFit/>
            </a:bodyPr>
            <a:lstStyle/>
            <a:p>
              <a:r>
                <a:rPr lang="en-US" altLang="zh-TW" sz="1200">
                  <a:solidFill>
                    <a:sysClr val="windowText" lastClr="000000"/>
                  </a:solidFill>
                </a:rPr>
                <a:t>18.5m</a:t>
              </a:r>
              <a:endParaRPr lang="zh-TW" altLang="en-US" sz="1400">
                <a:solidFill>
                  <a:sysClr val="windowText" lastClr="000000"/>
                </a:solidFill>
              </a:endParaRPr>
            </a:p>
          </p:txBody>
        </p:sp>
        <p:cxnSp>
          <p:nvCxnSpPr>
            <p:cNvPr id="37" name="直線接點 36">
              <a:extLst>
                <a:ext uri="{FF2B5EF4-FFF2-40B4-BE49-F238E27FC236}">
                  <a16:creationId xmlns:a16="http://schemas.microsoft.com/office/drawing/2014/main" id="{63231594-2B10-9318-EF5C-4B07050EE90B}"/>
                </a:ext>
              </a:extLst>
            </p:cNvPr>
            <p:cNvCxnSpPr>
              <a:cxnSpLocks/>
            </p:cNvCxnSpPr>
            <p:nvPr/>
          </p:nvCxnSpPr>
          <p:spPr>
            <a:xfrm>
              <a:off x="8747125" y="1963888"/>
              <a:ext cx="0" cy="112331"/>
            </a:xfrm>
            <a:prstGeom prst="line">
              <a:avLst/>
            </a:prstGeom>
          </p:spPr>
          <p:style>
            <a:lnRef idx="1">
              <a:schemeClr val="dk1"/>
            </a:lnRef>
            <a:fillRef idx="0">
              <a:schemeClr val="dk1"/>
            </a:fillRef>
            <a:effectRef idx="0">
              <a:schemeClr val="dk1"/>
            </a:effectRef>
            <a:fontRef idx="minor">
              <a:schemeClr val="tx1"/>
            </a:fontRef>
          </p:style>
        </p:cxnSp>
        <p:cxnSp>
          <p:nvCxnSpPr>
            <p:cNvPr id="39" name="直線接點 38">
              <a:extLst>
                <a:ext uri="{FF2B5EF4-FFF2-40B4-BE49-F238E27FC236}">
                  <a16:creationId xmlns:a16="http://schemas.microsoft.com/office/drawing/2014/main" id="{F3683D9F-0E86-61EA-CD92-9BC244CB2F53}"/>
                </a:ext>
              </a:extLst>
            </p:cNvPr>
            <p:cNvCxnSpPr>
              <a:cxnSpLocks/>
            </p:cNvCxnSpPr>
            <p:nvPr/>
          </p:nvCxnSpPr>
          <p:spPr>
            <a:xfrm>
              <a:off x="9399398" y="1963888"/>
              <a:ext cx="0" cy="112331"/>
            </a:xfrm>
            <a:prstGeom prst="line">
              <a:avLst/>
            </a:prstGeom>
          </p:spPr>
          <p:style>
            <a:lnRef idx="1">
              <a:schemeClr val="dk1"/>
            </a:lnRef>
            <a:fillRef idx="0">
              <a:schemeClr val="dk1"/>
            </a:fillRef>
            <a:effectRef idx="0">
              <a:schemeClr val="dk1"/>
            </a:effectRef>
            <a:fontRef idx="minor">
              <a:schemeClr val="tx1"/>
            </a:fontRef>
          </p:style>
        </p:cxnSp>
      </p:grpSp>
      <p:cxnSp>
        <p:nvCxnSpPr>
          <p:cNvPr id="52" name="直線接點 51">
            <a:extLst>
              <a:ext uri="{FF2B5EF4-FFF2-40B4-BE49-F238E27FC236}">
                <a16:creationId xmlns:a16="http://schemas.microsoft.com/office/drawing/2014/main" id="{865BA771-31A4-4390-62A7-909562EE359C}"/>
              </a:ext>
            </a:extLst>
          </p:cNvPr>
          <p:cNvCxnSpPr>
            <a:cxnSpLocks/>
          </p:cNvCxnSpPr>
          <p:nvPr/>
        </p:nvCxnSpPr>
        <p:spPr>
          <a:xfrm>
            <a:off x="6212619" y="3791040"/>
            <a:ext cx="3490673" cy="12886"/>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8820D55-4A4D-BB59-CE5A-00C0C54F69B5}"/>
              </a:ext>
            </a:extLst>
          </p:cNvPr>
          <p:cNvSpPr/>
          <p:nvPr/>
        </p:nvSpPr>
        <p:spPr>
          <a:xfrm>
            <a:off x="6613772" y="4059488"/>
            <a:ext cx="396099" cy="1140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9" name="表格 58">
            <a:extLst>
              <a:ext uri="{FF2B5EF4-FFF2-40B4-BE49-F238E27FC236}">
                <a16:creationId xmlns:a16="http://schemas.microsoft.com/office/drawing/2014/main" id="{FA3FC186-25E3-BE52-591F-FCE46BA5D318}"/>
              </a:ext>
            </a:extLst>
          </p:cNvPr>
          <p:cNvGraphicFramePr>
            <a:graphicFrameLocks noGrp="1"/>
          </p:cNvGraphicFramePr>
          <p:nvPr>
            <p:extLst>
              <p:ext uri="{D42A27DB-BD31-4B8C-83A1-F6EECF244321}">
                <p14:modId xmlns:p14="http://schemas.microsoft.com/office/powerpoint/2010/main" val="3341076781"/>
              </p:ext>
            </p:extLst>
          </p:nvPr>
        </p:nvGraphicFramePr>
        <p:xfrm>
          <a:off x="6091778" y="4979968"/>
          <a:ext cx="5278897" cy="1493520"/>
        </p:xfrm>
        <a:graphic>
          <a:graphicData uri="http://schemas.openxmlformats.org/drawingml/2006/table">
            <a:tbl>
              <a:tblPr firstRow="1" bandRow="1">
                <a:tableStyleId>{073A0DAA-6AF3-43AB-8588-CEC1D06C72B9}</a:tableStyleId>
              </a:tblPr>
              <a:tblGrid>
                <a:gridCol w="940118">
                  <a:extLst>
                    <a:ext uri="{9D8B030D-6E8A-4147-A177-3AD203B41FA5}">
                      <a16:colId xmlns:a16="http://schemas.microsoft.com/office/drawing/2014/main" val="3448985630"/>
                    </a:ext>
                  </a:extLst>
                </a:gridCol>
                <a:gridCol w="662445">
                  <a:extLst>
                    <a:ext uri="{9D8B030D-6E8A-4147-A177-3AD203B41FA5}">
                      <a16:colId xmlns:a16="http://schemas.microsoft.com/office/drawing/2014/main" val="750295510"/>
                    </a:ext>
                  </a:extLst>
                </a:gridCol>
                <a:gridCol w="1327468">
                  <a:extLst>
                    <a:ext uri="{9D8B030D-6E8A-4147-A177-3AD203B41FA5}">
                      <a16:colId xmlns:a16="http://schemas.microsoft.com/office/drawing/2014/main" val="3741936620"/>
                    </a:ext>
                  </a:extLst>
                </a:gridCol>
                <a:gridCol w="1041718">
                  <a:extLst>
                    <a:ext uri="{9D8B030D-6E8A-4147-A177-3AD203B41FA5}">
                      <a16:colId xmlns:a16="http://schemas.microsoft.com/office/drawing/2014/main" val="1722042798"/>
                    </a:ext>
                  </a:extLst>
                </a:gridCol>
                <a:gridCol w="635318">
                  <a:extLst>
                    <a:ext uri="{9D8B030D-6E8A-4147-A177-3AD203B41FA5}">
                      <a16:colId xmlns:a16="http://schemas.microsoft.com/office/drawing/2014/main" val="3469410116"/>
                    </a:ext>
                  </a:extLst>
                </a:gridCol>
                <a:gridCol w="671830">
                  <a:extLst>
                    <a:ext uri="{9D8B030D-6E8A-4147-A177-3AD203B41FA5}">
                      <a16:colId xmlns:a16="http://schemas.microsoft.com/office/drawing/2014/main" val="2973534320"/>
                    </a:ext>
                  </a:extLst>
                </a:gridCol>
              </a:tblGrid>
              <a:tr h="156815">
                <a:tc>
                  <a:txBody>
                    <a:bodyPr/>
                    <a:lstStyle/>
                    <a:p>
                      <a:r>
                        <a:rPr lang="zh-TW" altLang="en-US" sz="1600"/>
                        <a:t>攝影機</a:t>
                      </a:r>
                      <a:r>
                        <a:rPr lang="en-US" altLang="zh-TW" sz="1600"/>
                        <a:t>*</a:t>
                      </a:r>
                      <a:endParaRPr lang="zh-TW" altLang="en-US" sz="1600"/>
                    </a:p>
                  </a:txBody>
                  <a:tcPr/>
                </a:tc>
                <a:tc>
                  <a:txBody>
                    <a:bodyPr/>
                    <a:lstStyle/>
                    <a:p>
                      <a:r>
                        <a:rPr lang="zh-TW" altLang="en-US" sz="1600"/>
                        <a:t>目標距離</a:t>
                      </a:r>
                    </a:p>
                  </a:txBody>
                  <a:tcPr/>
                </a:tc>
                <a:tc>
                  <a:txBody>
                    <a:bodyPr/>
                    <a:lstStyle/>
                    <a:p>
                      <a:r>
                        <a:rPr lang="zh-TW" altLang="en-US" sz="1600"/>
                        <a:t>目標</a:t>
                      </a:r>
                    </a:p>
                  </a:txBody>
                  <a:tcPr/>
                </a:tc>
                <a:tc>
                  <a:txBody>
                    <a:bodyPr/>
                    <a:lstStyle/>
                    <a:p>
                      <a:r>
                        <a:rPr lang="zh-TW" altLang="en-US" sz="1600"/>
                        <a:t>涵蓋寬度</a:t>
                      </a:r>
                    </a:p>
                  </a:txBody>
                  <a:tcPr/>
                </a:tc>
                <a:tc>
                  <a:txBody>
                    <a:bodyPr/>
                    <a:lstStyle/>
                    <a:p>
                      <a:r>
                        <a:rPr lang="zh-TW" altLang="en-US" sz="1600"/>
                        <a:t>焦距</a:t>
                      </a:r>
                    </a:p>
                  </a:txBody>
                  <a:tcPr/>
                </a:tc>
                <a:tc>
                  <a:txBody>
                    <a:bodyPr/>
                    <a:lstStyle/>
                    <a:p>
                      <a:r>
                        <a:rPr lang="zh-TW" altLang="en-US" sz="1600"/>
                        <a:t>角度</a:t>
                      </a:r>
                    </a:p>
                  </a:txBody>
                  <a:tcPr/>
                </a:tc>
                <a:extLst>
                  <a:ext uri="{0D108BD9-81ED-4DB2-BD59-A6C34878D82A}">
                    <a16:rowId xmlns:a16="http://schemas.microsoft.com/office/drawing/2014/main" val="76573272"/>
                  </a:ext>
                </a:extLst>
              </a:tr>
              <a:tr h="156815">
                <a:tc>
                  <a:txBody>
                    <a:bodyPr/>
                    <a:lstStyle/>
                    <a:p>
                      <a:r>
                        <a:rPr lang="zh-TW" altLang="en-US" sz="1600"/>
                        <a:t>廣角</a:t>
                      </a:r>
                    </a:p>
                  </a:txBody>
                  <a:tcPr/>
                </a:tc>
                <a:tc>
                  <a:txBody>
                    <a:bodyPr/>
                    <a:lstStyle/>
                    <a:p>
                      <a:r>
                        <a:rPr lang="en-US" altLang="zh-TW" sz="1600"/>
                        <a:t>30</a:t>
                      </a:r>
                      <a:endParaRPr lang="zh-TW" altLang="en-US" sz="1600"/>
                    </a:p>
                  </a:txBody>
                  <a:tcPr/>
                </a:tc>
                <a:tc>
                  <a:txBody>
                    <a:bodyPr/>
                    <a:lstStyle/>
                    <a:p>
                      <a:pPr marL="285750" indent="-285750">
                        <a:buFont typeface="Arial" panose="020B0604020202020204" pitchFamily="34" charset="0"/>
                        <a:buChar char="•"/>
                      </a:pPr>
                      <a:r>
                        <a:rPr lang="zh-TW" altLang="en-US" sz="1600"/>
                        <a:t>轉向偵測</a:t>
                      </a:r>
                      <a:endParaRPr lang="en-US" altLang="zh-TW" sz="1600"/>
                    </a:p>
                    <a:p>
                      <a:pPr marL="285750" indent="-285750">
                        <a:buFont typeface="Arial" panose="020B0604020202020204" pitchFamily="34" charset="0"/>
                        <a:buChar char="•"/>
                      </a:pPr>
                      <a:r>
                        <a:rPr lang="zh-TW" altLang="en-US" sz="1600"/>
                        <a:t>行人偵測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25**</a:t>
                      </a:r>
                      <a:endParaRPr lang="zh-TW" altLang="en-US" sz="1600"/>
                    </a:p>
                  </a:txBody>
                  <a:tcPr/>
                </a:tc>
                <a:tc>
                  <a:txBody>
                    <a:bodyPr/>
                    <a:lstStyle/>
                    <a:p>
                      <a:r>
                        <a:rPr lang="en-US" altLang="zh-TW" sz="1600"/>
                        <a:t>5.5</a:t>
                      </a:r>
                      <a:endParaRPr lang="zh-TW" altLang="en-US" sz="1600"/>
                    </a:p>
                  </a:txBody>
                  <a:tcPr/>
                </a:tc>
                <a:tc>
                  <a:txBody>
                    <a:bodyPr/>
                    <a:lstStyle/>
                    <a:p>
                      <a:r>
                        <a:rPr lang="en-US" altLang="zh-TW" sz="1600"/>
                        <a:t>23.8°</a:t>
                      </a:r>
                      <a:endParaRPr lang="zh-TW" altLang="en-US" sz="1600"/>
                    </a:p>
                  </a:txBody>
                  <a:tcPr/>
                </a:tc>
                <a:extLst>
                  <a:ext uri="{0D108BD9-81ED-4DB2-BD59-A6C34878D82A}">
                    <a16:rowId xmlns:a16="http://schemas.microsoft.com/office/drawing/2014/main" val="43476266"/>
                  </a:ext>
                </a:extLst>
              </a:tr>
              <a:tr h="156815">
                <a:tc>
                  <a:txBody>
                    <a:bodyPr/>
                    <a:lstStyle/>
                    <a:p>
                      <a:r>
                        <a:rPr lang="zh-TW" altLang="en-US" sz="1600"/>
                        <a:t>遠景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50</a:t>
                      </a:r>
                      <a:endParaRPr lang="zh-TW" altLang="en-US" sz="1600"/>
                    </a:p>
                  </a:txBody>
                  <a:tcPr/>
                </a:tc>
                <a:tc>
                  <a:txBody>
                    <a:bodyPr/>
                    <a:lstStyle/>
                    <a:p>
                      <a:r>
                        <a:rPr lang="zh-TW" altLang="en-US" sz="1600"/>
                        <a:t>車隊長度</a:t>
                      </a:r>
                    </a:p>
                  </a:txBody>
                  <a:tcPr/>
                </a:tc>
                <a:tc>
                  <a:txBody>
                    <a:bodyPr/>
                    <a:lstStyle/>
                    <a:p>
                      <a:r>
                        <a:rPr lang="en-US" altLang="zh-TW" sz="1600"/>
                        <a:t>10</a:t>
                      </a:r>
                      <a:r>
                        <a:rPr lang="zh-TW" altLang="en-US" sz="1600"/>
                        <a:t>***</a:t>
                      </a:r>
                    </a:p>
                  </a:txBody>
                  <a:tcPr/>
                </a:tc>
                <a:tc>
                  <a:txBody>
                    <a:bodyPr/>
                    <a:lstStyle/>
                    <a:p>
                      <a:r>
                        <a:rPr lang="en-US" altLang="zh-TW" sz="1600"/>
                        <a:t>14.4</a:t>
                      </a:r>
                      <a:endParaRPr lang="zh-TW" altLang="en-US" sz="1600"/>
                    </a:p>
                  </a:txBody>
                  <a:tcPr/>
                </a:tc>
                <a:tc>
                  <a:txBody>
                    <a:bodyPr/>
                    <a:lstStyle/>
                    <a:p>
                      <a:r>
                        <a:rPr lang="en-US" altLang="zh-TW" sz="1600"/>
                        <a:t>12.9°</a:t>
                      </a:r>
                      <a:endParaRPr lang="zh-TW" altLang="en-US" sz="1600"/>
                    </a:p>
                  </a:txBody>
                  <a:tcPr/>
                </a:tc>
                <a:extLst>
                  <a:ext uri="{0D108BD9-81ED-4DB2-BD59-A6C34878D82A}">
                    <a16:rowId xmlns:a16="http://schemas.microsoft.com/office/drawing/2014/main" val="1221715776"/>
                  </a:ext>
                </a:extLst>
              </a:tr>
            </a:tbl>
          </a:graphicData>
        </a:graphic>
      </p:graphicFrame>
      <p:sp>
        <p:nvSpPr>
          <p:cNvPr id="61" name="文字方塊 60">
            <a:extLst>
              <a:ext uri="{FF2B5EF4-FFF2-40B4-BE49-F238E27FC236}">
                <a16:creationId xmlns:a16="http://schemas.microsoft.com/office/drawing/2014/main" id="{2307A2EC-2A84-F01A-2D0E-D22A561F00F1}"/>
              </a:ext>
            </a:extLst>
          </p:cNvPr>
          <p:cNvSpPr txBox="1"/>
          <p:nvPr/>
        </p:nvSpPr>
        <p:spPr>
          <a:xfrm>
            <a:off x="1721880" y="6485233"/>
            <a:ext cx="9648795" cy="307777"/>
          </a:xfrm>
          <a:prstGeom prst="rect">
            <a:avLst/>
          </a:prstGeom>
          <a:noFill/>
        </p:spPr>
        <p:txBody>
          <a:bodyPr wrap="none" rtlCol="0">
            <a:spAutoFit/>
          </a:bodyPr>
          <a:lstStyle/>
          <a:p>
            <a:pPr algn="r"/>
            <a:r>
              <a:rPr lang="en-US" altLang="zh-TW" sz="1400"/>
              <a:t>*</a:t>
            </a:r>
            <a:r>
              <a:rPr lang="zh-TW" altLang="en-US" sz="1400"/>
              <a:t>採</a:t>
            </a:r>
            <a:r>
              <a:rPr lang="en-US" altLang="zh-TW" sz="1400"/>
              <a:t>5MP</a:t>
            </a:r>
            <a:r>
              <a:rPr lang="zh-TW" altLang="en-US" sz="1400"/>
              <a:t> </a:t>
            </a:r>
            <a:r>
              <a:rPr lang="en-US" altLang="zh-TW" sz="1400"/>
              <a:t>4:3</a:t>
            </a:r>
            <a:r>
              <a:rPr lang="zh-TW" altLang="en-US" sz="1400"/>
              <a:t>攝影機；*感測器格式</a:t>
            </a:r>
            <a:r>
              <a:rPr lang="en-US" altLang="zh-TW" sz="1400"/>
              <a:t>1/3”</a:t>
            </a:r>
            <a:r>
              <a:rPr lang="zh-TW" altLang="en-US" sz="1400"/>
              <a:t>；</a:t>
            </a:r>
            <a:r>
              <a:rPr lang="en-US" altLang="zh-TW" sz="1400"/>
              <a:t>**</a:t>
            </a:r>
            <a:r>
              <a:rPr lang="zh-TW" altLang="en-US" sz="1400"/>
              <a:t>寬度需包含完整人行道及行人等待區；***與廣角銜接處至少需涵蓋所有車道</a:t>
            </a:r>
            <a:endParaRPr lang="en-US" altLang="zh-TW" sz="1400"/>
          </a:p>
        </p:txBody>
      </p:sp>
      <p:sp>
        <p:nvSpPr>
          <p:cNvPr id="64" name="文字方塊 63">
            <a:extLst>
              <a:ext uri="{FF2B5EF4-FFF2-40B4-BE49-F238E27FC236}">
                <a16:creationId xmlns:a16="http://schemas.microsoft.com/office/drawing/2014/main" id="{451E3BB7-CD6C-700B-81EA-D6DCC1C5590F}"/>
              </a:ext>
            </a:extLst>
          </p:cNvPr>
          <p:cNvSpPr txBox="1"/>
          <p:nvPr/>
        </p:nvSpPr>
        <p:spPr>
          <a:xfrm>
            <a:off x="6059774" y="4624829"/>
            <a:ext cx="4860626" cy="369332"/>
          </a:xfrm>
          <a:prstGeom prst="rect">
            <a:avLst/>
          </a:prstGeom>
          <a:noFill/>
        </p:spPr>
        <p:txBody>
          <a:bodyPr wrap="none" rtlCol="0">
            <a:spAutoFit/>
          </a:bodyPr>
          <a:lstStyle/>
          <a:p>
            <a:r>
              <a:rPr lang="zh-TW" altLang="en-US" b="1"/>
              <a:t>建議配置：目標距離可清晰成像 </a:t>
            </a:r>
            <a:r>
              <a:rPr lang="en-US" altLang="zh-TW" b="1"/>
              <a:t>(100ppm</a:t>
            </a:r>
            <a:r>
              <a:rPr lang="zh-TW" altLang="en-US" b="1"/>
              <a:t>以上</a:t>
            </a:r>
            <a:r>
              <a:rPr lang="en-US" altLang="zh-TW" b="1"/>
              <a:t>)</a:t>
            </a:r>
          </a:p>
        </p:txBody>
      </p:sp>
      <p:pic>
        <p:nvPicPr>
          <p:cNvPr id="66" name="圖片 65">
            <a:extLst>
              <a:ext uri="{FF2B5EF4-FFF2-40B4-BE49-F238E27FC236}">
                <a16:creationId xmlns:a16="http://schemas.microsoft.com/office/drawing/2014/main" id="{AA4C564A-370C-AE3A-0F3B-38BD3B7B5CBA}"/>
              </a:ext>
            </a:extLst>
          </p:cNvPr>
          <p:cNvPicPr>
            <a:picLocks noChangeAspect="1"/>
          </p:cNvPicPr>
          <p:nvPr/>
        </p:nvPicPr>
        <p:blipFill>
          <a:blip r:embed="rId10"/>
          <a:stretch>
            <a:fillRect/>
          </a:stretch>
        </p:blipFill>
        <p:spPr>
          <a:xfrm>
            <a:off x="-3842330" y="185984"/>
            <a:ext cx="3686689" cy="6630325"/>
          </a:xfrm>
          <a:prstGeom prst="rect">
            <a:avLst/>
          </a:prstGeom>
        </p:spPr>
      </p:pic>
      <p:sp>
        <p:nvSpPr>
          <p:cNvPr id="67" name="矩形 66">
            <a:extLst>
              <a:ext uri="{FF2B5EF4-FFF2-40B4-BE49-F238E27FC236}">
                <a16:creationId xmlns:a16="http://schemas.microsoft.com/office/drawing/2014/main" id="{794ED7A3-0ADC-EF18-C28F-395668B234B4}"/>
              </a:ext>
            </a:extLst>
          </p:cNvPr>
          <p:cNvSpPr/>
          <p:nvPr/>
        </p:nvSpPr>
        <p:spPr>
          <a:xfrm>
            <a:off x="-3759200" y="1487068"/>
            <a:ext cx="3517900" cy="40394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a:extLst>
              <a:ext uri="{FF2B5EF4-FFF2-40B4-BE49-F238E27FC236}">
                <a16:creationId xmlns:a16="http://schemas.microsoft.com/office/drawing/2014/main" id="{D07A76DD-301D-BF84-5314-A4F26A2093D7}"/>
              </a:ext>
            </a:extLst>
          </p:cNvPr>
          <p:cNvSpPr txBox="1"/>
          <p:nvPr/>
        </p:nvSpPr>
        <p:spPr>
          <a:xfrm>
            <a:off x="-3153152" y="5617416"/>
            <a:ext cx="2632452" cy="369332"/>
          </a:xfrm>
          <a:prstGeom prst="rect">
            <a:avLst/>
          </a:prstGeom>
          <a:solidFill>
            <a:schemeClr val="bg1"/>
          </a:solidFill>
        </p:spPr>
        <p:txBody>
          <a:bodyPr wrap="none" rtlCol="0">
            <a:spAutoFit/>
          </a:bodyPr>
          <a:lstStyle/>
          <a:p>
            <a:r>
              <a:rPr lang="en-US" altLang="zh-TW" b="1">
                <a:solidFill>
                  <a:srgbClr val="FF0000"/>
                </a:solidFill>
              </a:rPr>
              <a:t>400 ft (115m)</a:t>
            </a:r>
            <a:r>
              <a:rPr lang="zh-TW" altLang="en-US" b="1">
                <a:solidFill>
                  <a:srgbClr val="FF0000"/>
                </a:solidFill>
              </a:rPr>
              <a:t>以內可煞停</a:t>
            </a:r>
            <a:endParaRPr lang="en-US" altLang="zh-TW" b="1">
              <a:solidFill>
                <a:srgbClr val="FF0000"/>
              </a:solidFill>
            </a:endParaRPr>
          </a:p>
        </p:txBody>
      </p:sp>
      <p:sp>
        <p:nvSpPr>
          <p:cNvPr id="51" name="等腰三角形 50">
            <a:extLst>
              <a:ext uri="{FF2B5EF4-FFF2-40B4-BE49-F238E27FC236}">
                <a16:creationId xmlns:a16="http://schemas.microsoft.com/office/drawing/2014/main" id="{09C6861B-BC80-CDE4-7A7E-86EA803854DA}"/>
              </a:ext>
            </a:extLst>
          </p:cNvPr>
          <p:cNvSpPr/>
          <p:nvPr/>
        </p:nvSpPr>
        <p:spPr>
          <a:xfrm rot="5400000">
            <a:off x="7104313" y="2179888"/>
            <a:ext cx="453868" cy="2234855"/>
          </a:xfrm>
          <a:custGeom>
            <a:avLst/>
            <a:gdLst>
              <a:gd name="connsiteX0" fmla="*/ 0 w 952261"/>
              <a:gd name="connsiteY0" fmla="*/ 3512284 h 3512284"/>
              <a:gd name="connsiteX1" fmla="*/ 425327 w 952261"/>
              <a:gd name="connsiteY1" fmla="*/ 0 h 3512284"/>
              <a:gd name="connsiteX2" fmla="*/ 952261 w 952261"/>
              <a:gd name="connsiteY2" fmla="*/ 3512284 h 3512284"/>
              <a:gd name="connsiteX3" fmla="*/ 0 w 952261"/>
              <a:gd name="connsiteY3" fmla="*/ 3512284 h 3512284"/>
              <a:gd name="connsiteX0" fmla="*/ 0 w 952261"/>
              <a:gd name="connsiteY0" fmla="*/ 3512284 h 3512284"/>
              <a:gd name="connsiteX1" fmla="*/ 263368 w 952261"/>
              <a:gd name="connsiteY1" fmla="*/ 1290129 h 3512284"/>
              <a:gd name="connsiteX2" fmla="*/ 425327 w 952261"/>
              <a:gd name="connsiteY2" fmla="*/ 0 h 3512284"/>
              <a:gd name="connsiteX3" fmla="*/ 952261 w 952261"/>
              <a:gd name="connsiteY3" fmla="*/ 3512284 h 3512284"/>
              <a:gd name="connsiteX4" fmla="*/ 0 w 952261"/>
              <a:gd name="connsiteY4" fmla="*/ 3512284 h 3512284"/>
              <a:gd name="connsiteX0" fmla="*/ 0 w 952261"/>
              <a:gd name="connsiteY0" fmla="*/ 3512284 h 3512284"/>
              <a:gd name="connsiteX1" fmla="*/ 263368 w 952261"/>
              <a:gd name="connsiteY1" fmla="*/ 1290129 h 3512284"/>
              <a:gd name="connsiteX2" fmla="*/ 425327 w 952261"/>
              <a:gd name="connsiteY2" fmla="*/ 0 h 3512284"/>
              <a:gd name="connsiteX3" fmla="*/ 618968 w 952261"/>
              <a:gd name="connsiteY3" fmla="*/ 1302829 h 3512284"/>
              <a:gd name="connsiteX4" fmla="*/ 952261 w 952261"/>
              <a:gd name="connsiteY4" fmla="*/ 3512284 h 3512284"/>
              <a:gd name="connsiteX5" fmla="*/ 0 w 952261"/>
              <a:gd name="connsiteY5" fmla="*/ 3512284 h 3512284"/>
              <a:gd name="connsiteX0" fmla="*/ 0 w 952261"/>
              <a:gd name="connsiteY0" fmla="*/ 2222155 h 2222155"/>
              <a:gd name="connsiteX1" fmla="*/ 263368 w 952261"/>
              <a:gd name="connsiteY1" fmla="*/ 0 h 2222155"/>
              <a:gd name="connsiteX2" fmla="*/ 618968 w 952261"/>
              <a:gd name="connsiteY2" fmla="*/ 12700 h 2222155"/>
              <a:gd name="connsiteX3" fmla="*/ 952261 w 952261"/>
              <a:gd name="connsiteY3" fmla="*/ 2222155 h 2222155"/>
              <a:gd name="connsiteX4" fmla="*/ 0 w 952261"/>
              <a:gd name="connsiteY4" fmla="*/ 2222155 h 2222155"/>
              <a:gd name="connsiteX0" fmla="*/ 0 w 952261"/>
              <a:gd name="connsiteY0" fmla="*/ 2222155 h 2222155"/>
              <a:gd name="connsiteX1" fmla="*/ 263368 w 952261"/>
              <a:gd name="connsiteY1" fmla="*/ 0 h 2222155"/>
              <a:gd name="connsiteX2" fmla="*/ 618968 w 952261"/>
              <a:gd name="connsiteY2" fmla="*/ 12700 h 2222155"/>
              <a:gd name="connsiteX3" fmla="*/ 952261 w 952261"/>
              <a:gd name="connsiteY3" fmla="*/ 2222155 h 2222155"/>
              <a:gd name="connsiteX4" fmla="*/ 0 w 952261"/>
              <a:gd name="connsiteY4" fmla="*/ 2222155 h 2222155"/>
              <a:gd name="connsiteX0" fmla="*/ 0 w 952261"/>
              <a:gd name="connsiteY0" fmla="*/ 2222155 h 2222155"/>
              <a:gd name="connsiteX1" fmla="*/ 263368 w 952261"/>
              <a:gd name="connsiteY1" fmla="*/ 0 h 2222155"/>
              <a:gd name="connsiteX2" fmla="*/ 618968 w 952261"/>
              <a:gd name="connsiteY2" fmla="*/ 12700 h 2222155"/>
              <a:gd name="connsiteX3" fmla="*/ 952261 w 952261"/>
              <a:gd name="connsiteY3" fmla="*/ 2222155 h 2222155"/>
              <a:gd name="connsiteX4" fmla="*/ 0 w 952261"/>
              <a:gd name="connsiteY4" fmla="*/ 2222155 h 2222155"/>
              <a:gd name="connsiteX0" fmla="*/ 0 w 952261"/>
              <a:gd name="connsiteY0" fmla="*/ 2222155 h 2222155"/>
              <a:gd name="connsiteX1" fmla="*/ 263368 w 952261"/>
              <a:gd name="connsiteY1" fmla="*/ 0 h 2222155"/>
              <a:gd name="connsiteX2" fmla="*/ 745968 w 952261"/>
              <a:gd name="connsiteY2" fmla="*/ 12700 h 2222155"/>
              <a:gd name="connsiteX3" fmla="*/ 952261 w 952261"/>
              <a:gd name="connsiteY3" fmla="*/ 2222155 h 2222155"/>
              <a:gd name="connsiteX4" fmla="*/ 0 w 952261"/>
              <a:gd name="connsiteY4" fmla="*/ 2222155 h 2222155"/>
              <a:gd name="connsiteX0" fmla="*/ 168432 w 688893"/>
              <a:gd name="connsiteY0" fmla="*/ 2209455 h 2222155"/>
              <a:gd name="connsiteX1" fmla="*/ 0 w 688893"/>
              <a:gd name="connsiteY1" fmla="*/ 0 h 2222155"/>
              <a:gd name="connsiteX2" fmla="*/ 482600 w 688893"/>
              <a:gd name="connsiteY2" fmla="*/ 12700 h 2222155"/>
              <a:gd name="connsiteX3" fmla="*/ 688893 w 688893"/>
              <a:gd name="connsiteY3" fmla="*/ 2222155 h 2222155"/>
              <a:gd name="connsiteX4" fmla="*/ 168432 w 688893"/>
              <a:gd name="connsiteY4" fmla="*/ 2209455 h 2222155"/>
              <a:gd name="connsiteX0" fmla="*/ 117632 w 638093"/>
              <a:gd name="connsiteY0" fmla="*/ 2209455 h 2222155"/>
              <a:gd name="connsiteX1" fmla="*/ 0 w 638093"/>
              <a:gd name="connsiteY1" fmla="*/ 0 h 2222155"/>
              <a:gd name="connsiteX2" fmla="*/ 431800 w 638093"/>
              <a:gd name="connsiteY2" fmla="*/ 12700 h 2222155"/>
              <a:gd name="connsiteX3" fmla="*/ 638093 w 638093"/>
              <a:gd name="connsiteY3" fmla="*/ 2222155 h 2222155"/>
              <a:gd name="connsiteX4" fmla="*/ 117632 w 638093"/>
              <a:gd name="connsiteY4" fmla="*/ 2209455 h 2222155"/>
              <a:gd name="connsiteX0" fmla="*/ 0 w 672861"/>
              <a:gd name="connsiteY0" fmla="*/ 2196755 h 2222155"/>
              <a:gd name="connsiteX1" fmla="*/ 34768 w 672861"/>
              <a:gd name="connsiteY1" fmla="*/ 0 h 2222155"/>
              <a:gd name="connsiteX2" fmla="*/ 466568 w 672861"/>
              <a:gd name="connsiteY2" fmla="*/ 12700 h 2222155"/>
              <a:gd name="connsiteX3" fmla="*/ 672861 w 672861"/>
              <a:gd name="connsiteY3" fmla="*/ 2222155 h 2222155"/>
              <a:gd name="connsiteX4" fmla="*/ 0 w 672861"/>
              <a:gd name="connsiteY4" fmla="*/ 2196755 h 2222155"/>
              <a:gd name="connsiteX0" fmla="*/ 0 w 660161"/>
              <a:gd name="connsiteY0" fmla="*/ 2234855 h 2234855"/>
              <a:gd name="connsiteX1" fmla="*/ 22068 w 660161"/>
              <a:gd name="connsiteY1" fmla="*/ 0 h 2234855"/>
              <a:gd name="connsiteX2" fmla="*/ 453868 w 660161"/>
              <a:gd name="connsiteY2" fmla="*/ 12700 h 2234855"/>
              <a:gd name="connsiteX3" fmla="*/ 660161 w 660161"/>
              <a:gd name="connsiteY3" fmla="*/ 2222155 h 2234855"/>
              <a:gd name="connsiteX4" fmla="*/ 0 w 660161"/>
              <a:gd name="connsiteY4" fmla="*/ 2234855 h 2234855"/>
              <a:gd name="connsiteX0" fmla="*/ 0 w 453868"/>
              <a:gd name="connsiteY0" fmla="*/ 2234855 h 2234855"/>
              <a:gd name="connsiteX1" fmla="*/ 22068 w 453868"/>
              <a:gd name="connsiteY1" fmla="*/ 0 h 2234855"/>
              <a:gd name="connsiteX2" fmla="*/ 453868 w 453868"/>
              <a:gd name="connsiteY2" fmla="*/ 12700 h 2234855"/>
              <a:gd name="connsiteX3" fmla="*/ 444261 w 453868"/>
              <a:gd name="connsiteY3" fmla="*/ 2234855 h 2234855"/>
              <a:gd name="connsiteX4" fmla="*/ 0 w 453868"/>
              <a:gd name="connsiteY4" fmla="*/ 2234855 h 2234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68" h="2234855">
                <a:moveTo>
                  <a:pt x="0" y="2234855"/>
                </a:moveTo>
                <a:lnTo>
                  <a:pt x="22068" y="0"/>
                </a:lnTo>
                <a:lnTo>
                  <a:pt x="453868" y="12700"/>
                </a:lnTo>
                <a:cubicBezTo>
                  <a:pt x="450666" y="753418"/>
                  <a:pt x="447463" y="1494137"/>
                  <a:pt x="444261" y="2234855"/>
                </a:cubicBezTo>
                <a:lnTo>
                  <a:pt x="0" y="2234855"/>
                </a:lnTo>
                <a:close/>
              </a:path>
            </a:pathLst>
          </a:cu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手繪多邊形: 圖案 68">
            <a:extLst>
              <a:ext uri="{FF2B5EF4-FFF2-40B4-BE49-F238E27FC236}">
                <a16:creationId xmlns:a16="http://schemas.microsoft.com/office/drawing/2014/main" id="{40BD160F-B6E5-D51D-4C05-15C7B6010E2D}"/>
              </a:ext>
            </a:extLst>
          </p:cNvPr>
          <p:cNvSpPr/>
          <p:nvPr/>
        </p:nvSpPr>
        <p:spPr>
          <a:xfrm>
            <a:off x="8424334" y="2633133"/>
            <a:ext cx="1008692" cy="1058334"/>
          </a:xfrm>
          <a:custGeom>
            <a:avLst/>
            <a:gdLst>
              <a:gd name="connsiteX0" fmla="*/ 0 w 999067"/>
              <a:gd name="connsiteY0" fmla="*/ 1058334 h 1058334"/>
              <a:gd name="connsiteX1" fmla="*/ 999067 w 999067"/>
              <a:gd name="connsiteY1" fmla="*/ 1058334 h 1058334"/>
              <a:gd name="connsiteX2" fmla="*/ 999067 w 999067"/>
              <a:gd name="connsiteY2" fmla="*/ 0 h 1058334"/>
              <a:gd name="connsiteX3" fmla="*/ 8467 w 999067"/>
              <a:gd name="connsiteY3" fmla="*/ 0 h 1058334"/>
              <a:gd name="connsiteX4" fmla="*/ 0 w 999067"/>
              <a:gd name="connsiteY4" fmla="*/ 1058334 h 1058334"/>
              <a:gd name="connsiteX0" fmla="*/ 0 w 1008692"/>
              <a:gd name="connsiteY0" fmla="*/ 1058334 h 1058334"/>
              <a:gd name="connsiteX1" fmla="*/ 999067 w 1008692"/>
              <a:gd name="connsiteY1" fmla="*/ 1058334 h 1058334"/>
              <a:gd name="connsiteX2" fmla="*/ 1008692 w 1008692"/>
              <a:gd name="connsiteY2" fmla="*/ 413887 h 1058334"/>
              <a:gd name="connsiteX3" fmla="*/ 8467 w 1008692"/>
              <a:gd name="connsiteY3" fmla="*/ 0 h 1058334"/>
              <a:gd name="connsiteX4" fmla="*/ 0 w 1008692"/>
              <a:gd name="connsiteY4" fmla="*/ 1058334 h 1058334"/>
              <a:gd name="connsiteX0" fmla="*/ 0 w 1008692"/>
              <a:gd name="connsiteY0" fmla="*/ 1058334 h 1058334"/>
              <a:gd name="connsiteX1" fmla="*/ 999067 w 1008692"/>
              <a:gd name="connsiteY1" fmla="*/ 1058334 h 1058334"/>
              <a:gd name="connsiteX2" fmla="*/ 1008692 w 1008692"/>
              <a:gd name="connsiteY2" fmla="*/ 413887 h 1058334"/>
              <a:gd name="connsiteX3" fmla="*/ 8467 w 1008692"/>
              <a:gd name="connsiteY3" fmla="*/ 0 h 1058334"/>
              <a:gd name="connsiteX4" fmla="*/ 0 w 1008692"/>
              <a:gd name="connsiteY4" fmla="*/ 1058334 h 1058334"/>
              <a:gd name="connsiteX0" fmla="*/ 0 w 1008692"/>
              <a:gd name="connsiteY0" fmla="*/ 1058334 h 1058334"/>
              <a:gd name="connsiteX1" fmla="*/ 999067 w 1008692"/>
              <a:gd name="connsiteY1" fmla="*/ 1058334 h 1058334"/>
              <a:gd name="connsiteX2" fmla="*/ 1008692 w 1008692"/>
              <a:gd name="connsiteY2" fmla="*/ 413887 h 1058334"/>
              <a:gd name="connsiteX3" fmla="*/ 8467 w 1008692"/>
              <a:gd name="connsiteY3" fmla="*/ 0 h 1058334"/>
              <a:gd name="connsiteX4" fmla="*/ 0 w 1008692"/>
              <a:gd name="connsiteY4" fmla="*/ 1058334 h 1058334"/>
              <a:gd name="connsiteX0" fmla="*/ 0 w 1008692"/>
              <a:gd name="connsiteY0" fmla="*/ 1058334 h 1058334"/>
              <a:gd name="connsiteX1" fmla="*/ 999067 w 1008692"/>
              <a:gd name="connsiteY1" fmla="*/ 740700 h 1058334"/>
              <a:gd name="connsiteX2" fmla="*/ 1008692 w 1008692"/>
              <a:gd name="connsiteY2" fmla="*/ 413887 h 1058334"/>
              <a:gd name="connsiteX3" fmla="*/ 8467 w 1008692"/>
              <a:gd name="connsiteY3" fmla="*/ 0 h 1058334"/>
              <a:gd name="connsiteX4" fmla="*/ 0 w 1008692"/>
              <a:gd name="connsiteY4" fmla="*/ 1058334 h 1058334"/>
              <a:gd name="connsiteX0" fmla="*/ 0 w 1008692"/>
              <a:gd name="connsiteY0" fmla="*/ 1058334 h 1058334"/>
              <a:gd name="connsiteX1" fmla="*/ 999067 w 1008692"/>
              <a:gd name="connsiteY1" fmla="*/ 740700 h 1058334"/>
              <a:gd name="connsiteX2" fmla="*/ 1008692 w 1008692"/>
              <a:gd name="connsiteY2" fmla="*/ 413887 h 1058334"/>
              <a:gd name="connsiteX3" fmla="*/ 8467 w 1008692"/>
              <a:gd name="connsiteY3" fmla="*/ 0 h 1058334"/>
              <a:gd name="connsiteX4" fmla="*/ 0 w 1008692"/>
              <a:gd name="connsiteY4" fmla="*/ 1058334 h 105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692" h="1058334">
                <a:moveTo>
                  <a:pt x="0" y="1058334"/>
                </a:moveTo>
                <a:lnTo>
                  <a:pt x="999067" y="740700"/>
                </a:lnTo>
                <a:lnTo>
                  <a:pt x="1008692" y="413887"/>
                </a:lnTo>
                <a:cubicBezTo>
                  <a:pt x="678492" y="269508"/>
                  <a:pt x="329042" y="125128"/>
                  <a:pt x="8467" y="0"/>
                </a:cubicBezTo>
                <a:cubicBezTo>
                  <a:pt x="5645" y="352778"/>
                  <a:pt x="2822" y="705556"/>
                  <a:pt x="0" y="1058334"/>
                </a:cubicBezTo>
                <a:close/>
              </a:path>
            </a:pathLst>
          </a:cu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文字方塊 69">
            <a:extLst>
              <a:ext uri="{FF2B5EF4-FFF2-40B4-BE49-F238E27FC236}">
                <a16:creationId xmlns:a16="http://schemas.microsoft.com/office/drawing/2014/main" id="{4DB39B6B-9506-DC58-24F5-64D550916255}"/>
              </a:ext>
            </a:extLst>
          </p:cNvPr>
          <p:cNvSpPr txBox="1"/>
          <p:nvPr/>
        </p:nvSpPr>
        <p:spPr>
          <a:xfrm>
            <a:off x="7065889" y="1872718"/>
            <a:ext cx="1107996" cy="646331"/>
          </a:xfrm>
          <a:prstGeom prst="rect">
            <a:avLst/>
          </a:prstGeom>
          <a:noFill/>
        </p:spPr>
        <p:txBody>
          <a:bodyPr wrap="none" rtlCol="0">
            <a:spAutoFit/>
          </a:bodyPr>
          <a:lstStyle/>
          <a:p>
            <a:r>
              <a:rPr lang="zh-TW" altLang="en-US" b="1">
                <a:solidFill>
                  <a:srgbClr val="FF0000"/>
                </a:solidFill>
              </a:rPr>
              <a:t>轉彎判斷</a:t>
            </a:r>
            <a:endParaRPr lang="en-US" altLang="zh-TW" b="1">
              <a:solidFill>
                <a:srgbClr val="FF0000"/>
              </a:solidFill>
            </a:endParaRPr>
          </a:p>
          <a:p>
            <a:r>
              <a:rPr lang="zh-TW" altLang="en-US" b="1">
                <a:solidFill>
                  <a:srgbClr val="FF0000"/>
                </a:solidFill>
              </a:rPr>
              <a:t>行人偵測</a:t>
            </a:r>
            <a:endParaRPr lang="en-US" altLang="zh-TW" b="1">
              <a:solidFill>
                <a:srgbClr val="FF0000"/>
              </a:solidFill>
            </a:endParaRPr>
          </a:p>
        </p:txBody>
      </p:sp>
      <p:sp>
        <p:nvSpPr>
          <p:cNvPr id="71" name="箭號: 向右 70">
            <a:extLst>
              <a:ext uri="{FF2B5EF4-FFF2-40B4-BE49-F238E27FC236}">
                <a16:creationId xmlns:a16="http://schemas.microsoft.com/office/drawing/2014/main" id="{08499E83-D857-692A-CBD2-4AF02E756B8B}"/>
              </a:ext>
            </a:extLst>
          </p:cNvPr>
          <p:cNvSpPr/>
          <p:nvPr/>
        </p:nvSpPr>
        <p:spPr>
          <a:xfrm>
            <a:off x="8283031" y="3224229"/>
            <a:ext cx="1080000" cy="13721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76" name="直線單箭頭接點 75">
            <a:extLst>
              <a:ext uri="{FF2B5EF4-FFF2-40B4-BE49-F238E27FC236}">
                <a16:creationId xmlns:a16="http://schemas.microsoft.com/office/drawing/2014/main" id="{60B3FA30-3DA3-ECBC-CE14-01FE6CEEF713}"/>
              </a:ext>
            </a:extLst>
          </p:cNvPr>
          <p:cNvCxnSpPr>
            <a:cxnSpLocks/>
            <a:stCxn id="69" idx="3"/>
            <a:endCxn id="70" idx="3"/>
          </p:cNvCxnSpPr>
          <p:nvPr/>
        </p:nvCxnSpPr>
        <p:spPr>
          <a:xfrm flipH="1" flipV="1">
            <a:off x="8173885" y="2195884"/>
            <a:ext cx="258916" cy="437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箭號: 彎曲 77">
            <a:extLst>
              <a:ext uri="{FF2B5EF4-FFF2-40B4-BE49-F238E27FC236}">
                <a16:creationId xmlns:a16="http://schemas.microsoft.com/office/drawing/2014/main" id="{31F6E775-B954-DE04-CB28-6D79B9A934F0}"/>
              </a:ext>
            </a:extLst>
          </p:cNvPr>
          <p:cNvSpPr/>
          <p:nvPr/>
        </p:nvSpPr>
        <p:spPr>
          <a:xfrm rot="16200000" flipV="1">
            <a:off x="8562577" y="2328689"/>
            <a:ext cx="591976" cy="1137424"/>
          </a:xfrm>
          <a:prstGeom prst="bentArrow">
            <a:avLst>
              <a:gd name="adj1" fmla="val 13807"/>
              <a:gd name="adj2" fmla="val 18160"/>
              <a:gd name="adj3" fmla="val 25000"/>
              <a:gd name="adj4" fmla="val 4375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79" name="箭號: 彎曲 78">
            <a:extLst>
              <a:ext uri="{FF2B5EF4-FFF2-40B4-BE49-F238E27FC236}">
                <a16:creationId xmlns:a16="http://schemas.microsoft.com/office/drawing/2014/main" id="{F2D50C93-6DB9-5786-B8F6-84F9BFD53CC1}"/>
              </a:ext>
            </a:extLst>
          </p:cNvPr>
          <p:cNvSpPr/>
          <p:nvPr/>
        </p:nvSpPr>
        <p:spPr>
          <a:xfrm rot="5400000">
            <a:off x="8614717" y="3241399"/>
            <a:ext cx="261806" cy="549688"/>
          </a:xfrm>
          <a:prstGeom prst="ben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82" name="矩形 81">
            <a:extLst>
              <a:ext uri="{FF2B5EF4-FFF2-40B4-BE49-F238E27FC236}">
                <a16:creationId xmlns:a16="http://schemas.microsoft.com/office/drawing/2014/main" id="{493AC7D8-83D3-32C2-F3F2-ED712AD28DE2}"/>
              </a:ext>
            </a:extLst>
          </p:cNvPr>
          <p:cNvSpPr/>
          <p:nvPr/>
        </p:nvSpPr>
        <p:spPr>
          <a:xfrm>
            <a:off x="7248293" y="3666733"/>
            <a:ext cx="617855" cy="3129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E75B6DF5-9B56-D68C-A767-FEF1622FE116}"/>
              </a:ext>
            </a:extLst>
          </p:cNvPr>
          <p:cNvSpPr txBox="1"/>
          <p:nvPr/>
        </p:nvSpPr>
        <p:spPr>
          <a:xfrm>
            <a:off x="7303494" y="3658983"/>
            <a:ext cx="465192" cy="276999"/>
          </a:xfrm>
          <a:prstGeom prst="rect">
            <a:avLst/>
          </a:prstGeom>
          <a:noFill/>
        </p:spPr>
        <p:txBody>
          <a:bodyPr wrap="none" rtlCol="0">
            <a:spAutoFit/>
          </a:bodyPr>
          <a:lstStyle/>
          <a:p>
            <a:r>
              <a:rPr lang="en-US" altLang="zh-TW" sz="1200">
                <a:solidFill>
                  <a:sysClr val="windowText" lastClr="000000"/>
                </a:solidFill>
              </a:rPr>
              <a:t>50m</a:t>
            </a:r>
            <a:endParaRPr lang="zh-TW" altLang="en-US" sz="1400">
              <a:solidFill>
                <a:sysClr val="windowText" lastClr="000000"/>
              </a:solidFill>
            </a:endParaRPr>
          </a:p>
        </p:txBody>
      </p:sp>
      <p:sp>
        <p:nvSpPr>
          <p:cNvPr id="83" name="等腰三角形 82">
            <a:extLst>
              <a:ext uri="{FF2B5EF4-FFF2-40B4-BE49-F238E27FC236}">
                <a16:creationId xmlns:a16="http://schemas.microsoft.com/office/drawing/2014/main" id="{5B905875-8274-D969-BEE4-D16C766A5A7E}"/>
              </a:ext>
            </a:extLst>
          </p:cNvPr>
          <p:cNvSpPr/>
          <p:nvPr/>
        </p:nvSpPr>
        <p:spPr>
          <a:xfrm rot="5400000">
            <a:off x="9910388" y="1648919"/>
            <a:ext cx="172103" cy="258929"/>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文字方塊 83">
            <a:extLst>
              <a:ext uri="{FF2B5EF4-FFF2-40B4-BE49-F238E27FC236}">
                <a16:creationId xmlns:a16="http://schemas.microsoft.com/office/drawing/2014/main" id="{786D1279-877C-BB62-336E-0356C09FE55A}"/>
              </a:ext>
            </a:extLst>
          </p:cNvPr>
          <p:cNvSpPr txBox="1"/>
          <p:nvPr/>
        </p:nvSpPr>
        <p:spPr>
          <a:xfrm>
            <a:off x="10154642" y="1586940"/>
            <a:ext cx="2129109" cy="523220"/>
          </a:xfrm>
          <a:prstGeom prst="rect">
            <a:avLst/>
          </a:prstGeom>
          <a:noFill/>
        </p:spPr>
        <p:txBody>
          <a:bodyPr wrap="none" rtlCol="0">
            <a:spAutoFit/>
          </a:bodyPr>
          <a:lstStyle/>
          <a:p>
            <a:r>
              <a:rPr lang="zh-TW" altLang="en-US" sz="1400"/>
              <a:t>攝影機需涵蓋範圍 </a:t>
            </a:r>
            <a:r>
              <a:rPr lang="en-US" altLang="zh-TW" sz="1400"/>
              <a:t>(</a:t>
            </a:r>
            <a:r>
              <a:rPr lang="zh-TW" altLang="en-US" sz="1400"/>
              <a:t>遠景</a:t>
            </a:r>
            <a:r>
              <a:rPr lang="en-US" altLang="zh-TW" sz="1400"/>
              <a:t>)</a:t>
            </a:r>
          </a:p>
          <a:p>
            <a:r>
              <a:rPr lang="zh-TW" altLang="en-US" sz="1400"/>
              <a:t>攝影機需涵蓋範圍 </a:t>
            </a:r>
            <a:r>
              <a:rPr lang="en-US" altLang="zh-TW" sz="1400"/>
              <a:t>(</a:t>
            </a:r>
            <a:r>
              <a:rPr lang="zh-TW" altLang="en-US" sz="1400"/>
              <a:t>廣角</a:t>
            </a:r>
            <a:r>
              <a:rPr lang="en-US" altLang="zh-TW" sz="1400"/>
              <a:t>)</a:t>
            </a:r>
            <a:endParaRPr lang="zh-TW" altLang="en-US" sz="1400"/>
          </a:p>
        </p:txBody>
      </p:sp>
      <p:sp>
        <p:nvSpPr>
          <p:cNvPr id="85" name="等腰三角形 84">
            <a:extLst>
              <a:ext uri="{FF2B5EF4-FFF2-40B4-BE49-F238E27FC236}">
                <a16:creationId xmlns:a16="http://schemas.microsoft.com/office/drawing/2014/main" id="{80814205-2A69-ACEE-8FB3-1B644DBC04A1}"/>
              </a:ext>
            </a:extLst>
          </p:cNvPr>
          <p:cNvSpPr/>
          <p:nvPr/>
        </p:nvSpPr>
        <p:spPr>
          <a:xfrm rot="5400000">
            <a:off x="9910387" y="1860062"/>
            <a:ext cx="172103" cy="258929"/>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39" name="表格 138">
            <a:extLst>
              <a:ext uri="{FF2B5EF4-FFF2-40B4-BE49-F238E27FC236}">
                <a16:creationId xmlns:a16="http://schemas.microsoft.com/office/drawing/2014/main" id="{21CFF587-3884-366D-717F-3DC2345CD2BC}"/>
              </a:ext>
            </a:extLst>
          </p:cNvPr>
          <p:cNvGraphicFramePr>
            <a:graphicFrameLocks noGrp="1"/>
          </p:cNvGraphicFramePr>
          <p:nvPr>
            <p:extLst>
              <p:ext uri="{D42A27DB-BD31-4B8C-83A1-F6EECF244321}">
                <p14:modId xmlns:p14="http://schemas.microsoft.com/office/powerpoint/2010/main" val="1070837762"/>
              </p:ext>
            </p:extLst>
          </p:nvPr>
        </p:nvGraphicFramePr>
        <p:xfrm>
          <a:off x="419416" y="4979968"/>
          <a:ext cx="5270161" cy="1493520"/>
        </p:xfrm>
        <a:graphic>
          <a:graphicData uri="http://schemas.openxmlformats.org/drawingml/2006/table">
            <a:tbl>
              <a:tblPr firstRow="1" bandRow="1">
                <a:tableStyleId>{073A0DAA-6AF3-43AB-8588-CEC1D06C72B9}</a:tableStyleId>
              </a:tblPr>
              <a:tblGrid>
                <a:gridCol w="940118">
                  <a:extLst>
                    <a:ext uri="{9D8B030D-6E8A-4147-A177-3AD203B41FA5}">
                      <a16:colId xmlns:a16="http://schemas.microsoft.com/office/drawing/2014/main" val="3448985630"/>
                    </a:ext>
                  </a:extLst>
                </a:gridCol>
                <a:gridCol w="647686">
                  <a:extLst>
                    <a:ext uri="{9D8B030D-6E8A-4147-A177-3AD203B41FA5}">
                      <a16:colId xmlns:a16="http://schemas.microsoft.com/office/drawing/2014/main" val="750295510"/>
                    </a:ext>
                  </a:extLst>
                </a:gridCol>
                <a:gridCol w="1371600">
                  <a:extLst>
                    <a:ext uri="{9D8B030D-6E8A-4147-A177-3AD203B41FA5}">
                      <a16:colId xmlns:a16="http://schemas.microsoft.com/office/drawing/2014/main" val="3741936620"/>
                    </a:ext>
                  </a:extLst>
                </a:gridCol>
                <a:gridCol w="1003609">
                  <a:extLst>
                    <a:ext uri="{9D8B030D-6E8A-4147-A177-3AD203B41FA5}">
                      <a16:colId xmlns:a16="http://schemas.microsoft.com/office/drawing/2014/main" val="1722042798"/>
                    </a:ext>
                  </a:extLst>
                </a:gridCol>
                <a:gridCol w="635318">
                  <a:extLst>
                    <a:ext uri="{9D8B030D-6E8A-4147-A177-3AD203B41FA5}">
                      <a16:colId xmlns:a16="http://schemas.microsoft.com/office/drawing/2014/main" val="3469410116"/>
                    </a:ext>
                  </a:extLst>
                </a:gridCol>
                <a:gridCol w="671830">
                  <a:extLst>
                    <a:ext uri="{9D8B030D-6E8A-4147-A177-3AD203B41FA5}">
                      <a16:colId xmlns:a16="http://schemas.microsoft.com/office/drawing/2014/main" val="2973534320"/>
                    </a:ext>
                  </a:extLst>
                </a:gridCol>
              </a:tblGrid>
              <a:tr h="156815">
                <a:tc>
                  <a:txBody>
                    <a:bodyPr/>
                    <a:lstStyle/>
                    <a:p>
                      <a:r>
                        <a:rPr lang="zh-TW" altLang="en-US" sz="1600"/>
                        <a:t>攝影機*</a:t>
                      </a:r>
                    </a:p>
                  </a:txBody>
                  <a:tcPr/>
                </a:tc>
                <a:tc>
                  <a:txBody>
                    <a:bodyPr/>
                    <a:lstStyle/>
                    <a:p>
                      <a:r>
                        <a:rPr lang="zh-TW" altLang="en-US" sz="1600"/>
                        <a:t>目標距離</a:t>
                      </a:r>
                    </a:p>
                  </a:txBody>
                  <a:tcPr/>
                </a:tc>
                <a:tc>
                  <a:txBody>
                    <a:bodyPr/>
                    <a:lstStyle/>
                    <a:p>
                      <a:r>
                        <a:rPr lang="zh-TW" altLang="en-US" sz="1600"/>
                        <a:t>目標功能</a:t>
                      </a:r>
                    </a:p>
                  </a:txBody>
                  <a:tcPr/>
                </a:tc>
                <a:tc>
                  <a:txBody>
                    <a:bodyPr/>
                    <a:lstStyle/>
                    <a:p>
                      <a:r>
                        <a:rPr lang="zh-TW" altLang="en-US" sz="1600"/>
                        <a:t>涵蓋寬度</a:t>
                      </a:r>
                    </a:p>
                  </a:txBody>
                  <a:tcPr/>
                </a:tc>
                <a:tc>
                  <a:txBody>
                    <a:bodyPr/>
                    <a:lstStyle/>
                    <a:p>
                      <a:r>
                        <a:rPr lang="zh-TW" altLang="en-US" sz="1600"/>
                        <a:t>焦距</a:t>
                      </a:r>
                    </a:p>
                  </a:txBody>
                  <a:tcPr/>
                </a:tc>
                <a:tc>
                  <a:txBody>
                    <a:bodyPr/>
                    <a:lstStyle/>
                    <a:p>
                      <a:r>
                        <a:rPr lang="zh-TW" altLang="en-US" sz="1600"/>
                        <a:t>角度</a:t>
                      </a:r>
                    </a:p>
                  </a:txBody>
                  <a:tcPr/>
                </a:tc>
                <a:extLst>
                  <a:ext uri="{0D108BD9-81ED-4DB2-BD59-A6C34878D82A}">
                    <a16:rowId xmlns:a16="http://schemas.microsoft.com/office/drawing/2014/main" val="76573272"/>
                  </a:ext>
                </a:extLst>
              </a:tr>
              <a:tr h="156815">
                <a:tc>
                  <a:txBody>
                    <a:bodyPr/>
                    <a:lstStyle/>
                    <a:p>
                      <a:r>
                        <a:rPr lang="zh-TW" altLang="en-US" sz="1600"/>
                        <a:t>廣角</a:t>
                      </a:r>
                    </a:p>
                  </a:txBody>
                  <a:tcPr/>
                </a:tc>
                <a:tc>
                  <a:txBody>
                    <a:bodyPr/>
                    <a:lstStyle/>
                    <a:p>
                      <a:r>
                        <a:rPr lang="en-US" altLang="zh-TW" sz="1600"/>
                        <a:t>20</a:t>
                      </a:r>
                      <a:endParaRPr lang="zh-TW" altLang="en-US" sz="1600"/>
                    </a:p>
                  </a:txBody>
                  <a:tcPr/>
                </a:tc>
                <a:tc>
                  <a:txBody>
                    <a:bodyPr/>
                    <a:lstStyle/>
                    <a:p>
                      <a:pPr marL="285750" indent="-285750">
                        <a:buFont typeface="Arial" panose="020B0604020202020204" pitchFamily="34" charset="0"/>
                        <a:buChar char="•"/>
                      </a:pPr>
                      <a:r>
                        <a:rPr lang="zh-TW" altLang="en-US" sz="1600"/>
                        <a:t>轉向偵測</a:t>
                      </a:r>
                      <a:endParaRPr lang="en-US" altLang="zh-TW" sz="1600"/>
                    </a:p>
                    <a:p>
                      <a:pPr marL="285750" indent="-285750">
                        <a:buFont typeface="Arial" panose="020B0604020202020204" pitchFamily="34" charset="0"/>
                        <a:buChar char="•"/>
                      </a:pPr>
                      <a:r>
                        <a:rPr lang="zh-TW" altLang="en-US" sz="1600"/>
                        <a:t>行人偵測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20</a:t>
                      </a:r>
                      <a:r>
                        <a:rPr lang="zh-TW" altLang="en-US" sz="1600"/>
                        <a:t>**</a:t>
                      </a:r>
                    </a:p>
                  </a:txBody>
                  <a:tcPr/>
                </a:tc>
                <a:tc>
                  <a:txBody>
                    <a:bodyPr/>
                    <a:lstStyle/>
                    <a:p>
                      <a:r>
                        <a:rPr lang="en-US" altLang="zh-TW" sz="1600"/>
                        <a:t>4.5</a:t>
                      </a:r>
                      <a:endParaRPr lang="zh-TW" altLang="en-US" sz="1600"/>
                    </a:p>
                  </a:txBody>
                  <a:tcPr/>
                </a:tc>
                <a:tc>
                  <a:txBody>
                    <a:bodyPr/>
                    <a:lstStyle/>
                    <a:p>
                      <a:r>
                        <a:rPr lang="en-US" altLang="zh-TW" sz="1600"/>
                        <a:t>30.3°</a:t>
                      </a:r>
                      <a:endParaRPr lang="zh-TW" altLang="en-US" sz="1600"/>
                    </a:p>
                  </a:txBody>
                  <a:tcPr/>
                </a:tc>
                <a:extLst>
                  <a:ext uri="{0D108BD9-81ED-4DB2-BD59-A6C34878D82A}">
                    <a16:rowId xmlns:a16="http://schemas.microsoft.com/office/drawing/2014/main" val="43476266"/>
                  </a:ext>
                </a:extLst>
              </a:tr>
              <a:tr h="156815">
                <a:tc>
                  <a:txBody>
                    <a:bodyPr/>
                    <a:lstStyle/>
                    <a:p>
                      <a:r>
                        <a:rPr lang="zh-TW" altLang="en-US" sz="1600"/>
                        <a:t>遠景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50</a:t>
                      </a:r>
                      <a:endParaRPr lang="zh-TW" altLang="en-US" sz="1600"/>
                    </a:p>
                  </a:txBody>
                  <a:tcPr/>
                </a:tc>
                <a:tc>
                  <a:txBody>
                    <a:bodyPr/>
                    <a:lstStyle/>
                    <a:p>
                      <a:r>
                        <a:rPr lang="zh-TW" altLang="en-US" sz="1600"/>
                        <a:t>車隊長度</a:t>
                      </a:r>
                    </a:p>
                  </a:txBody>
                  <a:tcPr/>
                </a:tc>
                <a:tc>
                  <a:txBody>
                    <a:bodyPr/>
                    <a:lstStyle/>
                    <a:p>
                      <a:r>
                        <a:rPr lang="en-US" altLang="zh-TW" sz="1600"/>
                        <a:t>4***</a:t>
                      </a:r>
                      <a:endParaRPr lang="zh-TW" altLang="en-US" sz="1600"/>
                    </a:p>
                  </a:txBody>
                  <a:tcPr/>
                </a:tc>
                <a:tc>
                  <a:txBody>
                    <a:bodyPr/>
                    <a:lstStyle/>
                    <a:p>
                      <a:r>
                        <a:rPr lang="en-US" altLang="zh-TW" sz="1600"/>
                        <a:t>24</a:t>
                      </a:r>
                      <a:endParaRPr lang="zh-TW" altLang="en-US" sz="1600"/>
                    </a:p>
                  </a:txBody>
                  <a:tcPr/>
                </a:tc>
                <a:tc>
                  <a:txBody>
                    <a:bodyPr/>
                    <a:lstStyle/>
                    <a:p>
                      <a:r>
                        <a:rPr lang="en-US" altLang="zh-TW" sz="1600"/>
                        <a:t>12.8°</a:t>
                      </a:r>
                      <a:endParaRPr lang="zh-TW" altLang="en-US" sz="1600"/>
                    </a:p>
                  </a:txBody>
                  <a:tcPr/>
                </a:tc>
                <a:extLst>
                  <a:ext uri="{0D108BD9-81ED-4DB2-BD59-A6C34878D82A}">
                    <a16:rowId xmlns:a16="http://schemas.microsoft.com/office/drawing/2014/main" val="1221715776"/>
                  </a:ext>
                </a:extLst>
              </a:tr>
            </a:tbl>
          </a:graphicData>
        </a:graphic>
      </p:graphicFrame>
      <p:sp>
        <p:nvSpPr>
          <p:cNvPr id="140" name="文字方塊 139">
            <a:extLst>
              <a:ext uri="{FF2B5EF4-FFF2-40B4-BE49-F238E27FC236}">
                <a16:creationId xmlns:a16="http://schemas.microsoft.com/office/drawing/2014/main" id="{3B9F2A8E-98E1-6A02-E2ED-9515D823B5F3}"/>
              </a:ext>
            </a:extLst>
          </p:cNvPr>
          <p:cNvSpPr txBox="1"/>
          <p:nvPr/>
        </p:nvSpPr>
        <p:spPr>
          <a:xfrm>
            <a:off x="463652" y="4624829"/>
            <a:ext cx="4860626" cy="369332"/>
          </a:xfrm>
          <a:prstGeom prst="rect">
            <a:avLst/>
          </a:prstGeom>
          <a:noFill/>
        </p:spPr>
        <p:txBody>
          <a:bodyPr wrap="none" rtlCol="0">
            <a:spAutoFit/>
          </a:bodyPr>
          <a:lstStyle/>
          <a:p>
            <a:r>
              <a:rPr lang="zh-TW" altLang="en-US" b="1"/>
              <a:t>建議配置：目標距離可清晰成像 </a:t>
            </a:r>
            <a:r>
              <a:rPr lang="en-US" altLang="zh-TW" b="1"/>
              <a:t>(100ppm</a:t>
            </a:r>
            <a:r>
              <a:rPr lang="zh-TW" altLang="en-US" b="1"/>
              <a:t>以上</a:t>
            </a:r>
            <a:r>
              <a:rPr lang="en-US" altLang="zh-TW" b="1"/>
              <a:t>)</a:t>
            </a:r>
          </a:p>
        </p:txBody>
      </p:sp>
      <p:cxnSp>
        <p:nvCxnSpPr>
          <p:cNvPr id="154" name="直線接點 153">
            <a:extLst>
              <a:ext uri="{FF2B5EF4-FFF2-40B4-BE49-F238E27FC236}">
                <a16:creationId xmlns:a16="http://schemas.microsoft.com/office/drawing/2014/main" id="{B3483362-1C33-7713-C04B-7F0FD45EF400}"/>
              </a:ext>
            </a:extLst>
          </p:cNvPr>
          <p:cNvCxnSpPr>
            <a:cxnSpLocks/>
          </p:cNvCxnSpPr>
          <p:nvPr/>
        </p:nvCxnSpPr>
        <p:spPr>
          <a:xfrm>
            <a:off x="2647758" y="3174696"/>
            <a:ext cx="967183"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2" name="群組 131">
            <a:extLst>
              <a:ext uri="{FF2B5EF4-FFF2-40B4-BE49-F238E27FC236}">
                <a16:creationId xmlns:a16="http://schemas.microsoft.com/office/drawing/2014/main" id="{2A66D063-4314-14C6-1516-4FAC2FA76671}"/>
              </a:ext>
            </a:extLst>
          </p:cNvPr>
          <p:cNvGrpSpPr/>
          <p:nvPr/>
        </p:nvGrpSpPr>
        <p:grpSpPr>
          <a:xfrm>
            <a:off x="3584500" y="3038945"/>
            <a:ext cx="102584" cy="490974"/>
            <a:chOff x="3417925" y="3005135"/>
            <a:chExt cx="71023" cy="339920"/>
          </a:xfrm>
        </p:grpSpPr>
        <p:sp>
          <p:nvSpPr>
            <p:cNvPr id="129" name="橢圓 128">
              <a:extLst>
                <a:ext uri="{FF2B5EF4-FFF2-40B4-BE49-F238E27FC236}">
                  <a16:creationId xmlns:a16="http://schemas.microsoft.com/office/drawing/2014/main" id="{B3C01542-FAA2-3ACA-B418-1B1C0FC9A794}"/>
                </a:ext>
              </a:extLst>
            </p:cNvPr>
            <p:cNvSpPr/>
            <p:nvPr/>
          </p:nvSpPr>
          <p:spPr>
            <a:xfrm>
              <a:off x="3417926" y="3274033"/>
              <a:ext cx="71022" cy="7102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30" name="直線接點 129">
              <a:extLst>
                <a:ext uri="{FF2B5EF4-FFF2-40B4-BE49-F238E27FC236}">
                  <a16:creationId xmlns:a16="http://schemas.microsoft.com/office/drawing/2014/main" id="{B8C5E58F-B96E-FC55-B6AB-2431FAEE8204}"/>
                </a:ext>
              </a:extLst>
            </p:cNvPr>
            <p:cNvCxnSpPr>
              <a:cxnSpLocks/>
              <a:stCxn id="129" idx="0"/>
              <a:endCxn id="131" idx="0"/>
            </p:cNvCxnSpPr>
            <p:nvPr/>
          </p:nvCxnSpPr>
          <p:spPr>
            <a:xfrm flipV="1">
              <a:off x="3453437" y="3005135"/>
              <a:ext cx="0" cy="268898"/>
            </a:xfrm>
            <a:prstGeom prst="line">
              <a:avLst/>
            </a:prstGeom>
            <a:ln w="38100"/>
          </p:spPr>
          <p:style>
            <a:lnRef idx="1">
              <a:schemeClr val="dk1"/>
            </a:lnRef>
            <a:fillRef idx="0">
              <a:schemeClr val="dk1"/>
            </a:fillRef>
            <a:effectRef idx="0">
              <a:schemeClr val="dk1"/>
            </a:effectRef>
            <a:fontRef idx="minor">
              <a:schemeClr val="tx1"/>
            </a:fontRef>
          </p:style>
        </p:cxnSp>
        <p:pic>
          <p:nvPicPr>
            <p:cNvPr id="131" name="圖片 130">
              <a:extLst>
                <a:ext uri="{FF2B5EF4-FFF2-40B4-BE49-F238E27FC236}">
                  <a16:creationId xmlns:a16="http://schemas.microsoft.com/office/drawing/2014/main" id="{429751C5-EFCE-40A1-FD4E-9781FC8BEA4D}"/>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417925" y="3005135"/>
              <a:ext cx="71023" cy="223816"/>
            </a:xfrm>
            <a:prstGeom prst="rect">
              <a:avLst/>
            </a:prstGeom>
          </p:spPr>
        </p:pic>
      </p:grpSp>
      <p:grpSp>
        <p:nvGrpSpPr>
          <p:cNvPr id="135" name="群組 134">
            <a:extLst>
              <a:ext uri="{FF2B5EF4-FFF2-40B4-BE49-F238E27FC236}">
                <a16:creationId xmlns:a16="http://schemas.microsoft.com/office/drawing/2014/main" id="{E9B5B7A6-7039-295F-FDB3-9C70E450876C}"/>
              </a:ext>
            </a:extLst>
          </p:cNvPr>
          <p:cNvGrpSpPr/>
          <p:nvPr/>
        </p:nvGrpSpPr>
        <p:grpSpPr>
          <a:xfrm rot="10800000">
            <a:off x="2462656" y="2587145"/>
            <a:ext cx="102584" cy="490974"/>
            <a:chOff x="3417925" y="3005135"/>
            <a:chExt cx="71023" cy="339920"/>
          </a:xfrm>
        </p:grpSpPr>
        <p:sp>
          <p:nvSpPr>
            <p:cNvPr id="136" name="橢圓 135">
              <a:extLst>
                <a:ext uri="{FF2B5EF4-FFF2-40B4-BE49-F238E27FC236}">
                  <a16:creationId xmlns:a16="http://schemas.microsoft.com/office/drawing/2014/main" id="{480EC64D-F9CC-1C1C-760F-35CE1C0F7BB7}"/>
                </a:ext>
              </a:extLst>
            </p:cNvPr>
            <p:cNvSpPr/>
            <p:nvPr/>
          </p:nvSpPr>
          <p:spPr>
            <a:xfrm>
              <a:off x="3417926" y="3274033"/>
              <a:ext cx="71022" cy="7102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37" name="直線接點 136">
              <a:extLst>
                <a:ext uri="{FF2B5EF4-FFF2-40B4-BE49-F238E27FC236}">
                  <a16:creationId xmlns:a16="http://schemas.microsoft.com/office/drawing/2014/main" id="{0EA9E213-C00C-ADB8-560D-604028A2D4BA}"/>
                </a:ext>
              </a:extLst>
            </p:cNvPr>
            <p:cNvCxnSpPr>
              <a:cxnSpLocks/>
              <a:stCxn id="136" idx="0"/>
              <a:endCxn id="138" idx="0"/>
            </p:cNvCxnSpPr>
            <p:nvPr/>
          </p:nvCxnSpPr>
          <p:spPr>
            <a:xfrm flipV="1">
              <a:off x="3453437" y="3005135"/>
              <a:ext cx="0" cy="268898"/>
            </a:xfrm>
            <a:prstGeom prst="line">
              <a:avLst/>
            </a:prstGeom>
            <a:ln w="38100"/>
          </p:spPr>
          <p:style>
            <a:lnRef idx="1">
              <a:schemeClr val="dk1"/>
            </a:lnRef>
            <a:fillRef idx="0">
              <a:schemeClr val="dk1"/>
            </a:fillRef>
            <a:effectRef idx="0">
              <a:schemeClr val="dk1"/>
            </a:effectRef>
            <a:fontRef idx="minor">
              <a:schemeClr val="tx1"/>
            </a:fontRef>
          </p:style>
        </p:cxnSp>
        <p:pic>
          <p:nvPicPr>
            <p:cNvPr id="138" name="圖片 137">
              <a:extLst>
                <a:ext uri="{FF2B5EF4-FFF2-40B4-BE49-F238E27FC236}">
                  <a16:creationId xmlns:a16="http://schemas.microsoft.com/office/drawing/2014/main" id="{C2A5694C-BA06-2E4C-F00A-433B31D439E2}"/>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417925" y="3005135"/>
              <a:ext cx="71023" cy="223816"/>
            </a:xfrm>
            <a:prstGeom prst="rect">
              <a:avLst/>
            </a:prstGeom>
          </p:spPr>
        </p:pic>
      </p:grpSp>
      <p:grpSp>
        <p:nvGrpSpPr>
          <p:cNvPr id="141" name="群組 140">
            <a:extLst>
              <a:ext uri="{FF2B5EF4-FFF2-40B4-BE49-F238E27FC236}">
                <a16:creationId xmlns:a16="http://schemas.microsoft.com/office/drawing/2014/main" id="{0E83251B-C54F-8821-BC2A-62E0F35802CC}"/>
              </a:ext>
            </a:extLst>
          </p:cNvPr>
          <p:cNvGrpSpPr/>
          <p:nvPr/>
        </p:nvGrpSpPr>
        <p:grpSpPr>
          <a:xfrm rot="5400000">
            <a:off x="2642597" y="3033640"/>
            <a:ext cx="311988" cy="112331"/>
            <a:chOff x="8747125" y="1963888"/>
            <a:chExt cx="216001" cy="112331"/>
          </a:xfrm>
        </p:grpSpPr>
        <p:cxnSp>
          <p:nvCxnSpPr>
            <p:cNvPr id="142" name="直線接點 141">
              <a:extLst>
                <a:ext uri="{FF2B5EF4-FFF2-40B4-BE49-F238E27FC236}">
                  <a16:creationId xmlns:a16="http://schemas.microsoft.com/office/drawing/2014/main" id="{9B3EADCE-C850-325E-680B-3722A0F0E32F}"/>
                </a:ext>
              </a:extLst>
            </p:cNvPr>
            <p:cNvCxnSpPr>
              <a:cxnSpLocks/>
            </p:cNvCxnSpPr>
            <p:nvPr/>
          </p:nvCxnSpPr>
          <p:spPr>
            <a:xfrm>
              <a:off x="8747126" y="2021666"/>
              <a:ext cx="216000"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F1BFBBA8-F417-3654-D2CF-213E95BFDD88}"/>
                </a:ext>
              </a:extLst>
            </p:cNvPr>
            <p:cNvCxnSpPr>
              <a:cxnSpLocks/>
            </p:cNvCxnSpPr>
            <p:nvPr/>
          </p:nvCxnSpPr>
          <p:spPr>
            <a:xfrm>
              <a:off x="8747125" y="1963888"/>
              <a:ext cx="0" cy="112331"/>
            </a:xfrm>
            <a:prstGeom prst="line">
              <a:avLst/>
            </a:prstGeom>
          </p:spPr>
          <p:style>
            <a:lnRef idx="1">
              <a:schemeClr val="dk1"/>
            </a:lnRef>
            <a:fillRef idx="0">
              <a:schemeClr val="dk1"/>
            </a:fillRef>
            <a:effectRef idx="0">
              <a:schemeClr val="dk1"/>
            </a:effectRef>
            <a:fontRef idx="minor">
              <a:schemeClr val="tx1"/>
            </a:fontRef>
          </p:style>
        </p:cxnSp>
      </p:grpSp>
      <p:sp>
        <p:nvSpPr>
          <p:cNvPr id="147" name="文字方塊 146">
            <a:extLst>
              <a:ext uri="{FF2B5EF4-FFF2-40B4-BE49-F238E27FC236}">
                <a16:creationId xmlns:a16="http://schemas.microsoft.com/office/drawing/2014/main" id="{11585426-D8B9-4AF8-7995-3288F55A831E}"/>
              </a:ext>
            </a:extLst>
          </p:cNvPr>
          <p:cNvSpPr txBox="1"/>
          <p:nvPr/>
        </p:nvSpPr>
        <p:spPr>
          <a:xfrm>
            <a:off x="1241211" y="2285129"/>
            <a:ext cx="750637" cy="276999"/>
          </a:xfrm>
          <a:prstGeom prst="rect">
            <a:avLst/>
          </a:prstGeom>
          <a:noFill/>
        </p:spPr>
        <p:txBody>
          <a:bodyPr wrap="square" rtlCol="0">
            <a:spAutoFit/>
          </a:bodyPr>
          <a:lstStyle/>
          <a:p>
            <a:r>
              <a:rPr lang="en-US" altLang="zh-TW" sz="1200">
                <a:solidFill>
                  <a:sysClr val="windowText" lastClr="000000"/>
                </a:solidFill>
              </a:rPr>
              <a:t>7.5m</a:t>
            </a:r>
            <a:endParaRPr lang="zh-TW" altLang="en-US" sz="1400">
              <a:solidFill>
                <a:sysClr val="windowText" lastClr="000000"/>
              </a:solidFill>
            </a:endParaRPr>
          </a:p>
        </p:txBody>
      </p:sp>
      <p:cxnSp>
        <p:nvCxnSpPr>
          <p:cNvPr id="149" name="直線單箭頭接點 148">
            <a:extLst>
              <a:ext uri="{FF2B5EF4-FFF2-40B4-BE49-F238E27FC236}">
                <a16:creationId xmlns:a16="http://schemas.microsoft.com/office/drawing/2014/main" id="{DD61C3AA-F130-ECA0-A1CD-3293C2725FF4}"/>
              </a:ext>
            </a:extLst>
          </p:cNvPr>
          <p:cNvCxnSpPr>
            <a:cxnSpLocks/>
          </p:cNvCxnSpPr>
          <p:nvPr/>
        </p:nvCxnSpPr>
        <p:spPr>
          <a:xfrm flipH="1" flipV="1">
            <a:off x="1530428" y="2541636"/>
            <a:ext cx="367549" cy="536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0" name="等腰三角形 50">
            <a:extLst>
              <a:ext uri="{FF2B5EF4-FFF2-40B4-BE49-F238E27FC236}">
                <a16:creationId xmlns:a16="http://schemas.microsoft.com/office/drawing/2014/main" id="{82CB6EA8-7F9E-386E-1490-8107B7DEB3F7}"/>
              </a:ext>
            </a:extLst>
          </p:cNvPr>
          <p:cNvSpPr/>
          <p:nvPr/>
        </p:nvSpPr>
        <p:spPr>
          <a:xfrm rot="5400000">
            <a:off x="1685570" y="2457840"/>
            <a:ext cx="218303" cy="1423721"/>
          </a:xfrm>
          <a:custGeom>
            <a:avLst/>
            <a:gdLst>
              <a:gd name="connsiteX0" fmla="*/ 0 w 952261"/>
              <a:gd name="connsiteY0" fmla="*/ 3512284 h 3512284"/>
              <a:gd name="connsiteX1" fmla="*/ 425327 w 952261"/>
              <a:gd name="connsiteY1" fmla="*/ 0 h 3512284"/>
              <a:gd name="connsiteX2" fmla="*/ 952261 w 952261"/>
              <a:gd name="connsiteY2" fmla="*/ 3512284 h 3512284"/>
              <a:gd name="connsiteX3" fmla="*/ 0 w 952261"/>
              <a:gd name="connsiteY3" fmla="*/ 3512284 h 3512284"/>
              <a:gd name="connsiteX0" fmla="*/ 0 w 952261"/>
              <a:gd name="connsiteY0" fmla="*/ 3512284 h 3512284"/>
              <a:gd name="connsiteX1" fmla="*/ 263368 w 952261"/>
              <a:gd name="connsiteY1" fmla="*/ 1290129 h 3512284"/>
              <a:gd name="connsiteX2" fmla="*/ 425327 w 952261"/>
              <a:gd name="connsiteY2" fmla="*/ 0 h 3512284"/>
              <a:gd name="connsiteX3" fmla="*/ 952261 w 952261"/>
              <a:gd name="connsiteY3" fmla="*/ 3512284 h 3512284"/>
              <a:gd name="connsiteX4" fmla="*/ 0 w 952261"/>
              <a:gd name="connsiteY4" fmla="*/ 3512284 h 3512284"/>
              <a:gd name="connsiteX0" fmla="*/ 0 w 952261"/>
              <a:gd name="connsiteY0" fmla="*/ 3512284 h 3512284"/>
              <a:gd name="connsiteX1" fmla="*/ 263368 w 952261"/>
              <a:gd name="connsiteY1" fmla="*/ 1290129 h 3512284"/>
              <a:gd name="connsiteX2" fmla="*/ 425327 w 952261"/>
              <a:gd name="connsiteY2" fmla="*/ 0 h 3512284"/>
              <a:gd name="connsiteX3" fmla="*/ 618968 w 952261"/>
              <a:gd name="connsiteY3" fmla="*/ 1302829 h 3512284"/>
              <a:gd name="connsiteX4" fmla="*/ 952261 w 952261"/>
              <a:gd name="connsiteY4" fmla="*/ 3512284 h 3512284"/>
              <a:gd name="connsiteX5" fmla="*/ 0 w 952261"/>
              <a:gd name="connsiteY5" fmla="*/ 3512284 h 3512284"/>
              <a:gd name="connsiteX0" fmla="*/ 0 w 952261"/>
              <a:gd name="connsiteY0" fmla="*/ 2222155 h 2222155"/>
              <a:gd name="connsiteX1" fmla="*/ 263368 w 952261"/>
              <a:gd name="connsiteY1" fmla="*/ 0 h 2222155"/>
              <a:gd name="connsiteX2" fmla="*/ 618968 w 952261"/>
              <a:gd name="connsiteY2" fmla="*/ 12700 h 2222155"/>
              <a:gd name="connsiteX3" fmla="*/ 952261 w 952261"/>
              <a:gd name="connsiteY3" fmla="*/ 2222155 h 2222155"/>
              <a:gd name="connsiteX4" fmla="*/ 0 w 952261"/>
              <a:gd name="connsiteY4" fmla="*/ 2222155 h 2222155"/>
              <a:gd name="connsiteX0" fmla="*/ 0 w 952261"/>
              <a:gd name="connsiteY0" fmla="*/ 2222155 h 2222155"/>
              <a:gd name="connsiteX1" fmla="*/ 263368 w 952261"/>
              <a:gd name="connsiteY1" fmla="*/ 0 h 2222155"/>
              <a:gd name="connsiteX2" fmla="*/ 618968 w 952261"/>
              <a:gd name="connsiteY2" fmla="*/ 12700 h 2222155"/>
              <a:gd name="connsiteX3" fmla="*/ 952261 w 952261"/>
              <a:gd name="connsiteY3" fmla="*/ 2222155 h 2222155"/>
              <a:gd name="connsiteX4" fmla="*/ 0 w 952261"/>
              <a:gd name="connsiteY4" fmla="*/ 2222155 h 2222155"/>
              <a:gd name="connsiteX0" fmla="*/ 0 w 952261"/>
              <a:gd name="connsiteY0" fmla="*/ 2222155 h 2222155"/>
              <a:gd name="connsiteX1" fmla="*/ 263368 w 952261"/>
              <a:gd name="connsiteY1" fmla="*/ 0 h 2222155"/>
              <a:gd name="connsiteX2" fmla="*/ 618968 w 952261"/>
              <a:gd name="connsiteY2" fmla="*/ 12700 h 2222155"/>
              <a:gd name="connsiteX3" fmla="*/ 952261 w 952261"/>
              <a:gd name="connsiteY3" fmla="*/ 2222155 h 2222155"/>
              <a:gd name="connsiteX4" fmla="*/ 0 w 952261"/>
              <a:gd name="connsiteY4" fmla="*/ 2222155 h 2222155"/>
              <a:gd name="connsiteX0" fmla="*/ 0 w 952261"/>
              <a:gd name="connsiteY0" fmla="*/ 2222155 h 2222155"/>
              <a:gd name="connsiteX1" fmla="*/ 263368 w 952261"/>
              <a:gd name="connsiteY1" fmla="*/ 0 h 2222155"/>
              <a:gd name="connsiteX2" fmla="*/ 745968 w 952261"/>
              <a:gd name="connsiteY2" fmla="*/ 12700 h 2222155"/>
              <a:gd name="connsiteX3" fmla="*/ 952261 w 952261"/>
              <a:gd name="connsiteY3" fmla="*/ 2222155 h 2222155"/>
              <a:gd name="connsiteX4" fmla="*/ 0 w 952261"/>
              <a:gd name="connsiteY4" fmla="*/ 2222155 h 2222155"/>
              <a:gd name="connsiteX0" fmla="*/ 168432 w 688893"/>
              <a:gd name="connsiteY0" fmla="*/ 2209455 h 2222155"/>
              <a:gd name="connsiteX1" fmla="*/ 0 w 688893"/>
              <a:gd name="connsiteY1" fmla="*/ 0 h 2222155"/>
              <a:gd name="connsiteX2" fmla="*/ 482600 w 688893"/>
              <a:gd name="connsiteY2" fmla="*/ 12700 h 2222155"/>
              <a:gd name="connsiteX3" fmla="*/ 688893 w 688893"/>
              <a:gd name="connsiteY3" fmla="*/ 2222155 h 2222155"/>
              <a:gd name="connsiteX4" fmla="*/ 168432 w 688893"/>
              <a:gd name="connsiteY4" fmla="*/ 2209455 h 2222155"/>
              <a:gd name="connsiteX0" fmla="*/ 117632 w 638093"/>
              <a:gd name="connsiteY0" fmla="*/ 2209455 h 2222155"/>
              <a:gd name="connsiteX1" fmla="*/ 0 w 638093"/>
              <a:gd name="connsiteY1" fmla="*/ 0 h 2222155"/>
              <a:gd name="connsiteX2" fmla="*/ 431800 w 638093"/>
              <a:gd name="connsiteY2" fmla="*/ 12700 h 2222155"/>
              <a:gd name="connsiteX3" fmla="*/ 638093 w 638093"/>
              <a:gd name="connsiteY3" fmla="*/ 2222155 h 2222155"/>
              <a:gd name="connsiteX4" fmla="*/ 117632 w 638093"/>
              <a:gd name="connsiteY4" fmla="*/ 2209455 h 2222155"/>
              <a:gd name="connsiteX0" fmla="*/ 0 w 672861"/>
              <a:gd name="connsiteY0" fmla="*/ 2196755 h 2222155"/>
              <a:gd name="connsiteX1" fmla="*/ 34768 w 672861"/>
              <a:gd name="connsiteY1" fmla="*/ 0 h 2222155"/>
              <a:gd name="connsiteX2" fmla="*/ 466568 w 672861"/>
              <a:gd name="connsiteY2" fmla="*/ 12700 h 2222155"/>
              <a:gd name="connsiteX3" fmla="*/ 672861 w 672861"/>
              <a:gd name="connsiteY3" fmla="*/ 2222155 h 2222155"/>
              <a:gd name="connsiteX4" fmla="*/ 0 w 672861"/>
              <a:gd name="connsiteY4" fmla="*/ 2196755 h 2222155"/>
              <a:gd name="connsiteX0" fmla="*/ 0 w 660161"/>
              <a:gd name="connsiteY0" fmla="*/ 2234855 h 2234855"/>
              <a:gd name="connsiteX1" fmla="*/ 22068 w 660161"/>
              <a:gd name="connsiteY1" fmla="*/ 0 h 2234855"/>
              <a:gd name="connsiteX2" fmla="*/ 453868 w 660161"/>
              <a:gd name="connsiteY2" fmla="*/ 12700 h 2234855"/>
              <a:gd name="connsiteX3" fmla="*/ 660161 w 660161"/>
              <a:gd name="connsiteY3" fmla="*/ 2222155 h 2234855"/>
              <a:gd name="connsiteX4" fmla="*/ 0 w 660161"/>
              <a:gd name="connsiteY4" fmla="*/ 2234855 h 2234855"/>
              <a:gd name="connsiteX0" fmla="*/ 0 w 453868"/>
              <a:gd name="connsiteY0" fmla="*/ 2234855 h 2234855"/>
              <a:gd name="connsiteX1" fmla="*/ 22068 w 453868"/>
              <a:gd name="connsiteY1" fmla="*/ 0 h 2234855"/>
              <a:gd name="connsiteX2" fmla="*/ 453868 w 453868"/>
              <a:gd name="connsiteY2" fmla="*/ 12700 h 2234855"/>
              <a:gd name="connsiteX3" fmla="*/ 444261 w 453868"/>
              <a:gd name="connsiteY3" fmla="*/ 2234855 h 2234855"/>
              <a:gd name="connsiteX4" fmla="*/ 0 w 453868"/>
              <a:gd name="connsiteY4" fmla="*/ 2234855 h 2234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68" h="2234855">
                <a:moveTo>
                  <a:pt x="0" y="2234855"/>
                </a:moveTo>
                <a:lnTo>
                  <a:pt x="22068" y="0"/>
                </a:lnTo>
                <a:lnTo>
                  <a:pt x="453868" y="12700"/>
                </a:lnTo>
                <a:cubicBezTo>
                  <a:pt x="450666" y="753418"/>
                  <a:pt x="447463" y="1494137"/>
                  <a:pt x="444261" y="2234855"/>
                </a:cubicBezTo>
                <a:lnTo>
                  <a:pt x="0" y="2234855"/>
                </a:lnTo>
                <a:close/>
              </a:path>
            </a:pathLst>
          </a:cu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箭號: 向右 162">
            <a:extLst>
              <a:ext uri="{FF2B5EF4-FFF2-40B4-BE49-F238E27FC236}">
                <a16:creationId xmlns:a16="http://schemas.microsoft.com/office/drawing/2014/main" id="{5A2B04C9-5B42-EF43-A085-DDA346256386}"/>
              </a:ext>
            </a:extLst>
          </p:cNvPr>
          <p:cNvSpPr/>
          <p:nvPr/>
        </p:nvSpPr>
        <p:spPr>
          <a:xfrm>
            <a:off x="2373129" y="3094808"/>
            <a:ext cx="1080000" cy="13721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65" name="箭號: 彎曲 164">
            <a:extLst>
              <a:ext uri="{FF2B5EF4-FFF2-40B4-BE49-F238E27FC236}">
                <a16:creationId xmlns:a16="http://schemas.microsoft.com/office/drawing/2014/main" id="{58AFE1E1-3C93-892D-C331-2AFA1197E9F2}"/>
              </a:ext>
            </a:extLst>
          </p:cNvPr>
          <p:cNvSpPr/>
          <p:nvPr/>
        </p:nvSpPr>
        <p:spPr>
          <a:xfrm rot="16200000" flipV="1">
            <a:off x="2564153" y="2417528"/>
            <a:ext cx="591976" cy="983545"/>
          </a:xfrm>
          <a:prstGeom prst="bentArrow">
            <a:avLst>
              <a:gd name="adj1" fmla="val 13807"/>
              <a:gd name="adj2" fmla="val 18160"/>
              <a:gd name="adj3" fmla="val 25000"/>
              <a:gd name="adj4" fmla="val 4375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164" name="箭號: 彎曲 163">
            <a:extLst>
              <a:ext uri="{FF2B5EF4-FFF2-40B4-BE49-F238E27FC236}">
                <a16:creationId xmlns:a16="http://schemas.microsoft.com/office/drawing/2014/main" id="{1AB7B0BA-8AB3-C5F9-7BE9-F1EF5B812E97}"/>
              </a:ext>
            </a:extLst>
          </p:cNvPr>
          <p:cNvSpPr/>
          <p:nvPr/>
        </p:nvSpPr>
        <p:spPr>
          <a:xfrm rot="5400000">
            <a:off x="2561609" y="2943725"/>
            <a:ext cx="364182" cy="750665"/>
          </a:xfrm>
          <a:prstGeom prst="ben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169" name="文字方塊 168">
            <a:extLst>
              <a:ext uri="{FF2B5EF4-FFF2-40B4-BE49-F238E27FC236}">
                <a16:creationId xmlns:a16="http://schemas.microsoft.com/office/drawing/2014/main" id="{35F11519-72ED-745B-D40F-6F04A0595213}"/>
              </a:ext>
            </a:extLst>
          </p:cNvPr>
          <p:cNvSpPr txBox="1"/>
          <p:nvPr/>
        </p:nvSpPr>
        <p:spPr>
          <a:xfrm>
            <a:off x="3010310" y="3148707"/>
            <a:ext cx="495750" cy="277000"/>
          </a:xfrm>
          <a:prstGeom prst="rect">
            <a:avLst/>
          </a:prstGeom>
          <a:noFill/>
        </p:spPr>
        <p:txBody>
          <a:bodyPr wrap="square" rtlCol="0">
            <a:spAutoFit/>
          </a:bodyPr>
          <a:lstStyle/>
          <a:p>
            <a:r>
              <a:rPr lang="en-US" altLang="zh-TW" sz="1200">
                <a:solidFill>
                  <a:sysClr val="windowText" lastClr="000000"/>
                </a:solidFill>
              </a:rPr>
              <a:t>20m</a:t>
            </a:r>
            <a:endParaRPr lang="zh-TW" altLang="en-US" sz="1400">
              <a:solidFill>
                <a:sysClr val="windowText" lastClr="000000"/>
              </a:solidFill>
            </a:endParaRPr>
          </a:p>
        </p:txBody>
      </p:sp>
      <p:sp>
        <p:nvSpPr>
          <p:cNvPr id="73" name="箭號: 彎曲 72">
            <a:extLst>
              <a:ext uri="{FF2B5EF4-FFF2-40B4-BE49-F238E27FC236}">
                <a16:creationId xmlns:a16="http://schemas.microsoft.com/office/drawing/2014/main" id="{84471629-654F-F629-F6A7-5F45357A4566}"/>
              </a:ext>
            </a:extLst>
          </p:cNvPr>
          <p:cNvSpPr/>
          <p:nvPr/>
        </p:nvSpPr>
        <p:spPr>
          <a:xfrm rot="16200000" flipV="1">
            <a:off x="8485638" y="2405628"/>
            <a:ext cx="591976" cy="983545"/>
          </a:xfrm>
          <a:prstGeom prst="bentArrow">
            <a:avLst>
              <a:gd name="adj1" fmla="val 13807"/>
              <a:gd name="adj2" fmla="val 18160"/>
              <a:gd name="adj3" fmla="val 25000"/>
              <a:gd name="adj4" fmla="val 4375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72" name="箭號: 彎曲 71">
            <a:extLst>
              <a:ext uri="{FF2B5EF4-FFF2-40B4-BE49-F238E27FC236}">
                <a16:creationId xmlns:a16="http://schemas.microsoft.com/office/drawing/2014/main" id="{C6EF85CA-3FBA-009D-267C-4056709869ED}"/>
              </a:ext>
            </a:extLst>
          </p:cNvPr>
          <p:cNvSpPr/>
          <p:nvPr/>
        </p:nvSpPr>
        <p:spPr>
          <a:xfrm rot="5400000">
            <a:off x="8538010" y="3318192"/>
            <a:ext cx="261806" cy="396099"/>
          </a:xfrm>
          <a:prstGeom prst="ben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74" name="箭號: 迴轉箭號 73">
            <a:extLst>
              <a:ext uri="{FF2B5EF4-FFF2-40B4-BE49-F238E27FC236}">
                <a16:creationId xmlns:a16="http://schemas.microsoft.com/office/drawing/2014/main" id="{ECAD6749-3F0F-1FAB-93BA-D3E57ECD03AB}"/>
              </a:ext>
            </a:extLst>
          </p:cNvPr>
          <p:cNvSpPr/>
          <p:nvPr/>
        </p:nvSpPr>
        <p:spPr>
          <a:xfrm rot="5400000" flipH="1">
            <a:off x="8257318" y="2845340"/>
            <a:ext cx="379639" cy="314091"/>
          </a:xfrm>
          <a:prstGeom prst="utur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166" name="箭號: 迴轉箭號 165">
            <a:extLst>
              <a:ext uri="{FF2B5EF4-FFF2-40B4-BE49-F238E27FC236}">
                <a16:creationId xmlns:a16="http://schemas.microsoft.com/office/drawing/2014/main" id="{85F24362-E505-66F3-B219-7A4846884EE3}"/>
              </a:ext>
            </a:extLst>
          </p:cNvPr>
          <p:cNvSpPr/>
          <p:nvPr/>
        </p:nvSpPr>
        <p:spPr>
          <a:xfrm rot="5400000" flipH="1">
            <a:off x="2390320" y="2933071"/>
            <a:ext cx="277000" cy="320906"/>
          </a:xfrm>
          <a:prstGeom prst="uturnArrow">
            <a:avLst>
              <a:gd name="adj1" fmla="val 25000"/>
              <a:gd name="adj2" fmla="val 19943"/>
              <a:gd name="adj3" fmla="val 25000"/>
              <a:gd name="adj4" fmla="val 43750"/>
              <a:gd name="adj5" fmla="val 7500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272937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加號 103">
            <a:extLst>
              <a:ext uri="{FF2B5EF4-FFF2-40B4-BE49-F238E27FC236}">
                <a16:creationId xmlns:a16="http://schemas.microsoft.com/office/drawing/2014/main" id="{05FCC7C0-D530-77C7-6E94-FCB5D6B5A93A}"/>
              </a:ext>
            </a:extLst>
          </p:cNvPr>
          <p:cNvSpPr/>
          <p:nvPr/>
        </p:nvSpPr>
        <p:spPr>
          <a:xfrm>
            <a:off x="7147302" y="3791912"/>
            <a:ext cx="3886200" cy="3507558"/>
          </a:xfrm>
          <a:prstGeom prst="mathPlus">
            <a:avLst>
              <a:gd name="adj1" fmla="val 1633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加號 34">
            <a:extLst>
              <a:ext uri="{FF2B5EF4-FFF2-40B4-BE49-F238E27FC236}">
                <a16:creationId xmlns:a16="http://schemas.microsoft.com/office/drawing/2014/main" id="{648A8E10-30CA-B0E4-AB94-E7E38951783E}"/>
              </a:ext>
            </a:extLst>
          </p:cNvPr>
          <p:cNvSpPr/>
          <p:nvPr/>
        </p:nvSpPr>
        <p:spPr>
          <a:xfrm>
            <a:off x="660400" y="3680637"/>
            <a:ext cx="3886200" cy="3507558"/>
          </a:xfrm>
          <a:prstGeom prst="mathPlus">
            <a:avLst>
              <a:gd name="adj1" fmla="val 1633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手繪多邊形: 圖案 29">
            <a:extLst>
              <a:ext uri="{FF2B5EF4-FFF2-40B4-BE49-F238E27FC236}">
                <a16:creationId xmlns:a16="http://schemas.microsoft.com/office/drawing/2014/main" id="{FA7937D5-0567-892C-F530-2C9F44190339}"/>
              </a:ext>
            </a:extLst>
          </p:cNvPr>
          <p:cNvSpPr/>
          <p:nvPr/>
        </p:nvSpPr>
        <p:spPr>
          <a:xfrm>
            <a:off x="1467255" y="2990340"/>
            <a:ext cx="2590529" cy="870460"/>
          </a:xfrm>
          <a:custGeom>
            <a:avLst/>
            <a:gdLst>
              <a:gd name="connsiteX0" fmla="*/ 0 w 3213100"/>
              <a:gd name="connsiteY0" fmla="*/ 0 h 1828800"/>
              <a:gd name="connsiteX1" fmla="*/ 1143000 w 3213100"/>
              <a:gd name="connsiteY1" fmla="*/ 1828800 h 1828800"/>
              <a:gd name="connsiteX2" fmla="*/ 3213100 w 3213100"/>
              <a:gd name="connsiteY2" fmla="*/ 1828800 h 1828800"/>
              <a:gd name="connsiteX3" fmla="*/ 0 w 3213100"/>
              <a:gd name="connsiteY3" fmla="*/ 0 h 1828800"/>
              <a:gd name="connsiteX0" fmla="*/ 0 w 3193644"/>
              <a:gd name="connsiteY0" fmla="*/ 0 h 1585609"/>
              <a:gd name="connsiteX1" fmla="*/ 1123544 w 3193644"/>
              <a:gd name="connsiteY1" fmla="*/ 1585609 h 1585609"/>
              <a:gd name="connsiteX2" fmla="*/ 3193644 w 3193644"/>
              <a:gd name="connsiteY2" fmla="*/ 1585609 h 1585609"/>
              <a:gd name="connsiteX3" fmla="*/ 0 w 3193644"/>
              <a:gd name="connsiteY3" fmla="*/ 0 h 1585609"/>
              <a:gd name="connsiteX0" fmla="*/ 0 w 2590529"/>
              <a:gd name="connsiteY0" fmla="*/ 0 h 1585609"/>
              <a:gd name="connsiteX1" fmla="*/ 1123544 w 2590529"/>
              <a:gd name="connsiteY1" fmla="*/ 1585609 h 1585609"/>
              <a:gd name="connsiteX2" fmla="*/ 2590529 w 2590529"/>
              <a:gd name="connsiteY2" fmla="*/ 1585609 h 1585609"/>
              <a:gd name="connsiteX3" fmla="*/ 0 w 2590529"/>
              <a:gd name="connsiteY3" fmla="*/ 0 h 1585609"/>
            </a:gdLst>
            <a:ahLst/>
            <a:cxnLst>
              <a:cxn ang="0">
                <a:pos x="connsiteX0" y="connsiteY0"/>
              </a:cxn>
              <a:cxn ang="0">
                <a:pos x="connsiteX1" y="connsiteY1"/>
              </a:cxn>
              <a:cxn ang="0">
                <a:pos x="connsiteX2" y="connsiteY2"/>
              </a:cxn>
              <a:cxn ang="0">
                <a:pos x="connsiteX3" y="connsiteY3"/>
              </a:cxn>
            </a:cxnLst>
            <a:rect l="l" t="t" r="r" b="b"/>
            <a:pathLst>
              <a:path w="2590529" h="1585609">
                <a:moveTo>
                  <a:pt x="0" y="0"/>
                </a:moveTo>
                <a:lnTo>
                  <a:pt x="1123544" y="1585609"/>
                </a:lnTo>
                <a:lnTo>
                  <a:pt x="2590529" y="1585609"/>
                </a:lnTo>
                <a:lnTo>
                  <a:pt x="0" y="0"/>
                </a:lnTo>
                <a:close/>
              </a:path>
            </a:pathLst>
          </a:cu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DD1324E0-0340-C1F9-097D-14FFEF05DDB4}"/>
              </a:ext>
            </a:extLst>
          </p:cNvPr>
          <p:cNvSpPr>
            <a:spLocks noGrp="1"/>
          </p:cNvSpPr>
          <p:nvPr>
            <p:ph type="title"/>
          </p:nvPr>
        </p:nvSpPr>
        <p:spPr/>
        <p:txBody>
          <a:bodyPr/>
          <a:lstStyle/>
          <a:p>
            <a:r>
              <a:rPr lang="zh-TW" altLang="en-US"/>
              <a:t>科技執法安裝需求比對 </a:t>
            </a:r>
            <a:r>
              <a:rPr lang="en-US" altLang="zh-TW"/>
              <a:t>(</a:t>
            </a:r>
            <a:r>
              <a:rPr lang="zh-TW" altLang="en-US"/>
              <a:t>方案須再研究</a:t>
            </a:r>
            <a:r>
              <a:rPr lang="en-US" altLang="zh-TW"/>
              <a:t>) </a:t>
            </a:r>
            <a:endParaRPr lang="zh-TW" altLang="en-US">
              <a:solidFill>
                <a:srgbClr val="FF0000"/>
              </a:solidFill>
            </a:endParaRPr>
          </a:p>
        </p:txBody>
      </p:sp>
      <p:sp>
        <p:nvSpPr>
          <p:cNvPr id="3" name="投影片編號版面配置區 2">
            <a:extLst>
              <a:ext uri="{FF2B5EF4-FFF2-40B4-BE49-F238E27FC236}">
                <a16:creationId xmlns:a16="http://schemas.microsoft.com/office/drawing/2014/main" id="{997EF9D1-F4FF-2FC0-3A91-A50D14DB8B08}"/>
              </a:ext>
            </a:extLst>
          </p:cNvPr>
          <p:cNvSpPr>
            <a:spLocks noGrp="1"/>
          </p:cNvSpPr>
          <p:nvPr>
            <p:ph type="sldNum" sz="quarter" idx="12"/>
          </p:nvPr>
        </p:nvSpPr>
        <p:spPr/>
        <p:txBody>
          <a:bodyPr/>
          <a:lstStyle/>
          <a:p>
            <a:pPr algn="ctr"/>
            <a:fld id="{6E290225-7458-4E5F-AFE5-E142CAAEBF37}" type="slidenum">
              <a:rPr lang="en-US" smtClean="0"/>
              <a:pPr algn="ctr"/>
              <a:t>31</a:t>
            </a:fld>
            <a:endParaRPr lang="en-US"/>
          </a:p>
        </p:txBody>
      </p:sp>
      <p:sp>
        <p:nvSpPr>
          <p:cNvPr id="5" name="文字方塊 4">
            <a:extLst>
              <a:ext uri="{FF2B5EF4-FFF2-40B4-BE49-F238E27FC236}">
                <a16:creationId xmlns:a16="http://schemas.microsoft.com/office/drawing/2014/main" id="{B84001C4-DF99-B510-12A5-2B953261683B}"/>
              </a:ext>
            </a:extLst>
          </p:cNvPr>
          <p:cNvSpPr txBox="1"/>
          <p:nvPr/>
        </p:nvSpPr>
        <p:spPr>
          <a:xfrm>
            <a:off x="838200" y="1177916"/>
            <a:ext cx="4822371" cy="369332"/>
          </a:xfrm>
          <a:prstGeom prst="rect">
            <a:avLst/>
          </a:prstGeom>
          <a:noFill/>
        </p:spPr>
        <p:txBody>
          <a:bodyPr wrap="square" rtlCol="0">
            <a:spAutoFit/>
          </a:bodyPr>
          <a:lstStyle/>
          <a:p>
            <a:r>
              <a:rPr lang="zh-TW" altLang="en-US" b="1"/>
              <a:t>現有做法</a:t>
            </a:r>
            <a:r>
              <a:rPr lang="zh-TW" altLang="en-US" sz="1600"/>
              <a:t>：針對路口違規行為偵測、拍攝後方車牌</a:t>
            </a:r>
            <a:endParaRPr lang="zh-TW" altLang="en-US" sz="1600">
              <a:solidFill>
                <a:srgbClr val="FF0000"/>
              </a:solidFill>
            </a:endParaRPr>
          </a:p>
        </p:txBody>
      </p:sp>
      <p:sp>
        <p:nvSpPr>
          <p:cNvPr id="6" name="文字方塊 5">
            <a:extLst>
              <a:ext uri="{FF2B5EF4-FFF2-40B4-BE49-F238E27FC236}">
                <a16:creationId xmlns:a16="http://schemas.microsoft.com/office/drawing/2014/main" id="{E3EBF02C-3FBB-5E7E-D4E9-0569719AF546}"/>
              </a:ext>
            </a:extLst>
          </p:cNvPr>
          <p:cNvSpPr txBox="1"/>
          <p:nvPr/>
        </p:nvSpPr>
        <p:spPr>
          <a:xfrm>
            <a:off x="6096000" y="1177916"/>
            <a:ext cx="6386286" cy="615553"/>
          </a:xfrm>
          <a:prstGeom prst="rect">
            <a:avLst/>
          </a:prstGeom>
          <a:noFill/>
        </p:spPr>
        <p:txBody>
          <a:bodyPr wrap="square" rtlCol="0">
            <a:spAutoFit/>
          </a:bodyPr>
          <a:lstStyle/>
          <a:p>
            <a:r>
              <a:rPr lang="en-US" altLang="zh-TW" b="1" err="1"/>
              <a:t>Leotek</a:t>
            </a:r>
            <a:r>
              <a:rPr lang="zh-TW" altLang="en-US" b="1"/>
              <a:t>做法</a:t>
            </a:r>
            <a:r>
              <a:rPr lang="zh-TW" altLang="en-US" sz="1600"/>
              <a:t>：攝影機完整涵蓋路口追蹤車輛動態、比對號誌狀態確認違規行為</a:t>
            </a:r>
            <a:endParaRPr lang="zh-TW" altLang="en-US" sz="1600">
              <a:solidFill>
                <a:srgbClr val="FF0000"/>
              </a:solidFill>
            </a:endParaRPr>
          </a:p>
        </p:txBody>
      </p:sp>
      <p:graphicFrame>
        <p:nvGraphicFramePr>
          <p:cNvPr id="7" name="表格 6">
            <a:extLst>
              <a:ext uri="{FF2B5EF4-FFF2-40B4-BE49-F238E27FC236}">
                <a16:creationId xmlns:a16="http://schemas.microsoft.com/office/drawing/2014/main" id="{415D382E-7D3B-7DEE-7F14-89A060EB4554}"/>
              </a:ext>
            </a:extLst>
          </p:cNvPr>
          <p:cNvGraphicFramePr>
            <a:graphicFrameLocks noGrp="1"/>
          </p:cNvGraphicFramePr>
          <p:nvPr>
            <p:extLst>
              <p:ext uri="{D42A27DB-BD31-4B8C-83A1-F6EECF244321}">
                <p14:modId xmlns:p14="http://schemas.microsoft.com/office/powerpoint/2010/main" val="3005392894"/>
              </p:ext>
            </p:extLst>
          </p:nvPr>
        </p:nvGraphicFramePr>
        <p:xfrm>
          <a:off x="12241906" y="1275196"/>
          <a:ext cx="11364688" cy="4788001"/>
        </p:xfrm>
        <a:graphic>
          <a:graphicData uri="http://schemas.openxmlformats.org/drawingml/2006/table">
            <a:tbl>
              <a:tblPr>
                <a:tableStyleId>{5C22544A-7EE6-4342-B048-85BDC9FD1C3A}</a:tableStyleId>
              </a:tblPr>
              <a:tblGrid>
                <a:gridCol w="1024920">
                  <a:extLst>
                    <a:ext uri="{9D8B030D-6E8A-4147-A177-3AD203B41FA5}">
                      <a16:colId xmlns:a16="http://schemas.microsoft.com/office/drawing/2014/main" val="1662487287"/>
                    </a:ext>
                  </a:extLst>
                </a:gridCol>
                <a:gridCol w="1292471">
                  <a:extLst>
                    <a:ext uri="{9D8B030D-6E8A-4147-A177-3AD203B41FA5}">
                      <a16:colId xmlns:a16="http://schemas.microsoft.com/office/drawing/2014/main" val="2300748370"/>
                    </a:ext>
                  </a:extLst>
                </a:gridCol>
                <a:gridCol w="1292471">
                  <a:extLst>
                    <a:ext uri="{9D8B030D-6E8A-4147-A177-3AD203B41FA5}">
                      <a16:colId xmlns:a16="http://schemas.microsoft.com/office/drawing/2014/main" val="685285773"/>
                    </a:ext>
                  </a:extLst>
                </a:gridCol>
                <a:gridCol w="1292471">
                  <a:extLst>
                    <a:ext uri="{9D8B030D-6E8A-4147-A177-3AD203B41FA5}">
                      <a16:colId xmlns:a16="http://schemas.microsoft.com/office/drawing/2014/main" val="4042856707"/>
                    </a:ext>
                  </a:extLst>
                </a:gridCol>
                <a:gridCol w="1292471">
                  <a:extLst>
                    <a:ext uri="{9D8B030D-6E8A-4147-A177-3AD203B41FA5}">
                      <a16:colId xmlns:a16="http://schemas.microsoft.com/office/drawing/2014/main" val="361421203"/>
                    </a:ext>
                  </a:extLst>
                </a:gridCol>
                <a:gridCol w="1292471">
                  <a:extLst>
                    <a:ext uri="{9D8B030D-6E8A-4147-A177-3AD203B41FA5}">
                      <a16:colId xmlns:a16="http://schemas.microsoft.com/office/drawing/2014/main" val="2204116782"/>
                    </a:ext>
                  </a:extLst>
                </a:gridCol>
                <a:gridCol w="1292471">
                  <a:extLst>
                    <a:ext uri="{9D8B030D-6E8A-4147-A177-3AD203B41FA5}">
                      <a16:colId xmlns:a16="http://schemas.microsoft.com/office/drawing/2014/main" val="1840000562"/>
                    </a:ext>
                  </a:extLst>
                </a:gridCol>
                <a:gridCol w="1292471">
                  <a:extLst>
                    <a:ext uri="{9D8B030D-6E8A-4147-A177-3AD203B41FA5}">
                      <a16:colId xmlns:a16="http://schemas.microsoft.com/office/drawing/2014/main" val="808404082"/>
                    </a:ext>
                  </a:extLst>
                </a:gridCol>
                <a:gridCol w="1292471">
                  <a:extLst>
                    <a:ext uri="{9D8B030D-6E8A-4147-A177-3AD203B41FA5}">
                      <a16:colId xmlns:a16="http://schemas.microsoft.com/office/drawing/2014/main" val="2395774353"/>
                    </a:ext>
                  </a:extLst>
                </a:gridCol>
              </a:tblGrid>
              <a:tr h="345800">
                <a:tc rowSpan="2">
                  <a:txBody>
                    <a:bodyPr/>
                    <a:lstStyle/>
                    <a:p>
                      <a:pPr algn="ctr" fontAlgn="b"/>
                      <a:r>
                        <a:rPr lang="zh-TW" altLang="en-US" sz="1600" u="none" strike="noStrike">
                          <a:solidFill>
                            <a:schemeClr val="bg1"/>
                          </a:solidFill>
                          <a:effectLst/>
                          <a:latin typeface="+mn-lt"/>
                          <a:ea typeface="+mj-ea"/>
                        </a:rPr>
                        <a:t>應用</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gridSpan="5">
                  <a:txBody>
                    <a:bodyPr/>
                    <a:lstStyle/>
                    <a:p>
                      <a:pPr algn="ctr" fontAlgn="b"/>
                      <a:r>
                        <a:rPr lang="zh-TW" altLang="en-US" sz="1600" u="none" strike="noStrike">
                          <a:solidFill>
                            <a:schemeClr val="bg1"/>
                          </a:solidFill>
                          <a:effectLst/>
                          <a:latin typeface="+mn-lt"/>
                          <a:ea typeface="+mj-ea"/>
                        </a:rPr>
                        <a:t>各種架設需求</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3">
                  <a:txBody>
                    <a:bodyPr/>
                    <a:lstStyle/>
                    <a:p>
                      <a:pPr algn="ctr" fontAlgn="b"/>
                      <a:r>
                        <a:rPr lang="zh-TW" altLang="en-US" sz="1600" u="none" strike="noStrike">
                          <a:solidFill>
                            <a:schemeClr val="bg1"/>
                          </a:solidFill>
                          <a:effectLst/>
                          <a:latin typeface="+mn-lt"/>
                          <a:ea typeface="+mj-ea"/>
                        </a:rPr>
                        <a:t>攝影機需求</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877492325"/>
                  </a:ext>
                </a:extLst>
              </a:tr>
              <a:tr h="345800">
                <a:tc vMerge="1">
                  <a:txBody>
                    <a:bodyPr/>
                    <a:lstStyle/>
                    <a:p>
                      <a:endParaRPr lang="zh-TW" altLang="en-US"/>
                    </a:p>
                  </a:txBody>
                  <a:tcPr/>
                </a:tc>
                <a:tc>
                  <a:txBody>
                    <a:bodyPr/>
                    <a:lstStyle/>
                    <a:p>
                      <a:pPr algn="ctr" fontAlgn="b"/>
                      <a:r>
                        <a:rPr lang="zh-TW" altLang="en-US" sz="1600" u="none" strike="noStrike">
                          <a:solidFill>
                            <a:schemeClr val="bg1"/>
                          </a:solidFill>
                          <a:effectLst/>
                          <a:latin typeface="+mn-lt"/>
                          <a:ea typeface="+mj-ea"/>
                        </a:rPr>
                        <a:t>架設高度</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拍攝距離</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架設角度</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拍攝寬度</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架設位置</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解析度</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焦距</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tc>
                  <a:txBody>
                    <a:bodyPr/>
                    <a:lstStyle/>
                    <a:p>
                      <a:pPr algn="ctr" fontAlgn="b"/>
                      <a:r>
                        <a:rPr lang="zh-TW" altLang="en-US" sz="1600" u="none" strike="noStrike">
                          <a:solidFill>
                            <a:schemeClr val="bg1"/>
                          </a:solidFill>
                          <a:effectLst/>
                          <a:latin typeface="+mn-lt"/>
                          <a:ea typeface="+mj-ea"/>
                        </a:rPr>
                        <a:t>型態</a:t>
                      </a:r>
                      <a:endParaRPr lang="zh-TW" altLang="en-US" sz="1600" b="0" i="0" u="none" strike="noStrike">
                        <a:solidFill>
                          <a:schemeClr val="bg1"/>
                        </a:solidFill>
                        <a:effectLst/>
                        <a:latin typeface="+mn-lt"/>
                        <a:ea typeface="+mj-ea"/>
                      </a:endParaRPr>
                    </a:p>
                  </a:txBody>
                  <a:tcPr marL="4240" marR="4240" marT="4240" marB="0" anchor="ctr">
                    <a:solidFill>
                      <a:schemeClr val="accent1"/>
                    </a:solidFill>
                  </a:tcPr>
                </a:tc>
                <a:extLst>
                  <a:ext uri="{0D108BD9-81ED-4DB2-BD59-A6C34878D82A}">
                    <a16:rowId xmlns:a16="http://schemas.microsoft.com/office/drawing/2014/main" val="2805902051"/>
                  </a:ext>
                </a:extLst>
              </a:tr>
              <a:tr h="1365467">
                <a:tc>
                  <a:txBody>
                    <a:bodyPr/>
                    <a:lstStyle/>
                    <a:p>
                      <a:pPr algn="ctr" fontAlgn="b"/>
                      <a:r>
                        <a:rPr lang="zh-TW" altLang="en-US" sz="1600" b="0" i="0" u="none" strike="noStrike">
                          <a:solidFill>
                            <a:srgbClr val="000000"/>
                          </a:solidFill>
                          <a:effectLst/>
                          <a:latin typeface="+mn-lt"/>
                          <a:ea typeface="+mj-ea"/>
                        </a:rPr>
                        <a:t>交通監看</a:t>
                      </a:r>
                    </a:p>
                  </a:txBody>
                  <a:tcPr marL="4240" marR="4240" marT="4240" marB="0" anchor="ctr"/>
                </a:tc>
                <a:tc>
                  <a:txBody>
                    <a:bodyPr/>
                    <a:lstStyle/>
                    <a:p>
                      <a:pPr algn="l" fontAlgn="b"/>
                      <a:r>
                        <a:rPr lang="en-US" sz="1600" u="none" strike="noStrike">
                          <a:effectLst/>
                          <a:latin typeface="+mn-lt"/>
                          <a:ea typeface="+mj-ea"/>
                        </a:rPr>
                        <a:t>4-6m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約</a:t>
                      </a:r>
                      <a:r>
                        <a:rPr lang="en-US" altLang="zh-TW" sz="1600" u="none" strike="noStrike">
                          <a:effectLst/>
                          <a:latin typeface="+mn-lt"/>
                          <a:ea typeface="+mj-ea"/>
                        </a:rPr>
                        <a:t>20-100</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約</a:t>
                      </a:r>
                      <a:r>
                        <a:rPr lang="en-US" altLang="zh-TW" sz="1600" u="none" strike="noStrike">
                          <a:effectLst/>
                          <a:latin typeface="+mn-lt"/>
                          <a:ea typeface="+mj-ea"/>
                        </a:rPr>
                        <a:t>20-45</a:t>
                      </a:r>
                      <a:r>
                        <a:rPr lang="zh-TW" altLang="en-US" sz="1600" u="none" strike="noStrike">
                          <a:effectLst/>
                          <a:latin typeface="+mn-lt"/>
                          <a:ea typeface="+mj-ea"/>
                        </a:rPr>
                        <a:t>度拍攝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altLang="zh-TW" sz="1600" u="none" strike="noStrike">
                          <a:effectLst/>
                          <a:latin typeface="+mn-lt"/>
                          <a:ea typeface="+mj-ea"/>
                        </a:rPr>
                        <a:t>4-6</a:t>
                      </a:r>
                      <a:r>
                        <a:rPr lang="zh-TW" altLang="en-US" sz="1600" u="none" strike="noStrike">
                          <a:effectLst/>
                          <a:latin typeface="+mn-lt"/>
                          <a:ea typeface="+mj-ea"/>
                        </a:rPr>
                        <a:t>車道 </a:t>
                      </a:r>
                      <a:r>
                        <a:rPr lang="en-US" altLang="zh-TW" sz="1600" u="none" strike="noStrike">
                          <a:effectLst/>
                          <a:latin typeface="+mn-lt"/>
                          <a:ea typeface="+mj-ea"/>
                        </a:rPr>
                        <a:t>(14-21</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交通號誌桿上立架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2mp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altLang="zh-TW" sz="1600" u="none" strike="noStrike">
                          <a:effectLst/>
                          <a:latin typeface="+mn-lt"/>
                          <a:ea typeface="+mj-ea"/>
                        </a:rPr>
                        <a:t>5-50mm</a:t>
                      </a:r>
                      <a:r>
                        <a:rPr lang="zh-TW" altLang="en-US" sz="1600" u="none" strike="noStrike">
                          <a:effectLst/>
                          <a:latin typeface="+mn-lt"/>
                          <a:ea typeface="+mj-ea"/>
                        </a:rPr>
                        <a:t>居多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br>
                        <a:rPr lang="en-US" altLang="zh-TW" sz="1600" u="none" strike="noStrike">
                          <a:effectLst/>
                          <a:latin typeface="+mn-lt"/>
                          <a:ea typeface="+mj-ea"/>
                        </a:rPr>
                      </a:br>
                      <a:r>
                        <a:rPr lang="en-US" altLang="zh-TW" sz="1600" u="none" strike="noStrike">
                          <a:effectLst/>
                          <a:latin typeface="+mn-lt"/>
                          <a:ea typeface="+mj-ea"/>
                        </a:rPr>
                        <a:t>6-60mm (</a:t>
                      </a:r>
                      <a:r>
                        <a:rPr lang="zh-TW" altLang="en-US" sz="1600" u="none" strike="noStrike">
                          <a:effectLst/>
                          <a:latin typeface="+mn-lt"/>
                          <a:ea typeface="+mj-ea"/>
                        </a:rPr>
                        <a:t>台灣</a:t>
                      </a:r>
                      <a:r>
                        <a:rPr lang="en-US" altLang="zh-TW" sz="1600" u="none" strike="noStrike">
                          <a:effectLst/>
                          <a:latin typeface="+mn-lt"/>
                          <a:ea typeface="+mj-ea"/>
                        </a:rPr>
                        <a:t>)</a:t>
                      </a:r>
                      <a:br>
                        <a:rPr lang="en-US" altLang="zh-TW" sz="1600" u="none" strike="noStrike">
                          <a:effectLst/>
                          <a:latin typeface="+mn-lt"/>
                          <a:ea typeface="+mj-ea"/>
                        </a:rPr>
                      </a:br>
                      <a:r>
                        <a:rPr lang="en-US" altLang="zh-TW" sz="1600" u="none" strike="noStrike">
                          <a:effectLst/>
                          <a:latin typeface="+mn-lt"/>
                          <a:ea typeface="+mj-ea"/>
                        </a:rPr>
                        <a:t>30x Zoom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err="1">
                          <a:effectLst/>
                          <a:latin typeface="+mn-lt"/>
                          <a:ea typeface="+mj-ea"/>
                        </a:rPr>
                        <a:t>Box、PTZ</a:t>
                      </a:r>
                      <a:r>
                        <a:rPr lang="zh-TW" altLang="en-US" sz="1600" u="none" strike="noStrike">
                          <a:effectLst/>
                          <a:latin typeface="+mn-lt"/>
                          <a:ea typeface="+mj-ea"/>
                        </a:rPr>
                        <a:t>為主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extLst>
                  <a:ext uri="{0D108BD9-81ED-4DB2-BD59-A6C34878D82A}">
                    <a16:rowId xmlns:a16="http://schemas.microsoft.com/office/drawing/2014/main" val="1667158666"/>
                  </a:ext>
                </a:extLst>
              </a:tr>
              <a:tr h="1365467">
                <a:tc>
                  <a:txBody>
                    <a:bodyPr/>
                    <a:lstStyle/>
                    <a:p>
                      <a:pPr algn="ctr" fontAlgn="b"/>
                      <a:r>
                        <a:rPr lang="zh-TW" altLang="en-US" sz="1600" u="none" strike="noStrike">
                          <a:effectLst/>
                          <a:latin typeface="+mn-lt"/>
                          <a:ea typeface="+mj-ea"/>
                        </a:rPr>
                        <a:t>流量計算</a:t>
                      </a:r>
                      <a:endParaRPr lang="zh-TW" altLang="en-US" sz="1600" b="0" i="0" u="none" strike="noStrike">
                        <a:solidFill>
                          <a:srgbClr val="000000"/>
                        </a:solidFill>
                        <a:effectLst/>
                        <a:latin typeface="+mn-lt"/>
                        <a:ea typeface="+mj-ea"/>
                      </a:endParaRPr>
                    </a:p>
                  </a:txBody>
                  <a:tcPr marL="4240" marR="4240" marT="4240" marB="0" anchor="ctr"/>
                </a:tc>
                <a:tc>
                  <a:txBody>
                    <a:bodyPr/>
                    <a:lstStyle/>
                    <a:p>
                      <a:pPr algn="l" fontAlgn="b"/>
                      <a:r>
                        <a:rPr lang="en-US" sz="1600" u="none" strike="noStrike">
                          <a:effectLst/>
                          <a:latin typeface="+mn-lt"/>
                          <a:ea typeface="+mj-ea"/>
                        </a:rPr>
                        <a:t>7.6m (Iteris)</a:t>
                      </a:r>
                      <a:br>
                        <a:rPr lang="en-US" sz="1600" u="none" strike="noStrike">
                          <a:effectLst/>
                          <a:latin typeface="+mn-lt"/>
                          <a:ea typeface="+mj-ea"/>
                        </a:rPr>
                      </a:br>
                      <a:r>
                        <a:rPr lang="en-US" sz="1600" u="none" strike="noStrike">
                          <a:effectLst/>
                          <a:latin typeface="+mn-lt"/>
                          <a:ea typeface="+mj-ea"/>
                        </a:rPr>
                        <a:t>4-6m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76m (Iteris)</a:t>
                      </a:r>
                      <a:br>
                        <a:rPr lang="en-US" sz="1600" u="none" strike="noStrike">
                          <a:effectLst/>
                          <a:latin typeface="+mn-lt"/>
                          <a:ea typeface="+mj-ea"/>
                        </a:rPr>
                      </a:br>
                      <a:r>
                        <a:rPr lang="zh-TW" altLang="en-US" sz="1600" u="none" strike="noStrike">
                          <a:effectLst/>
                          <a:latin typeface="+mn-lt"/>
                          <a:ea typeface="+mj-ea"/>
                        </a:rPr>
                        <a:t>車流</a:t>
                      </a:r>
                      <a:r>
                        <a:rPr lang="en-US" altLang="zh-TW" sz="1600" u="none" strike="noStrike">
                          <a:effectLst/>
                          <a:latin typeface="+mn-lt"/>
                          <a:ea typeface="+mj-ea"/>
                        </a:rPr>
                        <a:t>30-50</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須拍攝到路口車輛左右轉 </a:t>
                      </a:r>
                      <a:r>
                        <a:rPr lang="en-US" altLang="zh-TW" sz="1600" u="none" strike="noStrike">
                          <a:effectLst/>
                          <a:latin typeface="+mn-lt"/>
                          <a:ea typeface="+mj-ea"/>
                        </a:rPr>
                        <a:t>(Iteris)</a:t>
                      </a:r>
                      <a:br>
                        <a:rPr lang="en-US" altLang="zh-TW" sz="1600" u="none" strike="noStrike">
                          <a:effectLst/>
                          <a:latin typeface="+mn-lt"/>
                          <a:ea typeface="+mj-ea"/>
                        </a:rPr>
                      </a:br>
                      <a:r>
                        <a:rPr lang="zh-TW" altLang="en-US" sz="1600" u="none" strike="noStrike">
                          <a:effectLst/>
                          <a:latin typeface="+mn-lt"/>
                          <a:ea typeface="+mj-ea"/>
                        </a:rPr>
                        <a:t>約</a:t>
                      </a:r>
                      <a:r>
                        <a:rPr lang="en-US" altLang="zh-TW" sz="1600" u="none" strike="noStrike">
                          <a:effectLst/>
                          <a:latin typeface="+mn-lt"/>
                          <a:ea typeface="+mj-ea"/>
                        </a:rPr>
                        <a:t>20-45</a:t>
                      </a:r>
                      <a:r>
                        <a:rPr lang="zh-TW" altLang="en-US" sz="1600" u="none" strike="noStrike">
                          <a:effectLst/>
                          <a:latin typeface="+mn-lt"/>
                          <a:ea typeface="+mj-ea"/>
                        </a:rPr>
                        <a:t>度拍攝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須至少涵蓋</a:t>
                      </a:r>
                      <a:r>
                        <a:rPr lang="en-US" altLang="zh-TW" sz="1600" u="none" strike="noStrike">
                          <a:effectLst/>
                          <a:latin typeface="+mn-lt"/>
                          <a:ea typeface="+mj-ea"/>
                        </a:rPr>
                        <a:t>4</a:t>
                      </a:r>
                      <a:r>
                        <a:rPr lang="zh-TW" altLang="en-US" sz="1600" u="none" strike="noStrike">
                          <a:effectLst/>
                          <a:latin typeface="+mn-lt"/>
                          <a:ea typeface="+mj-ea"/>
                        </a:rPr>
                        <a:t>車道寬，約</a:t>
                      </a:r>
                      <a:r>
                        <a:rPr lang="en-US" altLang="zh-TW" sz="1600" u="none" strike="noStrike">
                          <a:effectLst/>
                          <a:latin typeface="+mn-lt"/>
                          <a:ea typeface="+mj-ea"/>
                        </a:rPr>
                        <a:t>13.4m (Iteris)</a:t>
                      </a:r>
                      <a:br>
                        <a:rPr lang="en-US" altLang="zh-TW" sz="1600" u="none" strike="noStrike">
                          <a:effectLst/>
                          <a:latin typeface="+mn-lt"/>
                          <a:ea typeface="+mj-ea"/>
                        </a:rPr>
                      </a:br>
                      <a:r>
                        <a:rPr lang="en-US" altLang="zh-TW" sz="1600" u="none" strike="noStrike">
                          <a:effectLst/>
                          <a:latin typeface="+mn-lt"/>
                          <a:ea typeface="+mj-ea"/>
                        </a:rPr>
                        <a:t>4-6</a:t>
                      </a:r>
                      <a:r>
                        <a:rPr lang="zh-TW" altLang="en-US" sz="1600" u="none" strike="noStrike">
                          <a:effectLst/>
                          <a:latin typeface="+mn-lt"/>
                          <a:ea typeface="+mj-ea"/>
                        </a:rPr>
                        <a:t>車道</a:t>
                      </a:r>
                      <a:r>
                        <a:rPr lang="en-US" altLang="zh-TW" sz="1600" u="none" strike="noStrike">
                          <a:effectLst/>
                          <a:latin typeface="+mn-lt"/>
                          <a:ea typeface="+mj-ea"/>
                        </a:rPr>
                        <a:t>(14-21m)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車道遠端號誌桿 </a:t>
                      </a:r>
                      <a:r>
                        <a:rPr lang="en-US" altLang="zh-TW" sz="1600" u="none" strike="noStrike">
                          <a:effectLst/>
                          <a:latin typeface="+mn-lt"/>
                          <a:ea typeface="+mj-ea"/>
                        </a:rPr>
                        <a:t>(Iteris)</a:t>
                      </a:r>
                      <a:br>
                        <a:rPr lang="en-US" altLang="zh-TW" sz="1600" u="none" strike="noStrike">
                          <a:effectLst/>
                          <a:latin typeface="+mn-lt"/>
                          <a:ea typeface="+mj-ea"/>
                        </a:rPr>
                      </a:br>
                      <a:r>
                        <a:rPr lang="zh-TW" altLang="en-US" sz="1600" u="none" strike="noStrike">
                          <a:effectLst/>
                          <a:latin typeface="+mn-lt"/>
                          <a:ea typeface="+mj-ea"/>
                        </a:rPr>
                        <a:t>交通號誌桿上立架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1080P (Iteris)</a:t>
                      </a:r>
                      <a:br>
                        <a:rPr lang="en-US" sz="1600" u="none" strike="noStrike">
                          <a:effectLst/>
                          <a:latin typeface="+mn-lt"/>
                          <a:ea typeface="+mj-ea"/>
                        </a:rPr>
                      </a:br>
                      <a:r>
                        <a:rPr lang="en-US" sz="1600" u="none" strike="noStrike">
                          <a:effectLst/>
                          <a:latin typeface="+mn-lt"/>
                          <a:ea typeface="+mj-ea"/>
                        </a:rPr>
                        <a:t>2mp、5mp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5.4° tele to 50.7° wide (Iteris)</a:t>
                      </a:r>
                      <a:br>
                        <a:rPr lang="en-US" sz="1600" u="none" strike="noStrike">
                          <a:effectLst/>
                          <a:latin typeface="+mn-lt"/>
                          <a:ea typeface="+mj-ea"/>
                        </a:rPr>
                      </a:br>
                      <a:r>
                        <a:rPr lang="en-US" sz="1600" u="none" strike="noStrike">
                          <a:effectLst/>
                          <a:latin typeface="+mn-lt"/>
                          <a:ea typeface="+mj-ea"/>
                        </a:rPr>
                        <a:t>5-50mm</a:t>
                      </a:r>
                      <a:r>
                        <a:rPr lang="zh-TW" altLang="en-US" sz="1600" u="none" strike="noStrike">
                          <a:effectLst/>
                          <a:latin typeface="+mn-lt"/>
                          <a:ea typeface="+mj-ea"/>
                        </a:rPr>
                        <a:t>居多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err="1">
                          <a:effectLst/>
                          <a:latin typeface="+mn-lt"/>
                          <a:ea typeface="+mj-ea"/>
                        </a:rPr>
                        <a:t>Box、Bullet</a:t>
                      </a:r>
                      <a:r>
                        <a:rPr lang="zh-TW" altLang="en-US" sz="1600" u="none" strike="noStrike">
                          <a:effectLst/>
                          <a:latin typeface="+mn-lt"/>
                          <a:ea typeface="+mj-ea"/>
                        </a:rPr>
                        <a:t>為主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extLst>
                  <a:ext uri="{0D108BD9-81ED-4DB2-BD59-A6C34878D82A}">
                    <a16:rowId xmlns:a16="http://schemas.microsoft.com/office/drawing/2014/main" val="2880724683"/>
                  </a:ext>
                </a:extLst>
              </a:tr>
              <a:tr h="1365467">
                <a:tc>
                  <a:txBody>
                    <a:bodyPr/>
                    <a:lstStyle/>
                    <a:p>
                      <a:pPr algn="ctr" fontAlgn="b"/>
                      <a:r>
                        <a:rPr lang="zh-TW" altLang="en-US" sz="1600" u="none" strike="noStrike">
                          <a:effectLst/>
                          <a:latin typeface="+mn-lt"/>
                          <a:ea typeface="+mj-ea"/>
                        </a:rPr>
                        <a:t>科技執法</a:t>
                      </a:r>
                      <a:br>
                        <a:rPr lang="zh-TW" altLang="en-US" sz="1600" u="none" strike="noStrike">
                          <a:effectLst/>
                          <a:latin typeface="+mn-lt"/>
                          <a:ea typeface="+mj-ea"/>
                        </a:rPr>
                      </a:br>
                      <a:r>
                        <a:rPr lang="en-US" altLang="zh-TW" sz="1600" u="none" strike="noStrike">
                          <a:effectLst/>
                          <a:latin typeface="+mn-lt"/>
                          <a:ea typeface="+mj-ea"/>
                        </a:rPr>
                        <a:t>(</a:t>
                      </a:r>
                      <a:r>
                        <a:rPr lang="zh-TW" altLang="en-US" sz="1600" u="none" strike="noStrike">
                          <a:effectLst/>
                          <a:latin typeface="+mn-lt"/>
                          <a:ea typeface="+mj-ea"/>
                        </a:rPr>
                        <a:t>車牌辨識</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nchor="ctr"/>
                </a:tc>
                <a:tc>
                  <a:txBody>
                    <a:bodyPr/>
                    <a:lstStyle/>
                    <a:p>
                      <a:pPr algn="l" fontAlgn="b"/>
                      <a:r>
                        <a:rPr lang="en-US" sz="1600" u="none" strike="noStrike">
                          <a:effectLst/>
                          <a:latin typeface="+mn-lt"/>
                          <a:ea typeface="+mj-ea"/>
                        </a:rPr>
                        <a:t>2-3m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約</a:t>
                      </a:r>
                      <a:r>
                        <a:rPr lang="en-US" altLang="zh-TW" sz="1600" u="none" strike="noStrike">
                          <a:effectLst/>
                          <a:latin typeface="+mn-lt"/>
                          <a:ea typeface="+mj-ea"/>
                        </a:rPr>
                        <a:t>10-20</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約</a:t>
                      </a:r>
                      <a:r>
                        <a:rPr lang="en-US" altLang="zh-TW" sz="1600" u="none" strike="noStrike">
                          <a:effectLst/>
                          <a:latin typeface="+mn-lt"/>
                          <a:ea typeface="+mj-ea"/>
                        </a:rPr>
                        <a:t>35-45</a:t>
                      </a:r>
                      <a:r>
                        <a:rPr lang="zh-TW" altLang="en-US" sz="1600" u="none" strike="noStrike">
                          <a:effectLst/>
                          <a:latin typeface="+mn-lt"/>
                          <a:ea typeface="+mj-ea"/>
                        </a:rPr>
                        <a:t>度拍攝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altLang="zh-TW" sz="1600" u="none" strike="noStrike">
                          <a:effectLst/>
                          <a:latin typeface="+mn-lt"/>
                          <a:ea typeface="+mj-ea"/>
                        </a:rPr>
                        <a:t>2</a:t>
                      </a:r>
                      <a:r>
                        <a:rPr lang="zh-TW" altLang="en-US" sz="1600" u="none" strike="noStrike">
                          <a:effectLst/>
                          <a:latin typeface="+mn-lt"/>
                          <a:ea typeface="+mj-ea"/>
                        </a:rPr>
                        <a:t>車道</a:t>
                      </a:r>
                      <a:r>
                        <a:rPr lang="en-US" altLang="zh-TW" sz="1600" u="none" strike="noStrike">
                          <a:effectLst/>
                          <a:latin typeface="+mn-lt"/>
                          <a:ea typeface="+mj-ea"/>
                        </a:rPr>
                        <a:t>(7-8</a:t>
                      </a:r>
                      <a:r>
                        <a:rPr lang="en-US" sz="1600" u="none" strike="noStrike">
                          <a:effectLst/>
                          <a:latin typeface="+mn-lt"/>
                          <a:ea typeface="+mj-ea"/>
                        </a:rPr>
                        <a:t>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zh-TW" altLang="en-US" sz="1600" u="none" strike="noStrike">
                          <a:effectLst/>
                          <a:latin typeface="+mn-lt"/>
                          <a:ea typeface="+mj-ea"/>
                        </a:rPr>
                        <a:t>近端號誌桿前</a:t>
                      </a:r>
                      <a:r>
                        <a:rPr lang="en-US" altLang="zh-TW" sz="1600" u="none" strike="noStrike">
                          <a:effectLst/>
                          <a:latin typeface="+mn-lt"/>
                          <a:ea typeface="+mj-ea"/>
                        </a:rPr>
                        <a:t>10m (</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2mp、5mp(</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a:effectLst/>
                          <a:latin typeface="+mn-lt"/>
                          <a:ea typeface="+mj-ea"/>
                        </a:rPr>
                        <a:t>8mm/16mm</a:t>
                      </a:r>
                      <a:r>
                        <a:rPr lang="zh-TW" altLang="en-US" sz="1600" u="none" strike="noStrike">
                          <a:effectLst/>
                          <a:latin typeface="+mn-lt"/>
                          <a:ea typeface="+mj-ea"/>
                        </a:rPr>
                        <a:t>居多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tc>
                  <a:txBody>
                    <a:bodyPr/>
                    <a:lstStyle/>
                    <a:p>
                      <a:pPr algn="l" fontAlgn="b"/>
                      <a:r>
                        <a:rPr lang="en-US" sz="1600" u="none" strike="noStrike" err="1">
                          <a:effectLst/>
                          <a:latin typeface="+mn-lt"/>
                          <a:ea typeface="+mj-ea"/>
                        </a:rPr>
                        <a:t>Box、Bullet</a:t>
                      </a:r>
                      <a:r>
                        <a:rPr lang="zh-TW" altLang="en-US" sz="1600" u="none" strike="noStrike">
                          <a:effectLst/>
                          <a:latin typeface="+mn-lt"/>
                          <a:ea typeface="+mj-ea"/>
                        </a:rPr>
                        <a:t>為主 </a:t>
                      </a:r>
                      <a:r>
                        <a:rPr lang="en-US" altLang="zh-TW" sz="1600" u="none" strike="noStrike">
                          <a:effectLst/>
                          <a:latin typeface="+mn-lt"/>
                          <a:ea typeface="+mj-ea"/>
                        </a:rPr>
                        <a:t>(</a:t>
                      </a:r>
                      <a:r>
                        <a:rPr lang="zh-TW" altLang="en-US" sz="1600" u="none" strike="noStrike">
                          <a:effectLst/>
                          <a:latin typeface="+mn-lt"/>
                          <a:ea typeface="+mj-ea"/>
                        </a:rPr>
                        <a:t>台灣</a:t>
                      </a:r>
                      <a:r>
                        <a:rPr lang="en-US" altLang="zh-TW" sz="1600" u="none" strike="noStrike">
                          <a:effectLst/>
                          <a:latin typeface="+mn-lt"/>
                          <a:ea typeface="+mj-ea"/>
                        </a:rPr>
                        <a:t>)</a:t>
                      </a:r>
                      <a:endParaRPr lang="en-US" altLang="zh-TW" sz="1600" b="0" i="0" u="none" strike="noStrike">
                        <a:solidFill>
                          <a:srgbClr val="000000"/>
                        </a:solidFill>
                        <a:effectLst/>
                        <a:latin typeface="+mn-lt"/>
                        <a:ea typeface="+mj-ea"/>
                      </a:endParaRPr>
                    </a:p>
                  </a:txBody>
                  <a:tcPr marL="4240" marR="4240" marT="4240" marB="0"/>
                </a:tc>
                <a:extLst>
                  <a:ext uri="{0D108BD9-81ED-4DB2-BD59-A6C34878D82A}">
                    <a16:rowId xmlns:a16="http://schemas.microsoft.com/office/drawing/2014/main" val="3432552947"/>
                  </a:ext>
                </a:extLst>
              </a:tr>
            </a:tbl>
          </a:graphicData>
        </a:graphic>
      </p:graphicFrame>
      <p:cxnSp>
        <p:nvCxnSpPr>
          <p:cNvPr id="4" name="直線接點 3">
            <a:extLst>
              <a:ext uri="{FF2B5EF4-FFF2-40B4-BE49-F238E27FC236}">
                <a16:creationId xmlns:a16="http://schemas.microsoft.com/office/drawing/2014/main" id="{CB73582C-4E10-C18D-2335-2669E2600C84}"/>
              </a:ext>
            </a:extLst>
          </p:cNvPr>
          <p:cNvCxnSpPr>
            <a:cxnSpLocks/>
          </p:cNvCxnSpPr>
          <p:nvPr/>
        </p:nvCxnSpPr>
        <p:spPr>
          <a:xfrm>
            <a:off x="1333982" y="3860800"/>
            <a:ext cx="32126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15B6B94-0764-3DE2-F448-53CB36AF423F}"/>
              </a:ext>
            </a:extLst>
          </p:cNvPr>
          <p:cNvSpPr/>
          <p:nvPr/>
        </p:nvSpPr>
        <p:spPr>
          <a:xfrm>
            <a:off x="1320800" y="2961284"/>
            <a:ext cx="88914" cy="89951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938490E0-181C-18D8-C318-6A82DE364E80}"/>
              </a:ext>
            </a:extLst>
          </p:cNvPr>
          <p:cNvPicPr>
            <a:picLocks noChangeAspect="1"/>
          </p:cNvPicPr>
          <p:nvPr/>
        </p:nvPicPr>
        <p:blipFill>
          <a:blip r:embed="rId2"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562345" flipH="1">
            <a:off x="1161966" y="2765968"/>
            <a:ext cx="409105" cy="409105"/>
          </a:xfrm>
          <a:prstGeom prst="rect">
            <a:avLst/>
          </a:prstGeom>
        </p:spPr>
      </p:pic>
      <p:cxnSp>
        <p:nvCxnSpPr>
          <p:cNvPr id="10" name="直線接點 9">
            <a:extLst>
              <a:ext uri="{FF2B5EF4-FFF2-40B4-BE49-F238E27FC236}">
                <a16:creationId xmlns:a16="http://schemas.microsoft.com/office/drawing/2014/main" id="{9D53036F-1A03-D8E1-17B0-52D274127D6C}"/>
              </a:ext>
            </a:extLst>
          </p:cNvPr>
          <p:cNvCxnSpPr>
            <a:cxnSpLocks/>
          </p:cNvCxnSpPr>
          <p:nvPr/>
        </p:nvCxnSpPr>
        <p:spPr>
          <a:xfrm>
            <a:off x="591283" y="2883966"/>
            <a:ext cx="74269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79E1A738-048C-E8E9-00AA-FB100CB781B7}"/>
              </a:ext>
            </a:extLst>
          </p:cNvPr>
          <p:cNvCxnSpPr>
            <a:cxnSpLocks/>
          </p:cNvCxnSpPr>
          <p:nvPr/>
        </p:nvCxnSpPr>
        <p:spPr>
          <a:xfrm>
            <a:off x="591283" y="2281917"/>
            <a:ext cx="717052" cy="5836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BF83C129-CA72-C783-6A73-B8C2A01D43C0}"/>
              </a:ext>
            </a:extLst>
          </p:cNvPr>
          <p:cNvSpPr txBox="1"/>
          <p:nvPr/>
        </p:nvSpPr>
        <p:spPr>
          <a:xfrm>
            <a:off x="660400" y="3391058"/>
            <a:ext cx="673582" cy="369332"/>
          </a:xfrm>
          <a:prstGeom prst="rect">
            <a:avLst/>
          </a:prstGeom>
          <a:noFill/>
        </p:spPr>
        <p:txBody>
          <a:bodyPr wrap="none" rtlCol="0">
            <a:spAutoFit/>
          </a:bodyPr>
          <a:lstStyle/>
          <a:p>
            <a:r>
              <a:rPr lang="en-US" altLang="zh-TW">
                <a:solidFill>
                  <a:srgbClr val="FF0000"/>
                </a:solidFill>
              </a:rPr>
              <a:t>2-3m</a:t>
            </a:r>
            <a:endParaRPr lang="zh-TW" altLang="en-US">
              <a:solidFill>
                <a:srgbClr val="FF0000"/>
              </a:solidFill>
            </a:endParaRPr>
          </a:p>
        </p:txBody>
      </p:sp>
      <p:sp>
        <p:nvSpPr>
          <p:cNvPr id="13" name="文字方塊 12">
            <a:extLst>
              <a:ext uri="{FF2B5EF4-FFF2-40B4-BE49-F238E27FC236}">
                <a16:creationId xmlns:a16="http://schemas.microsoft.com/office/drawing/2014/main" id="{076D3247-4B77-01A3-7025-D42BF38AA7C2}"/>
              </a:ext>
            </a:extLst>
          </p:cNvPr>
          <p:cNvSpPr txBox="1"/>
          <p:nvPr/>
        </p:nvSpPr>
        <p:spPr>
          <a:xfrm>
            <a:off x="317492" y="2552434"/>
            <a:ext cx="817853" cy="369332"/>
          </a:xfrm>
          <a:prstGeom prst="rect">
            <a:avLst/>
          </a:prstGeom>
          <a:noFill/>
        </p:spPr>
        <p:txBody>
          <a:bodyPr wrap="none" rtlCol="0">
            <a:spAutoFit/>
          </a:bodyPr>
          <a:lstStyle/>
          <a:p>
            <a:r>
              <a:rPr lang="en-US" altLang="zh-TW"/>
              <a:t>35-45°</a:t>
            </a:r>
            <a:endParaRPr lang="zh-TW" altLang="en-US"/>
          </a:p>
        </p:txBody>
      </p:sp>
      <p:pic>
        <p:nvPicPr>
          <p:cNvPr id="16" name="圖片 15">
            <a:extLst>
              <a:ext uri="{FF2B5EF4-FFF2-40B4-BE49-F238E27FC236}">
                <a16:creationId xmlns:a16="http://schemas.microsoft.com/office/drawing/2014/main" id="{91675EA3-A64A-57A1-3BF4-95055CCEA589}"/>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4902516" flipH="1">
            <a:off x="2193171" y="4707644"/>
            <a:ext cx="171979" cy="171979"/>
          </a:xfrm>
          <a:prstGeom prst="rect">
            <a:avLst/>
          </a:prstGeom>
        </p:spPr>
      </p:pic>
      <p:pic>
        <p:nvPicPr>
          <p:cNvPr id="19" name="圖片 18">
            <a:extLst>
              <a:ext uri="{FF2B5EF4-FFF2-40B4-BE49-F238E27FC236}">
                <a16:creationId xmlns:a16="http://schemas.microsoft.com/office/drawing/2014/main" id="{B309722F-1D76-2998-6A53-441C71A54286}"/>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386448" flipH="1">
            <a:off x="1779377" y="5697448"/>
            <a:ext cx="171979" cy="171979"/>
          </a:xfrm>
          <a:prstGeom prst="rect">
            <a:avLst/>
          </a:prstGeom>
        </p:spPr>
      </p:pic>
      <p:pic>
        <p:nvPicPr>
          <p:cNvPr id="20" name="圖片 19">
            <a:extLst>
              <a:ext uri="{FF2B5EF4-FFF2-40B4-BE49-F238E27FC236}">
                <a16:creationId xmlns:a16="http://schemas.microsoft.com/office/drawing/2014/main" id="{1FC0F651-3846-2BD8-B3FB-C8203812268A}"/>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7208184" flipH="1">
            <a:off x="2873740" y="6065521"/>
            <a:ext cx="171979" cy="171979"/>
          </a:xfrm>
          <a:prstGeom prst="rect">
            <a:avLst/>
          </a:prstGeom>
        </p:spPr>
      </p:pic>
      <p:pic>
        <p:nvPicPr>
          <p:cNvPr id="21" name="圖片 20">
            <a:extLst>
              <a:ext uri="{FF2B5EF4-FFF2-40B4-BE49-F238E27FC236}">
                <a16:creationId xmlns:a16="http://schemas.microsoft.com/office/drawing/2014/main" id="{7A11E676-1A7E-4DC8-69AF-DA8FA9530C26}"/>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1353384" flipH="1">
            <a:off x="3202050" y="5009605"/>
            <a:ext cx="171979" cy="171979"/>
          </a:xfrm>
          <a:prstGeom prst="rect">
            <a:avLst/>
          </a:prstGeom>
        </p:spPr>
      </p:pic>
      <p:sp>
        <p:nvSpPr>
          <p:cNvPr id="23" name="文字方塊 22">
            <a:extLst>
              <a:ext uri="{FF2B5EF4-FFF2-40B4-BE49-F238E27FC236}">
                <a16:creationId xmlns:a16="http://schemas.microsoft.com/office/drawing/2014/main" id="{D3BD123B-7C72-A3FA-837E-FFE206D50082}"/>
              </a:ext>
            </a:extLst>
          </p:cNvPr>
          <p:cNvSpPr txBox="1"/>
          <p:nvPr/>
        </p:nvSpPr>
        <p:spPr>
          <a:xfrm>
            <a:off x="570831" y="5878531"/>
            <a:ext cx="1178528" cy="584775"/>
          </a:xfrm>
          <a:prstGeom prst="rect">
            <a:avLst/>
          </a:prstGeom>
          <a:noFill/>
        </p:spPr>
        <p:txBody>
          <a:bodyPr wrap="none" rtlCol="0">
            <a:spAutoFit/>
          </a:bodyPr>
          <a:lstStyle/>
          <a:p>
            <a:r>
              <a:rPr lang="zh-TW" altLang="en-US" sz="1600"/>
              <a:t>寬度</a:t>
            </a:r>
            <a:r>
              <a:rPr lang="en-US" altLang="zh-TW" sz="1600"/>
              <a:t>=</a:t>
            </a:r>
            <a:r>
              <a:rPr lang="en-US" altLang="zh-TW" sz="1600">
                <a:solidFill>
                  <a:srgbClr val="FF0000"/>
                </a:solidFill>
              </a:rPr>
              <a:t>7-8m</a:t>
            </a:r>
            <a:r>
              <a:rPr lang="zh-TW" altLang="en-US" sz="1600"/>
              <a:t> </a:t>
            </a:r>
            <a:endParaRPr lang="en-US" altLang="zh-TW" sz="1600"/>
          </a:p>
          <a:p>
            <a:r>
              <a:rPr lang="en-US" altLang="zh-TW" sz="1600"/>
              <a:t>(2</a:t>
            </a:r>
            <a:r>
              <a:rPr lang="zh-TW" altLang="en-US" sz="1600"/>
              <a:t>車道</a:t>
            </a:r>
            <a:r>
              <a:rPr lang="en-US" altLang="zh-TW" sz="1600"/>
              <a:t>)</a:t>
            </a:r>
            <a:endParaRPr lang="zh-TW" altLang="en-US" sz="1600"/>
          </a:p>
        </p:txBody>
      </p:sp>
      <p:sp>
        <p:nvSpPr>
          <p:cNvPr id="24" name="矩形 23">
            <a:extLst>
              <a:ext uri="{FF2B5EF4-FFF2-40B4-BE49-F238E27FC236}">
                <a16:creationId xmlns:a16="http://schemas.microsoft.com/office/drawing/2014/main" id="{B61F6990-03A5-1AEC-2680-117D77640FC5}"/>
              </a:ext>
            </a:extLst>
          </p:cNvPr>
          <p:cNvSpPr/>
          <p:nvPr/>
        </p:nvSpPr>
        <p:spPr>
          <a:xfrm>
            <a:off x="3422416" y="6151512"/>
            <a:ext cx="408926" cy="457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2D0510FD-D4B1-6FBD-A837-A3AE42A88768}"/>
              </a:ext>
            </a:extLst>
          </p:cNvPr>
          <p:cNvSpPr/>
          <p:nvPr/>
        </p:nvSpPr>
        <p:spPr>
          <a:xfrm rot="5400000">
            <a:off x="3490977" y="6300965"/>
            <a:ext cx="271802" cy="408926"/>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7CFA233E-665A-1C06-9FC1-12DDECC20A29}"/>
              </a:ext>
            </a:extLst>
          </p:cNvPr>
          <p:cNvSpPr txBox="1"/>
          <p:nvPr/>
        </p:nvSpPr>
        <p:spPr>
          <a:xfrm>
            <a:off x="3860078" y="6063197"/>
            <a:ext cx="1800493" cy="646331"/>
          </a:xfrm>
          <a:prstGeom prst="rect">
            <a:avLst/>
          </a:prstGeom>
          <a:noFill/>
        </p:spPr>
        <p:txBody>
          <a:bodyPr wrap="none" rtlCol="0">
            <a:spAutoFit/>
          </a:bodyPr>
          <a:lstStyle/>
          <a:p>
            <a:r>
              <a:rPr lang="zh-TW" altLang="en-US"/>
              <a:t>停止線</a:t>
            </a:r>
            <a:endParaRPr lang="en-US" altLang="zh-TW"/>
          </a:p>
          <a:p>
            <a:r>
              <a:rPr lang="zh-TW" altLang="en-US"/>
              <a:t>攝影機拍攝範圍</a:t>
            </a:r>
          </a:p>
        </p:txBody>
      </p:sp>
      <p:sp>
        <p:nvSpPr>
          <p:cNvPr id="28" name="等腰三角形 27">
            <a:extLst>
              <a:ext uri="{FF2B5EF4-FFF2-40B4-BE49-F238E27FC236}">
                <a16:creationId xmlns:a16="http://schemas.microsoft.com/office/drawing/2014/main" id="{16BA0E18-660D-8B43-15CB-40BA58691F58}"/>
              </a:ext>
            </a:extLst>
          </p:cNvPr>
          <p:cNvSpPr/>
          <p:nvPr/>
        </p:nvSpPr>
        <p:spPr>
          <a:xfrm rot="9386200">
            <a:off x="2354285" y="5416748"/>
            <a:ext cx="791425" cy="720000"/>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9E69A4E0-433E-41B3-BD37-F71069AC6221}"/>
              </a:ext>
            </a:extLst>
          </p:cNvPr>
          <p:cNvSpPr txBox="1"/>
          <p:nvPr/>
        </p:nvSpPr>
        <p:spPr>
          <a:xfrm>
            <a:off x="2935697" y="3894617"/>
            <a:ext cx="907621" cy="369332"/>
          </a:xfrm>
          <a:prstGeom prst="rect">
            <a:avLst/>
          </a:prstGeom>
          <a:noFill/>
        </p:spPr>
        <p:txBody>
          <a:bodyPr wrap="none" rtlCol="0">
            <a:spAutoFit/>
          </a:bodyPr>
          <a:lstStyle/>
          <a:p>
            <a:r>
              <a:rPr lang="en-US" altLang="zh-TW">
                <a:solidFill>
                  <a:srgbClr val="FF0000"/>
                </a:solidFill>
              </a:rPr>
              <a:t>10-20m</a:t>
            </a:r>
            <a:endParaRPr lang="zh-TW" altLang="en-US">
              <a:solidFill>
                <a:srgbClr val="FF0000"/>
              </a:solidFill>
            </a:endParaRPr>
          </a:p>
        </p:txBody>
      </p:sp>
      <p:sp>
        <p:nvSpPr>
          <p:cNvPr id="33" name="文字方塊 32">
            <a:extLst>
              <a:ext uri="{FF2B5EF4-FFF2-40B4-BE49-F238E27FC236}">
                <a16:creationId xmlns:a16="http://schemas.microsoft.com/office/drawing/2014/main" id="{2701D799-B50B-4508-3128-0D51B74E811F}"/>
              </a:ext>
            </a:extLst>
          </p:cNvPr>
          <p:cNvSpPr txBox="1"/>
          <p:nvPr/>
        </p:nvSpPr>
        <p:spPr>
          <a:xfrm>
            <a:off x="237678" y="3099478"/>
            <a:ext cx="1107996" cy="369332"/>
          </a:xfrm>
          <a:prstGeom prst="rect">
            <a:avLst/>
          </a:prstGeom>
          <a:noFill/>
        </p:spPr>
        <p:txBody>
          <a:bodyPr wrap="none" rtlCol="0">
            <a:spAutoFit/>
          </a:bodyPr>
          <a:lstStyle/>
          <a:p>
            <a:r>
              <a:rPr lang="zh-TW" altLang="en-US"/>
              <a:t>獨立桿件</a:t>
            </a:r>
          </a:p>
        </p:txBody>
      </p:sp>
      <p:sp>
        <p:nvSpPr>
          <p:cNvPr id="36" name="等腰三角形 35">
            <a:extLst>
              <a:ext uri="{FF2B5EF4-FFF2-40B4-BE49-F238E27FC236}">
                <a16:creationId xmlns:a16="http://schemas.microsoft.com/office/drawing/2014/main" id="{FD9B54C5-BC58-A9C1-8BF4-041CBD1C85E2}"/>
              </a:ext>
            </a:extLst>
          </p:cNvPr>
          <p:cNvSpPr/>
          <p:nvPr/>
        </p:nvSpPr>
        <p:spPr>
          <a:xfrm rot="14588075">
            <a:off x="1814621" y="5251280"/>
            <a:ext cx="791425" cy="720000"/>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等腰三角形 36">
            <a:extLst>
              <a:ext uri="{FF2B5EF4-FFF2-40B4-BE49-F238E27FC236}">
                <a16:creationId xmlns:a16="http://schemas.microsoft.com/office/drawing/2014/main" id="{CFAA4ED4-D94D-401E-CE24-2DFEF7D7ACAA}"/>
              </a:ext>
            </a:extLst>
          </p:cNvPr>
          <p:cNvSpPr/>
          <p:nvPr/>
        </p:nvSpPr>
        <p:spPr>
          <a:xfrm rot="19558498">
            <a:off x="2071301" y="4780695"/>
            <a:ext cx="791425" cy="720000"/>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等腰三角形 37">
            <a:extLst>
              <a:ext uri="{FF2B5EF4-FFF2-40B4-BE49-F238E27FC236}">
                <a16:creationId xmlns:a16="http://schemas.microsoft.com/office/drawing/2014/main" id="{BEE6C2B9-6060-4377-12C5-CCDC8E82705F}"/>
              </a:ext>
            </a:extLst>
          </p:cNvPr>
          <p:cNvSpPr/>
          <p:nvPr/>
        </p:nvSpPr>
        <p:spPr>
          <a:xfrm rot="3795804">
            <a:off x="2497386" y="4924197"/>
            <a:ext cx="791425" cy="720000"/>
          </a:xfrm>
          <a:prstGeom prst="triangle">
            <a:avLst/>
          </a:prstGeom>
          <a:solidFill>
            <a:schemeClr val="accent6">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F98E352-FAB0-EC55-9657-0D8D5DAA8089}"/>
              </a:ext>
            </a:extLst>
          </p:cNvPr>
          <p:cNvSpPr/>
          <p:nvPr/>
        </p:nvSpPr>
        <p:spPr>
          <a:xfrm rot="5400000">
            <a:off x="2808885" y="5280653"/>
            <a:ext cx="288000" cy="457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050729E6-7780-34F5-C411-8663DC1A0CFA}"/>
              </a:ext>
            </a:extLst>
          </p:cNvPr>
          <p:cNvSpPr/>
          <p:nvPr/>
        </p:nvSpPr>
        <p:spPr>
          <a:xfrm rot="5400000">
            <a:off x="2118183" y="5544175"/>
            <a:ext cx="288000" cy="457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A621730-8B85-BA11-2F2A-0E4503750B92}"/>
              </a:ext>
            </a:extLst>
          </p:cNvPr>
          <p:cNvSpPr/>
          <p:nvPr/>
        </p:nvSpPr>
        <p:spPr>
          <a:xfrm rot="10800000">
            <a:off x="2603500" y="5746648"/>
            <a:ext cx="288000" cy="457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B1635018-FB4B-B4FE-4516-1E87FE92D22B}"/>
              </a:ext>
            </a:extLst>
          </p:cNvPr>
          <p:cNvSpPr/>
          <p:nvPr/>
        </p:nvSpPr>
        <p:spPr>
          <a:xfrm rot="10800000">
            <a:off x="2315500" y="5079910"/>
            <a:ext cx="288000" cy="457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手繪多邊形: 圖案 43">
            <a:extLst>
              <a:ext uri="{FF2B5EF4-FFF2-40B4-BE49-F238E27FC236}">
                <a16:creationId xmlns:a16="http://schemas.microsoft.com/office/drawing/2014/main" id="{E956F6E4-727C-2E8A-685F-F0DAF877705B}"/>
              </a:ext>
            </a:extLst>
          </p:cNvPr>
          <p:cNvSpPr/>
          <p:nvPr/>
        </p:nvSpPr>
        <p:spPr>
          <a:xfrm>
            <a:off x="6975474" y="2057400"/>
            <a:ext cx="4518025" cy="1803400"/>
          </a:xfrm>
          <a:custGeom>
            <a:avLst/>
            <a:gdLst>
              <a:gd name="connsiteX0" fmla="*/ 0 w 4432300"/>
              <a:gd name="connsiteY0" fmla="*/ 0 h 1866900"/>
              <a:gd name="connsiteX1" fmla="*/ 2171700 w 4432300"/>
              <a:gd name="connsiteY1" fmla="*/ 1866900 h 1866900"/>
              <a:gd name="connsiteX2" fmla="*/ 4432300 w 4432300"/>
              <a:gd name="connsiteY2" fmla="*/ 1866900 h 1866900"/>
              <a:gd name="connsiteX3" fmla="*/ 0 w 4432300"/>
              <a:gd name="connsiteY3" fmla="*/ 0 h 1866900"/>
              <a:gd name="connsiteX0" fmla="*/ 0 w 4470400"/>
              <a:gd name="connsiteY0" fmla="*/ 0 h 1955800"/>
              <a:gd name="connsiteX1" fmla="*/ 2209800 w 4470400"/>
              <a:gd name="connsiteY1" fmla="*/ 1955800 h 1955800"/>
              <a:gd name="connsiteX2" fmla="*/ 4470400 w 4470400"/>
              <a:gd name="connsiteY2" fmla="*/ 1955800 h 1955800"/>
              <a:gd name="connsiteX3" fmla="*/ 0 w 4470400"/>
              <a:gd name="connsiteY3" fmla="*/ 0 h 1955800"/>
              <a:gd name="connsiteX0" fmla="*/ 0 w 4518025"/>
              <a:gd name="connsiteY0" fmla="*/ 0 h 1803400"/>
              <a:gd name="connsiteX1" fmla="*/ 2257425 w 4518025"/>
              <a:gd name="connsiteY1" fmla="*/ 1803400 h 1803400"/>
              <a:gd name="connsiteX2" fmla="*/ 4518025 w 4518025"/>
              <a:gd name="connsiteY2" fmla="*/ 1803400 h 1803400"/>
              <a:gd name="connsiteX3" fmla="*/ 0 w 4518025"/>
              <a:gd name="connsiteY3" fmla="*/ 0 h 1803400"/>
            </a:gdLst>
            <a:ahLst/>
            <a:cxnLst>
              <a:cxn ang="0">
                <a:pos x="connsiteX0" y="connsiteY0"/>
              </a:cxn>
              <a:cxn ang="0">
                <a:pos x="connsiteX1" y="connsiteY1"/>
              </a:cxn>
              <a:cxn ang="0">
                <a:pos x="connsiteX2" y="connsiteY2"/>
              </a:cxn>
              <a:cxn ang="0">
                <a:pos x="connsiteX3" y="connsiteY3"/>
              </a:cxn>
            </a:cxnLst>
            <a:rect l="l" t="t" r="r" b="b"/>
            <a:pathLst>
              <a:path w="4518025" h="1803400">
                <a:moveTo>
                  <a:pt x="0" y="0"/>
                </a:moveTo>
                <a:lnTo>
                  <a:pt x="2257425" y="1803400"/>
                </a:lnTo>
                <a:lnTo>
                  <a:pt x="4518025" y="1803400"/>
                </a:lnTo>
                <a:lnTo>
                  <a:pt x="0" y="0"/>
                </a:lnTo>
                <a:close/>
              </a:path>
            </a:pathLst>
          </a:cu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a:extLst>
              <a:ext uri="{FF2B5EF4-FFF2-40B4-BE49-F238E27FC236}">
                <a16:creationId xmlns:a16="http://schemas.microsoft.com/office/drawing/2014/main" id="{75834A27-347E-1289-C766-BA6C4211397B}"/>
              </a:ext>
            </a:extLst>
          </p:cNvPr>
          <p:cNvCxnSpPr>
            <a:cxnSpLocks/>
          </p:cNvCxnSpPr>
          <p:nvPr/>
        </p:nvCxnSpPr>
        <p:spPr>
          <a:xfrm>
            <a:off x="6943670" y="3860800"/>
            <a:ext cx="48129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E7AD14DA-552A-D45C-808E-1C576C3BB0D7}"/>
              </a:ext>
            </a:extLst>
          </p:cNvPr>
          <p:cNvSpPr/>
          <p:nvPr/>
        </p:nvSpPr>
        <p:spPr>
          <a:xfrm>
            <a:off x="6930488" y="2231800"/>
            <a:ext cx="47570" cy="1629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a:extLst>
              <a:ext uri="{FF2B5EF4-FFF2-40B4-BE49-F238E27FC236}">
                <a16:creationId xmlns:a16="http://schemas.microsoft.com/office/drawing/2014/main" id="{E6020E4C-ACCF-E665-5B1C-8445278CDA48}"/>
              </a:ext>
            </a:extLst>
          </p:cNvPr>
          <p:cNvCxnSpPr>
            <a:cxnSpLocks/>
          </p:cNvCxnSpPr>
          <p:nvPr/>
        </p:nvCxnSpPr>
        <p:spPr>
          <a:xfrm>
            <a:off x="6670256" y="2196231"/>
            <a:ext cx="2591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9" name="圖片 48">
            <a:extLst>
              <a:ext uri="{FF2B5EF4-FFF2-40B4-BE49-F238E27FC236}">
                <a16:creationId xmlns:a16="http://schemas.microsoft.com/office/drawing/2014/main" id="{F015D5A3-8812-DE1F-0E36-426BF0B76D42}"/>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33552" y="2096554"/>
            <a:ext cx="303848" cy="202197"/>
          </a:xfrm>
          <a:prstGeom prst="rect">
            <a:avLst/>
          </a:prstGeom>
        </p:spPr>
      </p:pic>
      <p:pic>
        <p:nvPicPr>
          <p:cNvPr id="50" name="圖片 49">
            <a:extLst>
              <a:ext uri="{FF2B5EF4-FFF2-40B4-BE49-F238E27FC236}">
                <a16:creationId xmlns:a16="http://schemas.microsoft.com/office/drawing/2014/main" id="{2C6D0772-5F8A-A9AB-EC0F-DF79B5D59F4B}"/>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33552" y="1958837"/>
            <a:ext cx="303848" cy="202197"/>
          </a:xfrm>
          <a:prstGeom prst="rect">
            <a:avLst/>
          </a:prstGeom>
        </p:spPr>
      </p:pic>
      <p:sp>
        <p:nvSpPr>
          <p:cNvPr id="51" name="手繪多邊形: 圖案 50">
            <a:extLst>
              <a:ext uri="{FF2B5EF4-FFF2-40B4-BE49-F238E27FC236}">
                <a16:creationId xmlns:a16="http://schemas.microsoft.com/office/drawing/2014/main" id="{3D8DBFD5-FB36-26D8-74C7-B2CA9FF00CBB}"/>
              </a:ext>
            </a:extLst>
          </p:cNvPr>
          <p:cNvSpPr/>
          <p:nvPr/>
        </p:nvSpPr>
        <p:spPr>
          <a:xfrm>
            <a:off x="7014624" y="2222500"/>
            <a:ext cx="2697163" cy="1638300"/>
          </a:xfrm>
          <a:custGeom>
            <a:avLst/>
            <a:gdLst>
              <a:gd name="connsiteX0" fmla="*/ 0 w 3213100"/>
              <a:gd name="connsiteY0" fmla="*/ 0 h 1828800"/>
              <a:gd name="connsiteX1" fmla="*/ 1143000 w 3213100"/>
              <a:gd name="connsiteY1" fmla="*/ 1828800 h 1828800"/>
              <a:gd name="connsiteX2" fmla="*/ 3213100 w 3213100"/>
              <a:gd name="connsiteY2" fmla="*/ 1828800 h 1828800"/>
              <a:gd name="connsiteX3" fmla="*/ 0 w 3213100"/>
              <a:gd name="connsiteY3" fmla="*/ 0 h 1828800"/>
              <a:gd name="connsiteX0" fmla="*/ 0 w 2171700"/>
              <a:gd name="connsiteY0" fmla="*/ 0 h 1828800"/>
              <a:gd name="connsiteX1" fmla="*/ 1143000 w 2171700"/>
              <a:gd name="connsiteY1" fmla="*/ 1828800 h 1828800"/>
              <a:gd name="connsiteX2" fmla="*/ 2171700 w 2171700"/>
              <a:gd name="connsiteY2" fmla="*/ 1828800 h 1828800"/>
              <a:gd name="connsiteX3" fmla="*/ 0 w 2171700"/>
              <a:gd name="connsiteY3" fmla="*/ 0 h 1828800"/>
              <a:gd name="connsiteX0" fmla="*/ 0 w 2654300"/>
              <a:gd name="connsiteY0" fmla="*/ 0 h 1828800"/>
              <a:gd name="connsiteX1" fmla="*/ 1143000 w 2654300"/>
              <a:gd name="connsiteY1" fmla="*/ 1828800 h 1828800"/>
              <a:gd name="connsiteX2" fmla="*/ 2654300 w 2654300"/>
              <a:gd name="connsiteY2" fmla="*/ 1828800 h 1828800"/>
              <a:gd name="connsiteX3" fmla="*/ 0 w 2654300"/>
              <a:gd name="connsiteY3" fmla="*/ 0 h 1828800"/>
              <a:gd name="connsiteX0" fmla="*/ 0 w 2697163"/>
              <a:gd name="connsiteY0" fmla="*/ 0 h 1638300"/>
              <a:gd name="connsiteX1" fmla="*/ 1185863 w 2697163"/>
              <a:gd name="connsiteY1" fmla="*/ 1638300 h 1638300"/>
              <a:gd name="connsiteX2" fmla="*/ 2697163 w 2697163"/>
              <a:gd name="connsiteY2" fmla="*/ 1638300 h 1638300"/>
              <a:gd name="connsiteX3" fmla="*/ 0 w 2697163"/>
              <a:gd name="connsiteY3" fmla="*/ 0 h 1638300"/>
            </a:gdLst>
            <a:ahLst/>
            <a:cxnLst>
              <a:cxn ang="0">
                <a:pos x="connsiteX0" y="connsiteY0"/>
              </a:cxn>
              <a:cxn ang="0">
                <a:pos x="connsiteX1" y="connsiteY1"/>
              </a:cxn>
              <a:cxn ang="0">
                <a:pos x="connsiteX2" y="connsiteY2"/>
              </a:cxn>
              <a:cxn ang="0">
                <a:pos x="connsiteX3" y="connsiteY3"/>
              </a:cxn>
            </a:cxnLst>
            <a:rect l="l" t="t" r="r" b="b"/>
            <a:pathLst>
              <a:path w="2697163" h="1638300">
                <a:moveTo>
                  <a:pt x="0" y="0"/>
                </a:moveTo>
                <a:lnTo>
                  <a:pt x="1185863" y="1638300"/>
                </a:lnTo>
                <a:lnTo>
                  <a:pt x="2697163" y="163830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a:extLst>
              <a:ext uri="{FF2B5EF4-FFF2-40B4-BE49-F238E27FC236}">
                <a16:creationId xmlns:a16="http://schemas.microsoft.com/office/drawing/2014/main" id="{7689489D-EFC9-1CBB-6ACF-0E57D5D454E2}"/>
              </a:ext>
            </a:extLst>
          </p:cNvPr>
          <p:cNvSpPr txBox="1"/>
          <p:nvPr/>
        </p:nvSpPr>
        <p:spPr>
          <a:xfrm>
            <a:off x="6010441" y="1983250"/>
            <a:ext cx="747320" cy="338554"/>
          </a:xfrm>
          <a:prstGeom prst="rect">
            <a:avLst/>
          </a:prstGeom>
          <a:noFill/>
        </p:spPr>
        <p:txBody>
          <a:bodyPr wrap="none" rtlCol="0">
            <a:spAutoFit/>
          </a:bodyPr>
          <a:lstStyle/>
          <a:p>
            <a:r>
              <a:rPr lang="en-US" altLang="zh-TW" sz="1600"/>
              <a:t>35-45°</a:t>
            </a:r>
            <a:endParaRPr lang="zh-TW" altLang="en-US" sz="1600"/>
          </a:p>
        </p:txBody>
      </p:sp>
      <p:cxnSp>
        <p:nvCxnSpPr>
          <p:cNvPr id="53" name="直線接點 52">
            <a:extLst>
              <a:ext uri="{FF2B5EF4-FFF2-40B4-BE49-F238E27FC236}">
                <a16:creationId xmlns:a16="http://schemas.microsoft.com/office/drawing/2014/main" id="{FB8106B7-2B7F-119F-ACC0-44B07BF0F72A}"/>
              </a:ext>
            </a:extLst>
          </p:cNvPr>
          <p:cNvCxnSpPr>
            <a:cxnSpLocks/>
          </p:cNvCxnSpPr>
          <p:nvPr/>
        </p:nvCxnSpPr>
        <p:spPr>
          <a:xfrm>
            <a:off x="6670256" y="2056537"/>
            <a:ext cx="284017" cy="1467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C3999880-9A20-4D2B-E31D-67D153D07052}"/>
              </a:ext>
            </a:extLst>
          </p:cNvPr>
          <p:cNvSpPr txBox="1"/>
          <p:nvPr/>
        </p:nvSpPr>
        <p:spPr>
          <a:xfrm>
            <a:off x="7460315" y="1618653"/>
            <a:ext cx="877163" cy="369332"/>
          </a:xfrm>
          <a:prstGeom prst="rect">
            <a:avLst/>
          </a:prstGeom>
          <a:noFill/>
        </p:spPr>
        <p:txBody>
          <a:bodyPr wrap="none" rtlCol="0">
            <a:spAutoFit/>
          </a:bodyPr>
          <a:lstStyle/>
          <a:p>
            <a:r>
              <a:rPr lang="zh-TW" altLang="en-US"/>
              <a:t>遠景鏡</a:t>
            </a:r>
          </a:p>
        </p:txBody>
      </p:sp>
      <p:cxnSp>
        <p:nvCxnSpPr>
          <p:cNvPr id="57" name="直線單箭頭接點 56">
            <a:extLst>
              <a:ext uri="{FF2B5EF4-FFF2-40B4-BE49-F238E27FC236}">
                <a16:creationId xmlns:a16="http://schemas.microsoft.com/office/drawing/2014/main" id="{E2CD94C3-502A-0545-E3D0-DBC102480B2F}"/>
              </a:ext>
            </a:extLst>
          </p:cNvPr>
          <p:cNvCxnSpPr>
            <a:cxnSpLocks/>
            <a:stCxn id="56" idx="1"/>
            <a:endCxn id="50" idx="0"/>
          </p:cNvCxnSpPr>
          <p:nvPr/>
        </p:nvCxnSpPr>
        <p:spPr>
          <a:xfrm flipH="1">
            <a:off x="6985476" y="1803319"/>
            <a:ext cx="474839" cy="15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1BB1620C-43DE-B96B-B846-0A16A970A303}"/>
              </a:ext>
            </a:extLst>
          </p:cNvPr>
          <p:cNvSpPr txBox="1"/>
          <p:nvPr/>
        </p:nvSpPr>
        <p:spPr>
          <a:xfrm>
            <a:off x="6010441" y="1750423"/>
            <a:ext cx="747320" cy="338554"/>
          </a:xfrm>
          <a:prstGeom prst="rect">
            <a:avLst/>
          </a:prstGeom>
          <a:noFill/>
        </p:spPr>
        <p:txBody>
          <a:bodyPr wrap="none" rtlCol="0">
            <a:spAutoFit/>
          </a:bodyPr>
          <a:lstStyle/>
          <a:p>
            <a:r>
              <a:rPr lang="en-US" altLang="zh-TW" sz="1600"/>
              <a:t>15-20°</a:t>
            </a:r>
            <a:endParaRPr lang="zh-TW" altLang="en-US" sz="1600"/>
          </a:p>
        </p:txBody>
      </p:sp>
      <p:cxnSp>
        <p:nvCxnSpPr>
          <p:cNvPr id="79" name="直線接點 78">
            <a:extLst>
              <a:ext uri="{FF2B5EF4-FFF2-40B4-BE49-F238E27FC236}">
                <a16:creationId xmlns:a16="http://schemas.microsoft.com/office/drawing/2014/main" id="{C7B7CA88-347A-A173-6CDB-CE22F3D907F5}"/>
              </a:ext>
            </a:extLst>
          </p:cNvPr>
          <p:cNvCxnSpPr>
            <a:cxnSpLocks/>
          </p:cNvCxnSpPr>
          <p:nvPr/>
        </p:nvCxnSpPr>
        <p:spPr>
          <a:xfrm>
            <a:off x="6670256" y="2069079"/>
            <a:ext cx="2591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B90B47BA-242F-BD5C-802C-843864303AA6}"/>
              </a:ext>
            </a:extLst>
          </p:cNvPr>
          <p:cNvCxnSpPr>
            <a:cxnSpLocks/>
          </p:cNvCxnSpPr>
          <p:nvPr/>
        </p:nvCxnSpPr>
        <p:spPr>
          <a:xfrm>
            <a:off x="6670256" y="1929385"/>
            <a:ext cx="284017" cy="1467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70ECE290-5C59-2679-1FD9-C2365D89A157}"/>
              </a:ext>
            </a:extLst>
          </p:cNvPr>
          <p:cNvSpPr txBox="1"/>
          <p:nvPr/>
        </p:nvSpPr>
        <p:spPr>
          <a:xfrm>
            <a:off x="8612728" y="3894617"/>
            <a:ext cx="790601" cy="369332"/>
          </a:xfrm>
          <a:prstGeom prst="rect">
            <a:avLst/>
          </a:prstGeom>
          <a:noFill/>
        </p:spPr>
        <p:txBody>
          <a:bodyPr wrap="none" rtlCol="0">
            <a:spAutoFit/>
          </a:bodyPr>
          <a:lstStyle/>
          <a:p>
            <a:r>
              <a:rPr lang="en-US" altLang="zh-TW">
                <a:solidFill>
                  <a:srgbClr val="FF0000"/>
                </a:solidFill>
              </a:rPr>
              <a:t>5-20m</a:t>
            </a:r>
            <a:endParaRPr lang="zh-TW" altLang="en-US">
              <a:solidFill>
                <a:srgbClr val="FF0000"/>
              </a:solidFill>
            </a:endParaRPr>
          </a:p>
        </p:txBody>
      </p:sp>
      <p:sp>
        <p:nvSpPr>
          <p:cNvPr id="82" name="文字方塊 81">
            <a:extLst>
              <a:ext uri="{FF2B5EF4-FFF2-40B4-BE49-F238E27FC236}">
                <a16:creationId xmlns:a16="http://schemas.microsoft.com/office/drawing/2014/main" id="{A4A0AF5F-66B1-E376-B07D-51480A0B2277}"/>
              </a:ext>
            </a:extLst>
          </p:cNvPr>
          <p:cNvSpPr txBox="1"/>
          <p:nvPr/>
        </p:nvSpPr>
        <p:spPr>
          <a:xfrm>
            <a:off x="10115197" y="3894617"/>
            <a:ext cx="907621" cy="369332"/>
          </a:xfrm>
          <a:prstGeom prst="rect">
            <a:avLst/>
          </a:prstGeom>
          <a:noFill/>
        </p:spPr>
        <p:txBody>
          <a:bodyPr wrap="none" rtlCol="0">
            <a:spAutoFit/>
          </a:bodyPr>
          <a:lstStyle/>
          <a:p>
            <a:r>
              <a:rPr lang="en-US" altLang="zh-TW">
                <a:solidFill>
                  <a:srgbClr val="FF0000"/>
                </a:solidFill>
              </a:rPr>
              <a:t>20-50m</a:t>
            </a:r>
            <a:endParaRPr lang="zh-TW" altLang="en-US">
              <a:solidFill>
                <a:srgbClr val="FF0000"/>
              </a:solidFill>
            </a:endParaRPr>
          </a:p>
        </p:txBody>
      </p:sp>
      <p:sp>
        <p:nvSpPr>
          <p:cNvPr id="83" name="矩形 82">
            <a:extLst>
              <a:ext uri="{FF2B5EF4-FFF2-40B4-BE49-F238E27FC236}">
                <a16:creationId xmlns:a16="http://schemas.microsoft.com/office/drawing/2014/main" id="{ADF9836E-97AB-CB6F-7A04-0E5EF7A01443}"/>
              </a:ext>
            </a:extLst>
          </p:cNvPr>
          <p:cNvSpPr/>
          <p:nvPr/>
        </p:nvSpPr>
        <p:spPr>
          <a:xfrm>
            <a:off x="9035297" y="5064275"/>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2A5B7924-AFE9-6085-DE15-1C05A6B57983}"/>
              </a:ext>
            </a:extLst>
          </p:cNvPr>
          <p:cNvSpPr/>
          <p:nvPr/>
        </p:nvSpPr>
        <p:spPr>
          <a:xfrm rot="5400000">
            <a:off x="9262619" y="5674827"/>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5" name="圖片 84">
            <a:extLst>
              <a:ext uri="{FF2B5EF4-FFF2-40B4-BE49-F238E27FC236}">
                <a16:creationId xmlns:a16="http://schemas.microsoft.com/office/drawing/2014/main" id="{7A46B178-46AA-F691-3890-47505A59727D}"/>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4902516" flipH="1">
            <a:off x="9046797" y="5075776"/>
            <a:ext cx="171979" cy="171979"/>
          </a:xfrm>
          <a:prstGeom prst="rect">
            <a:avLst/>
          </a:prstGeom>
        </p:spPr>
      </p:pic>
      <p:sp>
        <p:nvSpPr>
          <p:cNvPr id="86" name="矩形 85">
            <a:extLst>
              <a:ext uri="{FF2B5EF4-FFF2-40B4-BE49-F238E27FC236}">
                <a16:creationId xmlns:a16="http://schemas.microsoft.com/office/drawing/2014/main" id="{61829672-BDA7-5E79-8AE0-084C8E3FD2A4}"/>
              </a:ext>
            </a:extLst>
          </p:cNvPr>
          <p:cNvSpPr/>
          <p:nvPr/>
        </p:nvSpPr>
        <p:spPr>
          <a:xfrm rot="5400000">
            <a:off x="8506969" y="5388473"/>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C734A554-35FB-187B-656E-6DF6D03A6BF3}"/>
              </a:ext>
            </a:extLst>
          </p:cNvPr>
          <p:cNvSpPr/>
          <p:nvPr/>
        </p:nvSpPr>
        <p:spPr>
          <a:xfrm rot="10800000">
            <a:off x="8766063" y="5897535"/>
            <a:ext cx="408926" cy="457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8" name="圖片 87">
            <a:extLst>
              <a:ext uri="{FF2B5EF4-FFF2-40B4-BE49-F238E27FC236}">
                <a16:creationId xmlns:a16="http://schemas.microsoft.com/office/drawing/2014/main" id="{1FDFBF79-27D3-1196-3CAE-ED284BE20533}"/>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386448" flipH="1">
            <a:off x="8697675" y="5461339"/>
            <a:ext cx="171979" cy="171979"/>
          </a:xfrm>
          <a:prstGeom prst="rect">
            <a:avLst/>
          </a:prstGeom>
        </p:spPr>
      </p:pic>
      <p:pic>
        <p:nvPicPr>
          <p:cNvPr id="89" name="圖片 88">
            <a:extLst>
              <a:ext uri="{FF2B5EF4-FFF2-40B4-BE49-F238E27FC236}">
                <a16:creationId xmlns:a16="http://schemas.microsoft.com/office/drawing/2014/main" id="{C1B45234-3906-0F31-B65F-4AD28102C3BF}"/>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7208184" flipH="1">
            <a:off x="8993083" y="5726982"/>
            <a:ext cx="171979" cy="171979"/>
          </a:xfrm>
          <a:prstGeom prst="rect">
            <a:avLst/>
          </a:prstGeom>
        </p:spPr>
      </p:pic>
      <p:pic>
        <p:nvPicPr>
          <p:cNvPr id="90" name="圖片 89">
            <a:extLst>
              <a:ext uri="{FF2B5EF4-FFF2-40B4-BE49-F238E27FC236}">
                <a16:creationId xmlns:a16="http://schemas.microsoft.com/office/drawing/2014/main" id="{8E153264-9340-2349-8697-5755EF3E0C9D}"/>
              </a:ext>
            </a:extLst>
          </p:cNvPr>
          <p:cNvPicPr>
            <a:picLocks noChangeAspect="1"/>
          </p:cNvPicPr>
          <p:nvPr/>
        </p:nvPicPr>
        <p:blipFill>
          <a:blip r:embed="rId3" cstate="email">
            <a:clrChange>
              <a:clrFrom>
                <a:srgbClr val="F8F7F5"/>
              </a:clrFrom>
              <a:clrTo>
                <a:srgbClr val="F8F7F5">
                  <a:alpha val="0"/>
                </a:srgbClr>
              </a:clrTo>
            </a:clrChange>
            <a:extLst>
              <a:ext uri="{28A0092B-C50C-407E-A947-70E740481C1C}">
                <a14:useLocalDpi xmlns:a14="http://schemas.microsoft.com/office/drawing/2010/main"/>
              </a:ext>
            </a:extLst>
          </a:blip>
          <a:stretch>
            <a:fillRect/>
          </a:stretch>
        </p:blipFill>
        <p:spPr>
          <a:xfrm rot="11353384" flipH="1">
            <a:off x="9289587" y="5477396"/>
            <a:ext cx="171979" cy="171979"/>
          </a:xfrm>
          <a:prstGeom prst="rect">
            <a:avLst/>
          </a:prstGeom>
        </p:spPr>
      </p:pic>
      <p:sp>
        <p:nvSpPr>
          <p:cNvPr id="91" name="等腰三角形 90">
            <a:extLst>
              <a:ext uri="{FF2B5EF4-FFF2-40B4-BE49-F238E27FC236}">
                <a16:creationId xmlns:a16="http://schemas.microsoft.com/office/drawing/2014/main" id="{B7247089-03EF-CA44-CF4D-96410B5015C7}"/>
              </a:ext>
            </a:extLst>
          </p:cNvPr>
          <p:cNvSpPr/>
          <p:nvPr/>
        </p:nvSpPr>
        <p:spPr>
          <a:xfrm>
            <a:off x="8756092" y="5190060"/>
            <a:ext cx="791425" cy="1512516"/>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a:extLst>
              <a:ext uri="{FF2B5EF4-FFF2-40B4-BE49-F238E27FC236}">
                <a16:creationId xmlns:a16="http://schemas.microsoft.com/office/drawing/2014/main" id="{DFA89994-3D1E-05C3-AF04-93AAD5E44987}"/>
              </a:ext>
            </a:extLst>
          </p:cNvPr>
          <p:cNvSpPr/>
          <p:nvPr/>
        </p:nvSpPr>
        <p:spPr>
          <a:xfrm>
            <a:off x="9880988" y="4361916"/>
            <a:ext cx="258931" cy="7748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等腰三角形 93">
            <a:extLst>
              <a:ext uri="{FF2B5EF4-FFF2-40B4-BE49-F238E27FC236}">
                <a16:creationId xmlns:a16="http://schemas.microsoft.com/office/drawing/2014/main" id="{C0C1D410-E0E3-D785-8B46-353C616BEDCA}"/>
              </a:ext>
            </a:extLst>
          </p:cNvPr>
          <p:cNvSpPr/>
          <p:nvPr/>
        </p:nvSpPr>
        <p:spPr>
          <a:xfrm rot="5400000">
            <a:off x="9924402" y="4721184"/>
            <a:ext cx="172103" cy="258929"/>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文字方塊 94">
            <a:extLst>
              <a:ext uri="{FF2B5EF4-FFF2-40B4-BE49-F238E27FC236}">
                <a16:creationId xmlns:a16="http://schemas.microsoft.com/office/drawing/2014/main" id="{F8E5E6E7-BDF2-BAF7-4BEC-95587AB5390B}"/>
              </a:ext>
            </a:extLst>
          </p:cNvPr>
          <p:cNvSpPr txBox="1"/>
          <p:nvPr/>
        </p:nvSpPr>
        <p:spPr>
          <a:xfrm>
            <a:off x="10168656" y="4273601"/>
            <a:ext cx="1949573" cy="954107"/>
          </a:xfrm>
          <a:prstGeom prst="rect">
            <a:avLst/>
          </a:prstGeom>
          <a:noFill/>
        </p:spPr>
        <p:txBody>
          <a:bodyPr wrap="none" rtlCol="0">
            <a:spAutoFit/>
          </a:bodyPr>
          <a:lstStyle/>
          <a:p>
            <a:r>
              <a:rPr lang="zh-TW" altLang="en-US" sz="1400"/>
              <a:t>號誌桿</a:t>
            </a:r>
            <a:endParaRPr lang="en-US" altLang="zh-TW" sz="1400"/>
          </a:p>
          <a:p>
            <a:r>
              <a:rPr lang="zh-TW" altLang="en-US" sz="1400"/>
              <a:t>違規車輛動態</a:t>
            </a:r>
            <a:endParaRPr lang="en-US" altLang="zh-TW" sz="1400"/>
          </a:p>
          <a:p>
            <a:r>
              <a:rPr lang="zh-TW" altLang="en-US" sz="1400"/>
              <a:t>攝影機拍攝範圍 </a:t>
            </a:r>
            <a:r>
              <a:rPr lang="en-US" altLang="zh-TW" sz="1400"/>
              <a:t>(</a:t>
            </a:r>
            <a:r>
              <a:rPr lang="zh-TW" altLang="en-US" sz="1400"/>
              <a:t>遠景</a:t>
            </a:r>
            <a:r>
              <a:rPr lang="en-US" altLang="zh-TW" sz="1400"/>
              <a:t>)</a:t>
            </a:r>
          </a:p>
          <a:p>
            <a:r>
              <a:rPr lang="zh-TW" altLang="en-US" sz="1400"/>
              <a:t>攝影機拍攝範圍 </a:t>
            </a:r>
            <a:r>
              <a:rPr lang="en-US" altLang="zh-TW" sz="1400"/>
              <a:t>(</a:t>
            </a:r>
            <a:r>
              <a:rPr lang="zh-TW" altLang="en-US" sz="1400"/>
              <a:t>廣角</a:t>
            </a:r>
            <a:r>
              <a:rPr lang="en-US" altLang="zh-TW" sz="1400"/>
              <a:t>)</a:t>
            </a:r>
            <a:endParaRPr lang="zh-TW" altLang="en-US" sz="1400"/>
          </a:p>
        </p:txBody>
      </p:sp>
      <p:sp>
        <p:nvSpPr>
          <p:cNvPr id="96" name="等腰三角形 95">
            <a:extLst>
              <a:ext uri="{FF2B5EF4-FFF2-40B4-BE49-F238E27FC236}">
                <a16:creationId xmlns:a16="http://schemas.microsoft.com/office/drawing/2014/main" id="{295D94FA-33BB-7EAE-D000-EEC0E421CC60}"/>
              </a:ext>
            </a:extLst>
          </p:cNvPr>
          <p:cNvSpPr/>
          <p:nvPr/>
        </p:nvSpPr>
        <p:spPr>
          <a:xfrm rot="5400000">
            <a:off x="8209520" y="4807127"/>
            <a:ext cx="791425" cy="1512516"/>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等腰三角形 96">
            <a:extLst>
              <a:ext uri="{FF2B5EF4-FFF2-40B4-BE49-F238E27FC236}">
                <a16:creationId xmlns:a16="http://schemas.microsoft.com/office/drawing/2014/main" id="{C9AEA1E6-9E58-5725-FE80-61D15DF25A33}"/>
              </a:ext>
            </a:extLst>
          </p:cNvPr>
          <p:cNvSpPr/>
          <p:nvPr/>
        </p:nvSpPr>
        <p:spPr>
          <a:xfrm rot="10800000">
            <a:off x="8677376" y="4387657"/>
            <a:ext cx="791425" cy="1512516"/>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等腰三角形 97">
            <a:extLst>
              <a:ext uri="{FF2B5EF4-FFF2-40B4-BE49-F238E27FC236}">
                <a16:creationId xmlns:a16="http://schemas.microsoft.com/office/drawing/2014/main" id="{DB534C94-D147-907C-7756-D42D07BA018E}"/>
              </a:ext>
            </a:extLst>
          </p:cNvPr>
          <p:cNvSpPr/>
          <p:nvPr/>
        </p:nvSpPr>
        <p:spPr>
          <a:xfrm rot="16200000">
            <a:off x="9135145" y="4792354"/>
            <a:ext cx="791425" cy="1512516"/>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等腰三角形 98">
            <a:extLst>
              <a:ext uri="{FF2B5EF4-FFF2-40B4-BE49-F238E27FC236}">
                <a16:creationId xmlns:a16="http://schemas.microsoft.com/office/drawing/2014/main" id="{915C5D1E-AB5C-4744-EDDA-588B36B7DC4F}"/>
              </a:ext>
            </a:extLst>
          </p:cNvPr>
          <p:cNvSpPr/>
          <p:nvPr/>
        </p:nvSpPr>
        <p:spPr>
          <a:xfrm>
            <a:off x="8734515" y="5190061"/>
            <a:ext cx="791425" cy="1008000"/>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等腰三角形 99">
            <a:extLst>
              <a:ext uri="{FF2B5EF4-FFF2-40B4-BE49-F238E27FC236}">
                <a16:creationId xmlns:a16="http://schemas.microsoft.com/office/drawing/2014/main" id="{6E1337C1-F80F-A829-9879-A1D3FE817426}"/>
              </a:ext>
            </a:extLst>
          </p:cNvPr>
          <p:cNvSpPr/>
          <p:nvPr/>
        </p:nvSpPr>
        <p:spPr>
          <a:xfrm rot="5400000">
            <a:off x="8531385" y="5059387"/>
            <a:ext cx="791425" cy="1008000"/>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等腰三角形 100">
            <a:extLst>
              <a:ext uri="{FF2B5EF4-FFF2-40B4-BE49-F238E27FC236}">
                <a16:creationId xmlns:a16="http://schemas.microsoft.com/office/drawing/2014/main" id="{7D4A934B-3D9C-C22C-A159-37E7161E11F1}"/>
              </a:ext>
            </a:extLst>
          </p:cNvPr>
          <p:cNvSpPr/>
          <p:nvPr/>
        </p:nvSpPr>
        <p:spPr>
          <a:xfrm rot="10800000">
            <a:off x="8655799" y="4892174"/>
            <a:ext cx="791425" cy="1008000"/>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等腰三角形 101">
            <a:extLst>
              <a:ext uri="{FF2B5EF4-FFF2-40B4-BE49-F238E27FC236}">
                <a16:creationId xmlns:a16="http://schemas.microsoft.com/office/drawing/2014/main" id="{D6C5A4BE-D640-778B-4638-A4D1C4D7C4D8}"/>
              </a:ext>
            </a:extLst>
          </p:cNvPr>
          <p:cNvSpPr/>
          <p:nvPr/>
        </p:nvSpPr>
        <p:spPr>
          <a:xfrm rot="16200000">
            <a:off x="8861310" y="5044613"/>
            <a:ext cx="791425" cy="1008000"/>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等腰三角形 102">
            <a:extLst>
              <a:ext uri="{FF2B5EF4-FFF2-40B4-BE49-F238E27FC236}">
                <a16:creationId xmlns:a16="http://schemas.microsoft.com/office/drawing/2014/main" id="{2014F105-FE06-F7D2-763E-4901CE91748A}"/>
              </a:ext>
            </a:extLst>
          </p:cNvPr>
          <p:cNvSpPr/>
          <p:nvPr/>
        </p:nvSpPr>
        <p:spPr>
          <a:xfrm rot="5400000">
            <a:off x="9938771" y="4932327"/>
            <a:ext cx="172103" cy="258929"/>
          </a:xfrm>
          <a:prstGeom prst="triangle">
            <a:avLst/>
          </a:prstGeom>
          <a:solidFill>
            <a:schemeClr val="accent1">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6" name="圖片 105">
            <a:extLst>
              <a:ext uri="{FF2B5EF4-FFF2-40B4-BE49-F238E27FC236}">
                <a16:creationId xmlns:a16="http://schemas.microsoft.com/office/drawing/2014/main" id="{79114FA8-4C3E-912D-C889-7218E92FC18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480213" y="3084659"/>
            <a:ext cx="1635112" cy="939084"/>
          </a:xfrm>
          <a:prstGeom prst="rect">
            <a:avLst/>
          </a:prstGeom>
        </p:spPr>
      </p:pic>
      <p:sp>
        <p:nvSpPr>
          <p:cNvPr id="107" name="箭號: 向右 106">
            <a:extLst>
              <a:ext uri="{FF2B5EF4-FFF2-40B4-BE49-F238E27FC236}">
                <a16:creationId xmlns:a16="http://schemas.microsoft.com/office/drawing/2014/main" id="{DAC9DFFB-0129-2CF3-6C1C-8C0BBD03E8D9}"/>
              </a:ext>
            </a:extLst>
          </p:cNvPr>
          <p:cNvSpPr/>
          <p:nvPr/>
        </p:nvSpPr>
        <p:spPr>
          <a:xfrm>
            <a:off x="3975775" y="3450913"/>
            <a:ext cx="324390" cy="268633"/>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nvGrpSpPr>
          <p:cNvPr id="116" name="群組 115">
            <a:extLst>
              <a:ext uri="{FF2B5EF4-FFF2-40B4-BE49-F238E27FC236}">
                <a16:creationId xmlns:a16="http://schemas.microsoft.com/office/drawing/2014/main" id="{DCEF0E7D-8813-58A6-DE8F-E3C659A2673E}"/>
              </a:ext>
            </a:extLst>
          </p:cNvPr>
          <p:cNvGrpSpPr/>
          <p:nvPr/>
        </p:nvGrpSpPr>
        <p:grpSpPr>
          <a:xfrm>
            <a:off x="2921747" y="4930418"/>
            <a:ext cx="302562" cy="136601"/>
            <a:chOff x="4542957" y="4192168"/>
            <a:chExt cx="302562" cy="136601"/>
          </a:xfrm>
        </p:grpSpPr>
        <p:cxnSp>
          <p:nvCxnSpPr>
            <p:cNvPr id="111" name="直線接點 110">
              <a:extLst>
                <a:ext uri="{FF2B5EF4-FFF2-40B4-BE49-F238E27FC236}">
                  <a16:creationId xmlns:a16="http://schemas.microsoft.com/office/drawing/2014/main" id="{9D71435F-7300-6E32-00EB-B14BB4A9D39B}"/>
                </a:ext>
              </a:extLst>
            </p:cNvPr>
            <p:cNvCxnSpPr>
              <a:cxnSpLocks/>
            </p:cNvCxnSpPr>
            <p:nvPr/>
          </p:nvCxnSpPr>
          <p:spPr>
            <a:xfrm>
              <a:off x="4546600" y="4263949"/>
              <a:ext cx="2989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8887FBDE-75BE-ABE0-3016-748105A8B254}"/>
                </a:ext>
              </a:extLst>
            </p:cNvPr>
            <p:cNvCxnSpPr>
              <a:cxnSpLocks/>
            </p:cNvCxnSpPr>
            <p:nvPr/>
          </p:nvCxnSpPr>
          <p:spPr>
            <a:xfrm>
              <a:off x="4542957" y="4192168"/>
              <a:ext cx="0" cy="136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E3A94CBD-A6FA-A860-3A67-B77C4731174F}"/>
                </a:ext>
              </a:extLst>
            </p:cNvPr>
            <p:cNvCxnSpPr>
              <a:cxnSpLocks/>
            </p:cNvCxnSpPr>
            <p:nvPr/>
          </p:nvCxnSpPr>
          <p:spPr>
            <a:xfrm>
              <a:off x="4845519" y="4192168"/>
              <a:ext cx="0" cy="136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 name="文字方塊 116">
            <a:extLst>
              <a:ext uri="{FF2B5EF4-FFF2-40B4-BE49-F238E27FC236}">
                <a16:creationId xmlns:a16="http://schemas.microsoft.com/office/drawing/2014/main" id="{027CF5C4-CE9A-F979-FA27-E413FB988F35}"/>
              </a:ext>
            </a:extLst>
          </p:cNvPr>
          <p:cNvSpPr txBox="1"/>
          <p:nvPr/>
        </p:nvSpPr>
        <p:spPr>
          <a:xfrm>
            <a:off x="2791374" y="4632487"/>
            <a:ext cx="603050" cy="369332"/>
          </a:xfrm>
          <a:prstGeom prst="rect">
            <a:avLst/>
          </a:prstGeom>
          <a:noFill/>
        </p:spPr>
        <p:txBody>
          <a:bodyPr wrap="none" rtlCol="0">
            <a:spAutoFit/>
          </a:bodyPr>
          <a:lstStyle/>
          <a:p>
            <a:r>
              <a:rPr lang="en-US" altLang="zh-TW">
                <a:solidFill>
                  <a:srgbClr val="FF0000"/>
                </a:solidFill>
              </a:rPr>
              <a:t>10m</a:t>
            </a:r>
            <a:endParaRPr lang="zh-TW" altLang="en-US">
              <a:solidFill>
                <a:srgbClr val="FF0000"/>
              </a:solidFill>
            </a:endParaRPr>
          </a:p>
        </p:txBody>
      </p:sp>
      <p:sp>
        <p:nvSpPr>
          <p:cNvPr id="118" name="文字方塊 117">
            <a:extLst>
              <a:ext uri="{FF2B5EF4-FFF2-40B4-BE49-F238E27FC236}">
                <a16:creationId xmlns:a16="http://schemas.microsoft.com/office/drawing/2014/main" id="{835C71BB-E2E7-A1AF-E1E8-A9E524EE96B5}"/>
              </a:ext>
            </a:extLst>
          </p:cNvPr>
          <p:cNvSpPr txBox="1"/>
          <p:nvPr/>
        </p:nvSpPr>
        <p:spPr>
          <a:xfrm>
            <a:off x="7556079" y="1920991"/>
            <a:ext cx="877163" cy="369332"/>
          </a:xfrm>
          <a:prstGeom prst="rect">
            <a:avLst/>
          </a:prstGeom>
          <a:noFill/>
        </p:spPr>
        <p:txBody>
          <a:bodyPr wrap="none" rtlCol="0">
            <a:spAutoFit/>
          </a:bodyPr>
          <a:lstStyle/>
          <a:p>
            <a:r>
              <a:rPr lang="zh-TW" altLang="en-US"/>
              <a:t>廣角鏡</a:t>
            </a:r>
          </a:p>
        </p:txBody>
      </p:sp>
      <p:cxnSp>
        <p:nvCxnSpPr>
          <p:cNvPr id="119" name="直線單箭頭接點 118">
            <a:extLst>
              <a:ext uri="{FF2B5EF4-FFF2-40B4-BE49-F238E27FC236}">
                <a16:creationId xmlns:a16="http://schemas.microsoft.com/office/drawing/2014/main" id="{E0AFCA72-0264-088A-6995-351294BFAAB3}"/>
              </a:ext>
            </a:extLst>
          </p:cNvPr>
          <p:cNvCxnSpPr>
            <a:cxnSpLocks/>
            <a:stCxn id="118" idx="1"/>
          </p:cNvCxnSpPr>
          <p:nvPr/>
        </p:nvCxnSpPr>
        <p:spPr>
          <a:xfrm flipH="1">
            <a:off x="7137400" y="2105657"/>
            <a:ext cx="418679" cy="91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文字方塊 120">
            <a:extLst>
              <a:ext uri="{FF2B5EF4-FFF2-40B4-BE49-F238E27FC236}">
                <a16:creationId xmlns:a16="http://schemas.microsoft.com/office/drawing/2014/main" id="{D31AD50C-507E-B91D-2164-90391610B8FC}"/>
              </a:ext>
            </a:extLst>
          </p:cNvPr>
          <p:cNvSpPr txBox="1"/>
          <p:nvPr/>
        </p:nvSpPr>
        <p:spPr>
          <a:xfrm>
            <a:off x="6424883" y="2743200"/>
            <a:ext cx="486030" cy="369332"/>
          </a:xfrm>
          <a:prstGeom prst="rect">
            <a:avLst/>
          </a:prstGeom>
          <a:noFill/>
        </p:spPr>
        <p:txBody>
          <a:bodyPr wrap="none" rtlCol="0">
            <a:spAutoFit/>
          </a:bodyPr>
          <a:lstStyle/>
          <a:p>
            <a:r>
              <a:rPr lang="en-US" altLang="zh-TW">
                <a:solidFill>
                  <a:srgbClr val="FF0000"/>
                </a:solidFill>
              </a:rPr>
              <a:t>5m</a:t>
            </a:r>
            <a:endParaRPr lang="zh-TW" altLang="en-US">
              <a:solidFill>
                <a:srgbClr val="FF0000"/>
              </a:solidFill>
            </a:endParaRPr>
          </a:p>
        </p:txBody>
      </p:sp>
      <p:sp>
        <p:nvSpPr>
          <p:cNvPr id="122" name="箭號: 向右 121">
            <a:extLst>
              <a:ext uri="{FF2B5EF4-FFF2-40B4-BE49-F238E27FC236}">
                <a16:creationId xmlns:a16="http://schemas.microsoft.com/office/drawing/2014/main" id="{14BBEAD7-42C7-90A1-0743-D136E66B1813}"/>
              </a:ext>
            </a:extLst>
          </p:cNvPr>
          <p:cNvSpPr/>
          <p:nvPr/>
        </p:nvSpPr>
        <p:spPr>
          <a:xfrm>
            <a:off x="8433293" y="5662046"/>
            <a:ext cx="771463" cy="137216"/>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23" name="箭號: 向右 122">
            <a:extLst>
              <a:ext uri="{FF2B5EF4-FFF2-40B4-BE49-F238E27FC236}">
                <a16:creationId xmlns:a16="http://schemas.microsoft.com/office/drawing/2014/main" id="{8F50A2BA-1DF4-0320-1675-3CCD8B52B757}"/>
              </a:ext>
            </a:extLst>
          </p:cNvPr>
          <p:cNvSpPr/>
          <p:nvPr/>
        </p:nvSpPr>
        <p:spPr>
          <a:xfrm>
            <a:off x="9880989" y="4548512"/>
            <a:ext cx="258930" cy="119583"/>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24" name="箭號: 彎曲 123">
            <a:extLst>
              <a:ext uri="{FF2B5EF4-FFF2-40B4-BE49-F238E27FC236}">
                <a16:creationId xmlns:a16="http://schemas.microsoft.com/office/drawing/2014/main" id="{09FB6162-1DC6-FE0A-7221-81CCE513630E}"/>
              </a:ext>
            </a:extLst>
          </p:cNvPr>
          <p:cNvSpPr/>
          <p:nvPr/>
        </p:nvSpPr>
        <p:spPr>
          <a:xfrm rot="5400000">
            <a:off x="8729457" y="5767540"/>
            <a:ext cx="261806" cy="240497"/>
          </a:xfrm>
          <a:prstGeom prst="ben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125" name="箭號: 彎曲 124">
            <a:extLst>
              <a:ext uri="{FF2B5EF4-FFF2-40B4-BE49-F238E27FC236}">
                <a16:creationId xmlns:a16="http://schemas.microsoft.com/office/drawing/2014/main" id="{46A9D899-1F74-BFF9-07B8-B829553E5958}"/>
              </a:ext>
            </a:extLst>
          </p:cNvPr>
          <p:cNvSpPr/>
          <p:nvPr/>
        </p:nvSpPr>
        <p:spPr>
          <a:xfrm rot="16200000" flipV="1">
            <a:off x="8699417" y="5148773"/>
            <a:ext cx="591976" cy="510589"/>
          </a:xfrm>
          <a:prstGeom prst="bentArrow">
            <a:avLst>
              <a:gd name="adj1" fmla="val 13807"/>
              <a:gd name="adj2" fmla="val 18160"/>
              <a:gd name="adj3" fmla="val 25000"/>
              <a:gd name="adj4" fmla="val 4375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127" name="箭號: 迴轉箭號 126">
            <a:extLst>
              <a:ext uri="{FF2B5EF4-FFF2-40B4-BE49-F238E27FC236}">
                <a16:creationId xmlns:a16="http://schemas.microsoft.com/office/drawing/2014/main" id="{3A1D49F2-F5DF-D3E8-01A3-D1FDBE4310E1}"/>
              </a:ext>
            </a:extLst>
          </p:cNvPr>
          <p:cNvSpPr/>
          <p:nvPr/>
        </p:nvSpPr>
        <p:spPr>
          <a:xfrm rot="5400000" flipH="1">
            <a:off x="8607371" y="5353191"/>
            <a:ext cx="379639" cy="314091"/>
          </a:xfrm>
          <a:prstGeom prst="utur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tx1"/>
              </a:solidFill>
            </a:endParaRPr>
          </a:p>
        </p:txBody>
      </p:sp>
      <p:sp>
        <p:nvSpPr>
          <p:cNvPr id="14" name="爆炸: 十四角 13">
            <a:extLst>
              <a:ext uri="{FF2B5EF4-FFF2-40B4-BE49-F238E27FC236}">
                <a16:creationId xmlns:a16="http://schemas.microsoft.com/office/drawing/2014/main" id="{FD25B8F0-642D-5BCD-2387-AD405127506B}"/>
              </a:ext>
            </a:extLst>
          </p:cNvPr>
          <p:cNvSpPr/>
          <p:nvPr/>
        </p:nvSpPr>
        <p:spPr>
          <a:xfrm>
            <a:off x="12191999" y="4958387"/>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照射攝影機狀態佐證</a:t>
            </a:r>
            <a:r>
              <a:rPr lang="en-US" altLang="zh-TW"/>
              <a:t>/</a:t>
            </a:r>
            <a:endParaRPr lang="zh-TW" altLang="en-US"/>
          </a:p>
        </p:txBody>
      </p:sp>
      <p:sp>
        <p:nvSpPr>
          <p:cNvPr id="18" name="文字方塊 17">
            <a:extLst>
              <a:ext uri="{FF2B5EF4-FFF2-40B4-BE49-F238E27FC236}">
                <a16:creationId xmlns:a16="http://schemas.microsoft.com/office/drawing/2014/main" id="{DA9D34C2-B49B-8911-7485-879D06E15781}"/>
              </a:ext>
            </a:extLst>
          </p:cNvPr>
          <p:cNvSpPr txBox="1"/>
          <p:nvPr/>
        </p:nvSpPr>
        <p:spPr>
          <a:xfrm>
            <a:off x="9875336" y="2121397"/>
            <a:ext cx="1850709" cy="646331"/>
          </a:xfrm>
          <a:prstGeom prst="rect">
            <a:avLst/>
          </a:prstGeom>
          <a:noFill/>
        </p:spPr>
        <p:txBody>
          <a:bodyPr wrap="square">
            <a:spAutoFit/>
          </a:bodyPr>
          <a:lstStyle/>
          <a:p>
            <a:r>
              <a:rPr lang="zh-TW" altLang="en-US">
                <a:solidFill>
                  <a:srgbClr val="FF0000"/>
                </a:solidFill>
              </a:rPr>
              <a:t>需再確認結合號誌影像的做法</a:t>
            </a:r>
          </a:p>
        </p:txBody>
      </p:sp>
      <p:sp>
        <p:nvSpPr>
          <p:cNvPr id="17" name="矩形 16">
            <a:extLst>
              <a:ext uri="{FF2B5EF4-FFF2-40B4-BE49-F238E27FC236}">
                <a16:creationId xmlns:a16="http://schemas.microsoft.com/office/drawing/2014/main" id="{5AD8E4D0-3A42-6602-5ED2-ECFEACDE0CCE}"/>
              </a:ext>
            </a:extLst>
          </p:cNvPr>
          <p:cNvSpPr/>
          <p:nvPr/>
        </p:nvSpPr>
        <p:spPr>
          <a:xfrm>
            <a:off x="9688002" y="2219377"/>
            <a:ext cx="47570" cy="1629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B503D482-3E72-C347-891E-725D9BE8A1BE}"/>
              </a:ext>
            </a:extLst>
          </p:cNvPr>
          <p:cNvSpPr txBox="1"/>
          <p:nvPr/>
        </p:nvSpPr>
        <p:spPr>
          <a:xfrm>
            <a:off x="8812317" y="1676321"/>
            <a:ext cx="3070071" cy="369332"/>
          </a:xfrm>
          <a:prstGeom prst="rect">
            <a:avLst/>
          </a:prstGeom>
          <a:noFill/>
        </p:spPr>
        <p:txBody>
          <a:bodyPr wrap="none" rtlCol="0">
            <a:spAutoFit/>
          </a:bodyPr>
          <a:lstStyle/>
          <a:p>
            <a:r>
              <a:rPr lang="zh-TW" altLang="en-US" b="1"/>
              <a:t>*以雙向雙車道路口情境示意</a:t>
            </a:r>
          </a:p>
        </p:txBody>
      </p:sp>
      <p:sp>
        <p:nvSpPr>
          <p:cNvPr id="27" name="文字方塊 26">
            <a:extLst>
              <a:ext uri="{FF2B5EF4-FFF2-40B4-BE49-F238E27FC236}">
                <a16:creationId xmlns:a16="http://schemas.microsoft.com/office/drawing/2014/main" id="{0855F8BB-B49F-8EDC-5777-F2EBAD16273C}"/>
              </a:ext>
            </a:extLst>
          </p:cNvPr>
          <p:cNvSpPr txBox="1"/>
          <p:nvPr/>
        </p:nvSpPr>
        <p:spPr>
          <a:xfrm>
            <a:off x="6302065" y="6053685"/>
            <a:ext cx="2344481" cy="584775"/>
          </a:xfrm>
          <a:prstGeom prst="rect">
            <a:avLst/>
          </a:prstGeom>
          <a:noFill/>
        </p:spPr>
        <p:txBody>
          <a:bodyPr wrap="square" rtlCol="0">
            <a:spAutoFit/>
          </a:bodyPr>
          <a:lstStyle/>
          <a:p>
            <a:r>
              <a:rPr lang="zh-TW" altLang="en-US" sz="1600"/>
              <a:t>寬度</a:t>
            </a:r>
            <a:r>
              <a:rPr lang="en-US" altLang="zh-TW" sz="1600"/>
              <a:t>=</a:t>
            </a:r>
            <a:r>
              <a:rPr lang="en-US" altLang="zh-TW" sz="1600">
                <a:solidFill>
                  <a:srgbClr val="FF0000"/>
                </a:solidFill>
              </a:rPr>
              <a:t>20m </a:t>
            </a:r>
            <a:r>
              <a:rPr lang="en-US" altLang="zh-TW" sz="1600"/>
              <a:t>(</a:t>
            </a:r>
            <a:r>
              <a:rPr lang="zh-TW" altLang="en-US" sz="1600"/>
              <a:t>廣角</a:t>
            </a:r>
            <a:r>
              <a:rPr lang="en-US" altLang="zh-TW" sz="1600"/>
              <a:t>)</a:t>
            </a:r>
          </a:p>
          <a:p>
            <a:r>
              <a:rPr lang="en-US" altLang="zh-TW" sz="1600"/>
              <a:t>+</a:t>
            </a:r>
            <a:r>
              <a:rPr lang="en-US" altLang="zh-TW" sz="1600">
                <a:solidFill>
                  <a:srgbClr val="FF0000"/>
                </a:solidFill>
              </a:rPr>
              <a:t>4m</a:t>
            </a:r>
            <a:r>
              <a:rPr lang="zh-TW" altLang="en-US" sz="1600">
                <a:solidFill>
                  <a:srgbClr val="FF0000"/>
                </a:solidFill>
              </a:rPr>
              <a:t>以上</a:t>
            </a:r>
            <a:r>
              <a:rPr lang="en-US" altLang="zh-TW" sz="1600">
                <a:solidFill>
                  <a:srgbClr val="FF0000"/>
                </a:solidFill>
              </a:rPr>
              <a:t> </a:t>
            </a:r>
            <a:r>
              <a:rPr lang="en-US" altLang="zh-TW" sz="1600"/>
              <a:t>(</a:t>
            </a:r>
            <a:r>
              <a:rPr lang="zh-TW" altLang="en-US" sz="1600"/>
              <a:t>遠景</a:t>
            </a:r>
            <a:r>
              <a:rPr lang="en-US" altLang="zh-TW" sz="1600"/>
              <a:t>)</a:t>
            </a:r>
            <a:endParaRPr lang="zh-TW" altLang="en-US" sz="1600"/>
          </a:p>
        </p:txBody>
      </p:sp>
    </p:spTree>
    <p:extLst>
      <p:ext uri="{BB962C8B-B14F-4D97-AF65-F5344CB8AC3E}">
        <p14:creationId xmlns:p14="http://schemas.microsoft.com/office/powerpoint/2010/main" val="3410551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931504-9B54-E916-3A21-A8F9B6CB1FBC}"/>
              </a:ext>
            </a:extLst>
          </p:cNvPr>
          <p:cNvSpPr>
            <a:spLocks noGrp="1"/>
          </p:cNvSpPr>
          <p:nvPr>
            <p:ph type="title"/>
          </p:nvPr>
        </p:nvSpPr>
        <p:spPr/>
        <p:txBody>
          <a:bodyPr/>
          <a:lstStyle/>
          <a:p>
            <a:r>
              <a:rPr lang="zh-TW" altLang="en-US"/>
              <a:t>攝影機照射涵蓋區域計算工具</a:t>
            </a:r>
          </a:p>
        </p:txBody>
      </p:sp>
      <p:sp>
        <p:nvSpPr>
          <p:cNvPr id="3" name="投影片編號版面配置區 2">
            <a:extLst>
              <a:ext uri="{FF2B5EF4-FFF2-40B4-BE49-F238E27FC236}">
                <a16:creationId xmlns:a16="http://schemas.microsoft.com/office/drawing/2014/main" id="{B2EB3677-C315-C892-41FE-3778639B552C}"/>
              </a:ext>
            </a:extLst>
          </p:cNvPr>
          <p:cNvSpPr>
            <a:spLocks noGrp="1"/>
          </p:cNvSpPr>
          <p:nvPr>
            <p:ph type="sldNum" sz="quarter" idx="12"/>
          </p:nvPr>
        </p:nvSpPr>
        <p:spPr/>
        <p:txBody>
          <a:bodyPr/>
          <a:lstStyle/>
          <a:p>
            <a:pPr algn="ctr"/>
            <a:fld id="{6E290225-7458-4E5F-AFE5-E142CAAEBF37}" type="slidenum">
              <a:rPr lang="en-US" smtClean="0"/>
              <a:pPr algn="ctr"/>
              <a:t>32</a:t>
            </a:fld>
            <a:endParaRPr lang="en-US"/>
          </a:p>
        </p:txBody>
      </p:sp>
      <p:pic>
        <p:nvPicPr>
          <p:cNvPr id="8" name="圖片 7">
            <a:extLst>
              <a:ext uri="{FF2B5EF4-FFF2-40B4-BE49-F238E27FC236}">
                <a16:creationId xmlns:a16="http://schemas.microsoft.com/office/drawing/2014/main" id="{B9F38223-4B9B-F5B1-3F35-68C3B9A3F1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5427" y="1107321"/>
            <a:ext cx="11321146" cy="5385554"/>
          </a:xfrm>
          <a:prstGeom prst="rect">
            <a:avLst/>
          </a:prstGeom>
        </p:spPr>
      </p:pic>
      <p:sp>
        <p:nvSpPr>
          <p:cNvPr id="9" name="矩形 8">
            <a:extLst>
              <a:ext uri="{FF2B5EF4-FFF2-40B4-BE49-F238E27FC236}">
                <a16:creationId xmlns:a16="http://schemas.microsoft.com/office/drawing/2014/main" id="{EBA51CFC-B86B-A295-9F24-9428091B8A72}"/>
              </a:ext>
            </a:extLst>
          </p:cNvPr>
          <p:cNvSpPr/>
          <p:nvPr/>
        </p:nvSpPr>
        <p:spPr>
          <a:xfrm>
            <a:off x="435427" y="1438275"/>
            <a:ext cx="1774373" cy="2400300"/>
          </a:xfrm>
          <a:prstGeom prst="rect">
            <a:avLst/>
          </a:prstGeom>
          <a:solidFill>
            <a:srgbClr val="E64823">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90AF293-DAB9-ADF9-2764-E0B2EC723E74}"/>
              </a:ext>
            </a:extLst>
          </p:cNvPr>
          <p:cNvSpPr/>
          <p:nvPr/>
        </p:nvSpPr>
        <p:spPr>
          <a:xfrm>
            <a:off x="2635702" y="1438275"/>
            <a:ext cx="1774373" cy="647700"/>
          </a:xfrm>
          <a:prstGeom prst="rect">
            <a:avLst/>
          </a:prstGeom>
          <a:solidFill>
            <a:srgbClr val="E64823">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攝影機焦距、解析度設定</a:t>
            </a:r>
          </a:p>
        </p:txBody>
      </p:sp>
      <p:cxnSp>
        <p:nvCxnSpPr>
          <p:cNvPr id="12" name="直線單箭頭接點 11">
            <a:extLst>
              <a:ext uri="{FF2B5EF4-FFF2-40B4-BE49-F238E27FC236}">
                <a16:creationId xmlns:a16="http://schemas.microsoft.com/office/drawing/2014/main" id="{257EFC4B-5E27-0D65-2266-4564AB772BAD}"/>
              </a:ext>
            </a:extLst>
          </p:cNvPr>
          <p:cNvCxnSpPr>
            <a:stCxn id="9" idx="3"/>
            <a:endCxn id="10" idx="2"/>
          </p:cNvCxnSpPr>
          <p:nvPr/>
        </p:nvCxnSpPr>
        <p:spPr>
          <a:xfrm flipV="1">
            <a:off x="2209800" y="2085975"/>
            <a:ext cx="1313089" cy="552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31C10BA-6B09-AF87-8815-82508F3C0042}"/>
              </a:ext>
            </a:extLst>
          </p:cNvPr>
          <p:cNvSpPr/>
          <p:nvPr/>
        </p:nvSpPr>
        <p:spPr>
          <a:xfrm>
            <a:off x="435427" y="3838575"/>
            <a:ext cx="1774373" cy="2314575"/>
          </a:xfrm>
          <a:prstGeom prst="rect">
            <a:avLst/>
          </a:prstGeom>
          <a:solidFill>
            <a:schemeClr val="accent5">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75A1297D-56AA-068D-1601-B7F2680646BD}"/>
              </a:ext>
            </a:extLst>
          </p:cNvPr>
          <p:cNvSpPr/>
          <p:nvPr/>
        </p:nvSpPr>
        <p:spPr>
          <a:xfrm>
            <a:off x="2635702" y="5303520"/>
            <a:ext cx="1774373" cy="849630"/>
          </a:xfrm>
          <a:prstGeom prst="rect">
            <a:avLst/>
          </a:prstGeom>
          <a:solidFill>
            <a:schemeClr val="accent5">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視野距離、高度、寬度設定</a:t>
            </a:r>
          </a:p>
        </p:txBody>
      </p:sp>
      <p:cxnSp>
        <p:nvCxnSpPr>
          <p:cNvPr id="16" name="直線單箭頭接點 15">
            <a:extLst>
              <a:ext uri="{FF2B5EF4-FFF2-40B4-BE49-F238E27FC236}">
                <a16:creationId xmlns:a16="http://schemas.microsoft.com/office/drawing/2014/main" id="{F1D8CC84-29C0-5038-1C7C-F21A09E634A2}"/>
              </a:ext>
            </a:extLst>
          </p:cNvPr>
          <p:cNvCxnSpPr>
            <a:cxnSpLocks/>
            <a:stCxn id="14" idx="3"/>
            <a:endCxn id="15" idx="0"/>
          </p:cNvCxnSpPr>
          <p:nvPr/>
        </p:nvCxnSpPr>
        <p:spPr>
          <a:xfrm>
            <a:off x="2209800" y="4995863"/>
            <a:ext cx="1313089" cy="307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580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548760-805F-46DA-9693-9D82A809B8E2}"/>
              </a:ext>
            </a:extLst>
          </p:cNvPr>
          <p:cNvSpPr>
            <a:spLocks noGrp="1"/>
          </p:cNvSpPr>
          <p:nvPr>
            <p:ph type="title"/>
          </p:nvPr>
        </p:nvSpPr>
        <p:spPr/>
        <p:txBody>
          <a:bodyPr/>
          <a:lstStyle/>
          <a:p>
            <a:r>
              <a:rPr lang="zh-TW" altLang="en-US">
                <a:solidFill>
                  <a:schemeClr val="tx1"/>
                </a:solidFill>
              </a:rPr>
              <a:t>待確認事項 </a:t>
            </a:r>
            <a:r>
              <a:rPr lang="en-US" altLang="zh-TW">
                <a:solidFill>
                  <a:schemeClr val="tx1"/>
                </a:solidFill>
              </a:rPr>
              <a:t>or through POC</a:t>
            </a:r>
            <a:endParaRPr lang="zh-TW" altLang="en-US">
              <a:solidFill>
                <a:schemeClr val="tx1"/>
              </a:solidFill>
            </a:endParaRPr>
          </a:p>
        </p:txBody>
      </p:sp>
      <p:sp>
        <p:nvSpPr>
          <p:cNvPr id="3" name="投影片編號版面配置區 2">
            <a:extLst>
              <a:ext uri="{FF2B5EF4-FFF2-40B4-BE49-F238E27FC236}">
                <a16:creationId xmlns:a16="http://schemas.microsoft.com/office/drawing/2014/main" id="{F61ACD97-2B3C-8359-84B2-DD06FE2F650B}"/>
              </a:ext>
            </a:extLst>
          </p:cNvPr>
          <p:cNvSpPr>
            <a:spLocks noGrp="1"/>
          </p:cNvSpPr>
          <p:nvPr>
            <p:ph type="sldNum" sz="quarter" idx="12"/>
          </p:nvPr>
        </p:nvSpPr>
        <p:spPr/>
        <p:txBody>
          <a:bodyPr/>
          <a:lstStyle/>
          <a:p>
            <a:pPr algn="ctr"/>
            <a:fld id="{6E290225-7458-4E5F-AFE5-E142CAAEBF37}" type="slidenum">
              <a:rPr lang="en-US" smtClean="0"/>
              <a:pPr algn="ctr"/>
              <a:t>33</a:t>
            </a:fld>
            <a:endParaRPr lang="en-US"/>
          </a:p>
        </p:txBody>
      </p:sp>
      <p:sp>
        <p:nvSpPr>
          <p:cNvPr id="4" name="內容版面配置區 3">
            <a:extLst>
              <a:ext uri="{FF2B5EF4-FFF2-40B4-BE49-F238E27FC236}">
                <a16:creationId xmlns:a16="http://schemas.microsoft.com/office/drawing/2014/main" id="{0AAD2866-5F2F-2F71-E406-27E45A48D5D3}"/>
              </a:ext>
            </a:extLst>
          </p:cNvPr>
          <p:cNvSpPr>
            <a:spLocks noGrp="1"/>
          </p:cNvSpPr>
          <p:nvPr>
            <p:ph idx="1"/>
          </p:nvPr>
        </p:nvSpPr>
        <p:spPr/>
        <p:txBody>
          <a:bodyPr/>
          <a:lstStyle/>
          <a:p>
            <a:pPr>
              <a:lnSpc>
                <a:spcPct val="150000"/>
              </a:lnSpc>
            </a:pPr>
            <a:r>
              <a:rPr lang="zh-TW" altLang="en-US">
                <a:solidFill>
                  <a:schemeClr val="tx1"/>
                </a:solidFill>
              </a:rPr>
              <a:t>問題</a:t>
            </a:r>
            <a:r>
              <a:rPr lang="en-US" altLang="zh-TW">
                <a:solidFill>
                  <a:schemeClr val="tx1"/>
                </a:solidFill>
              </a:rPr>
              <a:t>:</a:t>
            </a:r>
            <a:r>
              <a:rPr lang="zh-TW" altLang="en-US">
                <a:solidFill>
                  <a:schemeClr val="tx1"/>
                </a:solidFill>
              </a:rPr>
              <a:t> 交通桿與號誌燈位置下</a:t>
            </a:r>
            <a:r>
              <a:rPr lang="en-US" altLang="zh-TW">
                <a:solidFill>
                  <a:schemeClr val="tx1"/>
                </a:solidFill>
              </a:rPr>
              <a:t>, </a:t>
            </a:r>
            <a:r>
              <a:rPr lang="zh-TW" altLang="en-US">
                <a:solidFill>
                  <a:schemeClr val="tx1"/>
                </a:solidFill>
              </a:rPr>
              <a:t>安裝下是否會有高度與遮蔽</a:t>
            </a:r>
            <a:r>
              <a:rPr lang="en-US" altLang="zh-TW">
                <a:solidFill>
                  <a:schemeClr val="tx1"/>
                </a:solidFill>
              </a:rPr>
              <a:t>, </a:t>
            </a:r>
            <a:r>
              <a:rPr lang="zh-TW" altLang="en-US">
                <a:solidFill>
                  <a:schemeClr val="tx1"/>
                </a:solidFill>
              </a:rPr>
              <a:t>燈光影響問題</a:t>
            </a:r>
            <a:r>
              <a:rPr lang="en-US" altLang="zh-TW">
                <a:solidFill>
                  <a:schemeClr val="tx1"/>
                </a:solidFill>
              </a:rPr>
              <a:t>?</a:t>
            </a:r>
          </a:p>
          <a:p>
            <a:pPr>
              <a:lnSpc>
                <a:spcPct val="150000"/>
              </a:lnSpc>
            </a:pPr>
            <a:r>
              <a:rPr lang="en-US" altLang="zh-TW">
                <a:solidFill>
                  <a:schemeClr val="tx1"/>
                </a:solidFill>
              </a:rPr>
              <a:t>Action: </a:t>
            </a:r>
            <a:r>
              <a:rPr lang="zh-TW" altLang="en-US">
                <a:solidFill>
                  <a:schemeClr val="tx1"/>
                </a:solidFill>
              </a:rPr>
              <a:t>需要確認不同道路下 鏡頭的照射角度</a:t>
            </a:r>
            <a:r>
              <a:rPr lang="en-US" altLang="zh-TW">
                <a:solidFill>
                  <a:schemeClr val="tx1"/>
                </a:solidFill>
              </a:rPr>
              <a:t>, coverage, &amp; </a:t>
            </a:r>
            <a:r>
              <a:rPr lang="zh-TW" altLang="en-US">
                <a:solidFill>
                  <a:schemeClr val="tx1"/>
                </a:solidFill>
              </a:rPr>
              <a:t>可能遮蔽 </a:t>
            </a:r>
            <a:r>
              <a:rPr lang="en-US" altLang="zh-TW">
                <a:solidFill>
                  <a:schemeClr val="tx1"/>
                </a:solidFill>
              </a:rPr>
              <a:t>impact.</a:t>
            </a:r>
          </a:p>
          <a:p>
            <a:pPr>
              <a:lnSpc>
                <a:spcPct val="150000"/>
              </a:lnSpc>
            </a:pPr>
            <a:r>
              <a:rPr lang="zh-TW" altLang="en-US">
                <a:solidFill>
                  <a:schemeClr val="tx1"/>
                </a:solidFill>
              </a:rPr>
              <a:t>問題</a:t>
            </a:r>
            <a:r>
              <a:rPr lang="en-US" altLang="zh-TW">
                <a:solidFill>
                  <a:schemeClr val="tx1"/>
                </a:solidFill>
              </a:rPr>
              <a:t>: </a:t>
            </a:r>
            <a:r>
              <a:rPr lang="zh-TW" altLang="en-US">
                <a:solidFill>
                  <a:schemeClr val="tx1"/>
                </a:solidFill>
              </a:rPr>
              <a:t>電力配縣預留線路</a:t>
            </a:r>
            <a:r>
              <a:rPr lang="en-US" altLang="zh-TW">
                <a:solidFill>
                  <a:schemeClr val="tx1"/>
                </a:solidFill>
              </a:rPr>
              <a:t>, Power </a:t>
            </a:r>
            <a:r>
              <a:rPr lang="zh-TW" altLang="en-US">
                <a:solidFill>
                  <a:schemeClr val="tx1"/>
                </a:solidFill>
              </a:rPr>
              <a:t>可能在總電力</a:t>
            </a:r>
            <a:r>
              <a:rPr lang="en-US" altLang="zh-TW">
                <a:solidFill>
                  <a:schemeClr val="tx1"/>
                </a:solidFill>
              </a:rPr>
              <a:t>, </a:t>
            </a:r>
            <a:r>
              <a:rPr lang="zh-TW" altLang="en-US">
                <a:solidFill>
                  <a:schemeClr val="tx1"/>
                </a:solidFill>
              </a:rPr>
              <a:t>法規上的實際狀況</a:t>
            </a:r>
            <a:r>
              <a:rPr lang="en-US" altLang="zh-TW">
                <a:solidFill>
                  <a:schemeClr val="tx1"/>
                </a:solidFill>
              </a:rPr>
              <a:t>?</a:t>
            </a:r>
          </a:p>
          <a:p>
            <a:pPr>
              <a:lnSpc>
                <a:spcPct val="150000"/>
              </a:lnSpc>
            </a:pPr>
            <a:r>
              <a:rPr lang="en-US" altLang="zh-TW">
                <a:solidFill>
                  <a:schemeClr val="tx1"/>
                </a:solidFill>
              </a:rPr>
              <a:t>Action: </a:t>
            </a:r>
            <a:r>
              <a:rPr lang="zh-TW" altLang="en-US">
                <a:solidFill>
                  <a:schemeClr val="tx1"/>
                </a:solidFill>
              </a:rPr>
              <a:t>找交控器廠商與 </a:t>
            </a:r>
            <a:r>
              <a:rPr lang="en-US" altLang="zh-TW">
                <a:solidFill>
                  <a:schemeClr val="tx1"/>
                </a:solidFill>
              </a:rPr>
              <a:t>SI</a:t>
            </a:r>
            <a:r>
              <a:rPr lang="zh-TW" altLang="en-US">
                <a:solidFill>
                  <a:schemeClr val="tx1"/>
                </a:solidFill>
              </a:rPr>
              <a:t> 討論確認</a:t>
            </a:r>
            <a:endParaRPr lang="en-US" altLang="zh-TW">
              <a:solidFill>
                <a:schemeClr val="tx1"/>
              </a:solidFill>
            </a:endParaRPr>
          </a:p>
          <a:p>
            <a:pPr>
              <a:lnSpc>
                <a:spcPct val="150000"/>
              </a:lnSpc>
            </a:pPr>
            <a:r>
              <a:rPr lang="zh-TW" altLang="en-US">
                <a:solidFill>
                  <a:schemeClr val="tx1"/>
                </a:solidFill>
              </a:rPr>
              <a:t>問題</a:t>
            </a:r>
            <a:r>
              <a:rPr lang="en-US" altLang="zh-TW">
                <a:solidFill>
                  <a:schemeClr val="tx1"/>
                </a:solidFill>
              </a:rPr>
              <a:t>:</a:t>
            </a:r>
            <a:r>
              <a:rPr lang="zh-TW" altLang="en-US">
                <a:solidFill>
                  <a:schemeClr val="tx1"/>
                </a:solidFill>
              </a:rPr>
              <a:t> </a:t>
            </a:r>
            <a:r>
              <a:rPr lang="en-US" altLang="zh-TW">
                <a:solidFill>
                  <a:schemeClr val="tx1"/>
                </a:solidFill>
              </a:rPr>
              <a:t>Wi-Fi</a:t>
            </a:r>
            <a:r>
              <a:rPr lang="zh-TW" altLang="en-US">
                <a:solidFill>
                  <a:schemeClr val="tx1"/>
                </a:solidFill>
              </a:rPr>
              <a:t> 對於傳輸穩定度</a:t>
            </a:r>
            <a:r>
              <a:rPr lang="en-US" altLang="zh-TW">
                <a:solidFill>
                  <a:schemeClr val="tx1"/>
                </a:solidFill>
              </a:rPr>
              <a:t>, (</a:t>
            </a:r>
            <a:r>
              <a:rPr lang="zh-TW" altLang="en-US">
                <a:solidFill>
                  <a:schemeClr val="tx1"/>
                </a:solidFill>
              </a:rPr>
              <a:t>即時性 </a:t>
            </a:r>
            <a:r>
              <a:rPr lang="en-US" altLang="zh-TW">
                <a:solidFill>
                  <a:schemeClr val="tx1"/>
                </a:solidFill>
              </a:rPr>
              <a:t>or </a:t>
            </a:r>
            <a:r>
              <a:rPr lang="zh-TW" altLang="en-US">
                <a:solidFill>
                  <a:schemeClr val="tx1"/>
                </a:solidFill>
              </a:rPr>
              <a:t>掉包的影響</a:t>
            </a:r>
            <a:r>
              <a:rPr lang="en-US" altLang="zh-TW">
                <a:solidFill>
                  <a:schemeClr val="tx1"/>
                </a:solidFill>
              </a:rPr>
              <a:t>?)</a:t>
            </a:r>
          </a:p>
          <a:p>
            <a:pPr>
              <a:lnSpc>
                <a:spcPct val="150000"/>
              </a:lnSpc>
            </a:pPr>
            <a:r>
              <a:rPr lang="en-US" altLang="zh-TW">
                <a:solidFill>
                  <a:schemeClr val="tx1"/>
                </a:solidFill>
              </a:rPr>
              <a:t>Action: Wi-Fi </a:t>
            </a:r>
            <a:r>
              <a:rPr lang="zh-TW" altLang="en-US">
                <a:solidFill>
                  <a:schemeClr val="tx1"/>
                </a:solidFill>
              </a:rPr>
              <a:t>為 </a:t>
            </a:r>
            <a:r>
              <a:rPr lang="en-US" altLang="zh-TW">
                <a:solidFill>
                  <a:schemeClr val="tx1"/>
                </a:solidFill>
              </a:rPr>
              <a:t>Default + 5G as the option </a:t>
            </a:r>
            <a:r>
              <a:rPr lang="zh-TW" altLang="en-US">
                <a:solidFill>
                  <a:schemeClr val="tx1"/>
                </a:solidFill>
              </a:rPr>
              <a:t>採用 </a:t>
            </a:r>
            <a:r>
              <a:rPr lang="en-US" altLang="zh-TW">
                <a:solidFill>
                  <a:schemeClr val="tx1"/>
                </a:solidFill>
              </a:rPr>
              <a:t>bridge</a:t>
            </a:r>
            <a:r>
              <a:rPr lang="zh-TW" altLang="en-US">
                <a:solidFill>
                  <a:schemeClr val="tx1"/>
                </a:solidFill>
              </a:rPr>
              <a:t> 架構上傳資料</a:t>
            </a:r>
            <a:endParaRPr lang="en-US" altLang="zh-TW">
              <a:solidFill>
                <a:schemeClr val="tx1"/>
              </a:solidFill>
            </a:endParaRPr>
          </a:p>
          <a:p>
            <a:pPr>
              <a:lnSpc>
                <a:spcPct val="150000"/>
              </a:lnSpc>
            </a:pPr>
            <a:endParaRPr lang="zh-TW" altLang="en-US"/>
          </a:p>
        </p:txBody>
      </p:sp>
    </p:spTree>
    <p:extLst>
      <p:ext uri="{BB962C8B-B14F-4D97-AF65-F5344CB8AC3E}">
        <p14:creationId xmlns:p14="http://schemas.microsoft.com/office/powerpoint/2010/main" val="1304283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群組 19">
            <a:extLst>
              <a:ext uri="{FF2B5EF4-FFF2-40B4-BE49-F238E27FC236}">
                <a16:creationId xmlns:a16="http://schemas.microsoft.com/office/drawing/2014/main" id="{AE5D9DF4-CDB7-385F-CC7E-A44FB832C676}"/>
              </a:ext>
            </a:extLst>
          </p:cNvPr>
          <p:cNvGrpSpPr/>
          <p:nvPr/>
        </p:nvGrpSpPr>
        <p:grpSpPr>
          <a:xfrm>
            <a:off x="3348093" y="2690907"/>
            <a:ext cx="2430698" cy="1345210"/>
            <a:chOff x="838200" y="4617794"/>
            <a:chExt cx="3505200" cy="2005024"/>
          </a:xfrm>
        </p:grpSpPr>
        <p:pic>
          <p:nvPicPr>
            <p:cNvPr id="17" name="圖片 16">
              <a:extLst>
                <a:ext uri="{FF2B5EF4-FFF2-40B4-BE49-F238E27FC236}">
                  <a16:creationId xmlns:a16="http://schemas.microsoft.com/office/drawing/2014/main" id="{B62E8169-9D54-E934-5476-55435DE693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4617794"/>
              <a:ext cx="3505200" cy="1845137"/>
            </a:xfrm>
            <a:prstGeom prst="rect">
              <a:avLst/>
            </a:prstGeom>
          </p:spPr>
        </p:pic>
        <p:sp>
          <p:nvSpPr>
            <p:cNvPr id="19" name="矩形 18">
              <a:extLst>
                <a:ext uri="{FF2B5EF4-FFF2-40B4-BE49-F238E27FC236}">
                  <a16:creationId xmlns:a16="http://schemas.microsoft.com/office/drawing/2014/main" id="{BBF99CE2-5FDA-E11C-4AE0-F3FBD45F51CF}"/>
                </a:ext>
              </a:extLst>
            </p:cNvPr>
            <p:cNvSpPr/>
            <p:nvPr/>
          </p:nvSpPr>
          <p:spPr>
            <a:xfrm>
              <a:off x="2366685" y="6127727"/>
              <a:ext cx="854624" cy="4950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D3C7250C-F6E5-8398-E92D-0E90C17C9807}"/>
              </a:ext>
            </a:extLst>
          </p:cNvPr>
          <p:cNvSpPr>
            <a:spLocks noGrp="1"/>
          </p:cNvSpPr>
          <p:nvPr>
            <p:ph type="title"/>
          </p:nvPr>
        </p:nvSpPr>
        <p:spPr/>
        <p:txBody>
          <a:bodyPr/>
          <a:lstStyle/>
          <a:p>
            <a:r>
              <a:rPr lang="zh-TW" altLang="en-US"/>
              <a:t>後續研究展開 </a:t>
            </a:r>
            <a:r>
              <a:rPr lang="en-US" altLang="zh-TW"/>
              <a:t>– </a:t>
            </a:r>
            <a:r>
              <a:rPr lang="zh-TW" altLang="en-US"/>
              <a:t>道路 </a:t>
            </a:r>
            <a:r>
              <a:rPr lang="en-US" altLang="zh-TW"/>
              <a:t>vs. </a:t>
            </a:r>
            <a:r>
              <a:rPr lang="zh-TW" altLang="en-US"/>
              <a:t>配件模擬</a:t>
            </a:r>
          </a:p>
        </p:txBody>
      </p:sp>
      <p:sp>
        <p:nvSpPr>
          <p:cNvPr id="3" name="投影片編號版面配置區 2">
            <a:extLst>
              <a:ext uri="{FF2B5EF4-FFF2-40B4-BE49-F238E27FC236}">
                <a16:creationId xmlns:a16="http://schemas.microsoft.com/office/drawing/2014/main" id="{E0B56A57-CCEF-AB89-A40F-A5A27507A4C9}"/>
              </a:ext>
            </a:extLst>
          </p:cNvPr>
          <p:cNvSpPr>
            <a:spLocks noGrp="1"/>
          </p:cNvSpPr>
          <p:nvPr>
            <p:ph type="sldNum" sz="quarter" idx="12"/>
          </p:nvPr>
        </p:nvSpPr>
        <p:spPr/>
        <p:txBody>
          <a:bodyPr/>
          <a:lstStyle/>
          <a:p>
            <a:pPr algn="ctr"/>
            <a:fld id="{6E290225-7458-4E5F-AFE5-E142CAAEBF37}" type="slidenum">
              <a:rPr lang="en-US" smtClean="0"/>
              <a:pPr algn="ctr"/>
              <a:t>34</a:t>
            </a:fld>
            <a:endParaRPr lang="en-US"/>
          </a:p>
        </p:txBody>
      </p:sp>
      <p:sp>
        <p:nvSpPr>
          <p:cNvPr id="5" name="爆炸: 十四角 4">
            <a:extLst>
              <a:ext uri="{FF2B5EF4-FFF2-40B4-BE49-F238E27FC236}">
                <a16:creationId xmlns:a16="http://schemas.microsoft.com/office/drawing/2014/main" id="{6F184A1A-9E37-75E5-69AC-18E2BC1D0FCD}"/>
              </a:ext>
            </a:extLst>
          </p:cNvPr>
          <p:cNvSpPr/>
          <p:nvPr/>
        </p:nvSpPr>
        <p:spPr>
          <a:xfrm>
            <a:off x="12192000" y="2669693"/>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放標準道路圖 </a:t>
            </a:r>
            <a:r>
              <a:rPr lang="en-US" altLang="zh-TW"/>
              <a:t>(8</a:t>
            </a:r>
            <a:r>
              <a:rPr lang="zh-TW" altLang="en-US"/>
              <a:t>個</a:t>
            </a:r>
            <a:r>
              <a:rPr lang="en-US" altLang="zh-TW"/>
              <a:t>)</a:t>
            </a:r>
            <a:endParaRPr lang="zh-TW" altLang="en-US"/>
          </a:p>
        </p:txBody>
      </p:sp>
      <p:sp>
        <p:nvSpPr>
          <p:cNvPr id="8" name="矩形: 圓角 7">
            <a:extLst>
              <a:ext uri="{FF2B5EF4-FFF2-40B4-BE49-F238E27FC236}">
                <a16:creationId xmlns:a16="http://schemas.microsoft.com/office/drawing/2014/main" id="{AC7535F0-6E8E-63F1-DEE5-A9D26FCCA038}"/>
              </a:ext>
            </a:extLst>
          </p:cNvPr>
          <p:cNvSpPr/>
          <p:nvPr/>
        </p:nvSpPr>
        <p:spPr>
          <a:xfrm>
            <a:off x="499969" y="1861514"/>
            <a:ext cx="2520000" cy="3810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a:t>分支 </a:t>
            </a:r>
            <a:r>
              <a:rPr lang="en-US" altLang="zh-TW"/>
              <a:t>(leg)</a:t>
            </a:r>
            <a:r>
              <a:rPr lang="zh-TW" altLang="en-US"/>
              <a:t>數</a:t>
            </a:r>
          </a:p>
        </p:txBody>
      </p:sp>
      <p:grpSp>
        <p:nvGrpSpPr>
          <p:cNvPr id="10" name="群組 9">
            <a:extLst>
              <a:ext uri="{FF2B5EF4-FFF2-40B4-BE49-F238E27FC236}">
                <a16:creationId xmlns:a16="http://schemas.microsoft.com/office/drawing/2014/main" id="{D32CDC7A-F783-55E8-387F-DE84D4FB5A34}"/>
              </a:ext>
            </a:extLst>
          </p:cNvPr>
          <p:cNvGrpSpPr/>
          <p:nvPr/>
        </p:nvGrpSpPr>
        <p:grpSpPr>
          <a:xfrm>
            <a:off x="702228" y="2598780"/>
            <a:ext cx="2317741" cy="972673"/>
            <a:chOff x="985560" y="2052521"/>
            <a:chExt cx="3972479" cy="1667108"/>
          </a:xfrm>
        </p:grpSpPr>
        <p:pic>
          <p:nvPicPr>
            <p:cNvPr id="7" name="圖片 6">
              <a:extLst>
                <a:ext uri="{FF2B5EF4-FFF2-40B4-BE49-F238E27FC236}">
                  <a16:creationId xmlns:a16="http://schemas.microsoft.com/office/drawing/2014/main" id="{E1FD897B-17C2-9B8F-898B-E603F1799B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5560" y="2052521"/>
              <a:ext cx="3972479" cy="1667108"/>
            </a:xfrm>
            <a:prstGeom prst="rect">
              <a:avLst/>
            </a:prstGeom>
          </p:spPr>
        </p:pic>
        <p:sp>
          <p:nvSpPr>
            <p:cNvPr id="9" name="矩形 8">
              <a:extLst>
                <a:ext uri="{FF2B5EF4-FFF2-40B4-BE49-F238E27FC236}">
                  <a16:creationId xmlns:a16="http://schemas.microsoft.com/office/drawing/2014/main" id="{D04F226D-C917-B605-76E9-7958F76F28CB}"/>
                </a:ext>
              </a:extLst>
            </p:cNvPr>
            <p:cNvSpPr/>
            <p:nvPr/>
          </p:nvSpPr>
          <p:spPr>
            <a:xfrm>
              <a:off x="985560" y="3028950"/>
              <a:ext cx="357465" cy="590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3FC79351-100F-8671-2A45-CB7B81549F38}"/>
              </a:ext>
            </a:extLst>
          </p:cNvPr>
          <p:cNvGrpSpPr/>
          <p:nvPr/>
        </p:nvGrpSpPr>
        <p:grpSpPr>
          <a:xfrm>
            <a:off x="1123619" y="3829576"/>
            <a:ext cx="1714499" cy="1447274"/>
            <a:chOff x="6010045" y="1466652"/>
            <a:chExt cx="3363012" cy="2838846"/>
          </a:xfrm>
        </p:grpSpPr>
        <p:pic>
          <p:nvPicPr>
            <p:cNvPr id="12" name="圖片 11">
              <a:extLst>
                <a:ext uri="{FF2B5EF4-FFF2-40B4-BE49-F238E27FC236}">
                  <a16:creationId xmlns:a16="http://schemas.microsoft.com/office/drawing/2014/main" id="{C788BE86-47E5-7CB2-CC93-3848CB9566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1466652"/>
              <a:ext cx="3277057" cy="2838846"/>
            </a:xfrm>
            <a:prstGeom prst="rect">
              <a:avLst/>
            </a:prstGeom>
          </p:spPr>
        </p:pic>
        <p:sp>
          <p:nvSpPr>
            <p:cNvPr id="13" name="矩形 12">
              <a:extLst>
                <a:ext uri="{FF2B5EF4-FFF2-40B4-BE49-F238E27FC236}">
                  <a16:creationId xmlns:a16="http://schemas.microsoft.com/office/drawing/2014/main" id="{92B99CBF-070C-F3FA-6080-464148EA0548}"/>
                </a:ext>
              </a:extLst>
            </p:cNvPr>
            <p:cNvSpPr/>
            <p:nvPr/>
          </p:nvSpPr>
          <p:spPr>
            <a:xfrm>
              <a:off x="6010045" y="1666875"/>
              <a:ext cx="1019405" cy="590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矩形: 圓角 17">
            <a:extLst>
              <a:ext uri="{FF2B5EF4-FFF2-40B4-BE49-F238E27FC236}">
                <a16:creationId xmlns:a16="http://schemas.microsoft.com/office/drawing/2014/main" id="{C9E2D00D-9B07-E273-D09E-279EBEF7FDA9}"/>
              </a:ext>
            </a:extLst>
          </p:cNvPr>
          <p:cNvSpPr/>
          <p:nvPr/>
        </p:nvSpPr>
        <p:spPr>
          <a:xfrm>
            <a:off x="3303963" y="1861514"/>
            <a:ext cx="2520000" cy="3810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a:t>交角</a:t>
            </a:r>
            <a:r>
              <a:rPr lang="en-US" altLang="zh-TW"/>
              <a:t>/</a:t>
            </a:r>
            <a:r>
              <a:rPr lang="zh-TW" altLang="en-US"/>
              <a:t>偏移 </a:t>
            </a:r>
            <a:r>
              <a:rPr lang="en-US" altLang="zh-TW"/>
              <a:t>(offset)</a:t>
            </a:r>
            <a:endParaRPr lang="zh-TW" altLang="en-US"/>
          </a:p>
        </p:txBody>
      </p:sp>
      <p:sp>
        <p:nvSpPr>
          <p:cNvPr id="21" name="文字方塊 20">
            <a:extLst>
              <a:ext uri="{FF2B5EF4-FFF2-40B4-BE49-F238E27FC236}">
                <a16:creationId xmlns:a16="http://schemas.microsoft.com/office/drawing/2014/main" id="{2E725912-E92E-74D6-F1BB-7AA0B677D9C9}"/>
              </a:ext>
            </a:extLst>
          </p:cNvPr>
          <p:cNvSpPr txBox="1"/>
          <p:nvPr/>
        </p:nvSpPr>
        <p:spPr>
          <a:xfrm>
            <a:off x="838200" y="1146385"/>
            <a:ext cx="5493812" cy="369332"/>
          </a:xfrm>
          <a:prstGeom prst="rect">
            <a:avLst/>
          </a:prstGeom>
          <a:noFill/>
        </p:spPr>
        <p:txBody>
          <a:bodyPr wrap="none" rtlCol="0">
            <a:spAutoFit/>
          </a:bodyPr>
          <a:lstStyle/>
          <a:p>
            <a:r>
              <a:rPr lang="zh-TW" altLang="en-US"/>
              <a:t>受路口用地特性、交通需求影響，路口呈現多元型態</a:t>
            </a:r>
          </a:p>
        </p:txBody>
      </p:sp>
      <p:sp>
        <p:nvSpPr>
          <p:cNvPr id="22" name="文字方塊 21">
            <a:extLst>
              <a:ext uri="{FF2B5EF4-FFF2-40B4-BE49-F238E27FC236}">
                <a16:creationId xmlns:a16="http://schemas.microsoft.com/office/drawing/2014/main" id="{D456B483-8019-000E-DDC0-CB3AF364E732}"/>
              </a:ext>
            </a:extLst>
          </p:cNvPr>
          <p:cNvSpPr txBox="1"/>
          <p:nvPr/>
        </p:nvSpPr>
        <p:spPr>
          <a:xfrm>
            <a:off x="499969" y="2279994"/>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a:t>三叉路口</a:t>
            </a:r>
          </a:p>
        </p:txBody>
      </p:sp>
      <p:sp>
        <p:nvSpPr>
          <p:cNvPr id="23" name="文字方塊 22">
            <a:extLst>
              <a:ext uri="{FF2B5EF4-FFF2-40B4-BE49-F238E27FC236}">
                <a16:creationId xmlns:a16="http://schemas.microsoft.com/office/drawing/2014/main" id="{509D30E8-1809-0787-C31B-C2B031CDE3B8}"/>
              </a:ext>
            </a:extLst>
          </p:cNvPr>
          <p:cNvSpPr txBox="1"/>
          <p:nvPr/>
        </p:nvSpPr>
        <p:spPr>
          <a:xfrm>
            <a:off x="499969" y="3572992"/>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a:t>十字路口</a:t>
            </a:r>
          </a:p>
        </p:txBody>
      </p:sp>
      <p:sp>
        <p:nvSpPr>
          <p:cNvPr id="24" name="文字方塊 23">
            <a:extLst>
              <a:ext uri="{FF2B5EF4-FFF2-40B4-BE49-F238E27FC236}">
                <a16:creationId xmlns:a16="http://schemas.microsoft.com/office/drawing/2014/main" id="{DC54C392-4846-3094-9D9F-D138EBCA9646}"/>
              </a:ext>
            </a:extLst>
          </p:cNvPr>
          <p:cNvSpPr txBox="1"/>
          <p:nvPr/>
        </p:nvSpPr>
        <p:spPr>
          <a:xfrm>
            <a:off x="3303963" y="2279994"/>
            <a:ext cx="1726755"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a:t>正</a:t>
            </a:r>
            <a:r>
              <a:rPr lang="en-US" altLang="zh-TW" b="1"/>
              <a:t>/</a:t>
            </a:r>
            <a:r>
              <a:rPr lang="zh-TW" altLang="en-US" b="1"/>
              <a:t>斜交路口</a:t>
            </a:r>
          </a:p>
        </p:txBody>
      </p:sp>
      <p:sp>
        <p:nvSpPr>
          <p:cNvPr id="25" name="文字方塊 24">
            <a:extLst>
              <a:ext uri="{FF2B5EF4-FFF2-40B4-BE49-F238E27FC236}">
                <a16:creationId xmlns:a16="http://schemas.microsoft.com/office/drawing/2014/main" id="{8A6ADFF8-054B-C814-A37A-08629564CCC6}"/>
              </a:ext>
            </a:extLst>
          </p:cNvPr>
          <p:cNvSpPr txBox="1"/>
          <p:nvPr/>
        </p:nvSpPr>
        <p:spPr>
          <a:xfrm>
            <a:off x="3303963" y="4082186"/>
            <a:ext cx="1627369"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a:t>偏移式路口</a:t>
            </a:r>
          </a:p>
        </p:txBody>
      </p:sp>
      <p:grpSp>
        <p:nvGrpSpPr>
          <p:cNvPr id="29" name="群組 28">
            <a:extLst>
              <a:ext uri="{FF2B5EF4-FFF2-40B4-BE49-F238E27FC236}">
                <a16:creationId xmlns:a16="http://schemas.microsoft.com/office/drawing/2014/main" id="{130DDE68-9370-8D24-C2B2-B47BC4665A87}"/>
              </a:ext>
            </a:extLst>
          </p:cNvPr>
          <p:cNvGrpSpPr/>
          <p:nvPr/>
        </p:nvGrpSpPr>
        <p:grpSpPr>
          <a:xfrm>
            <a:off x="3472677" y="4553213"/>
            <a:ext cx="2181530" cy="2067213"/>
            <a:chOff x="5005235" y="4360951"/>
            <a:chExt cx="2181530" cy="2067213"/>
          </a:xfrm>
        </p:grpSpPr>
        <p:pic>
          <p:nvPicPr>
            <p:cNvPr id="27" name="圖片 26">
              <a:extLst>
                <a:ext uri="{FF2B5EF4-FFF2-40B4-BE49-F238E27FC236}">
                  <a16:creationId xmlns:a16="http://schemas.microsoft.com/office/drawing/2014/main" id="{7B3B977B-4AD6-0870-3C1C-D1A9BF3F7689}"/>
                </a:ext>
              </a:extLst>
            </p:cNvPr>
            <p:cNvPicPr>
              <a:picLocks noChangeAspect="1"/>
            </p:cNvPicPr>
            <p:nvPr/>
          </p:nvPicPr>
          <p:blipFill>
            <a:blip r:embed="rId5"/>
            <a:stretch>
              <a:fillRect/>
            </a:stretch>
          </p:blipFill>
          <p:spPr>
            <a:xfrm>
              <a:off x="5005235" y="4360951"/>
              <a:ext cx="2181529" cy="2067213"/>
            </a:xfrm>
            <a:prstGeom prst="rect">
              <a:avLst/>
            </a:prstGeom>
          </p:spPr>
        </p:pic>
        <p:sp>
          <p:nvSpPr>
            <p:cNvPr id="28" name="矩形 27">
              <a:extLst>
                <a:ext uri="{FF2B5EF4-FFF2-40B4-BE49-F238E27FC236}">
                  <a16:creationId xmlns:a16="http://schemas.microsoft.com/office/drawing/2014/main" id="{AC480895-E7DD-1EED-B593-2515C9C4C1B2}"/>
                </a:ext>
              </a:extLst>
            </p:cNvPr>
            <p:cNvSpPr/>
            <p:nvPr/>
          </p:nvSpPr>
          <p:spPr>
            <a:xfrm>
              <a:off x="6599391" y="5883372"/>
              <a:ext cx="587374" cy="456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1" name="圖片 30">
            <a:extLst>
              <a:ext uri="{FF2B5EF4-FFF2-40B4-BE49-F238E27FC236}">
                <a16:creationId xmlns:a16="http://schemas.microsoft.com/office/drawing/2014/main" id="{9D6F0E74-E497-143B-E4D2-C51EAD53376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5901" y="5625999"/>
            <a:ext cx="1970393" cy="1044786"/>
          </a:xfrm>
          <a:prstGeom prst="rect">
            <a:avLst/>
          </a:prstGeom>
        </p:spPr>
      </p:pic>
      <p:sp>
        <p:nvSpPr>
          <p:cNvPr id="32" name="文字方塊 31">
            <a:extLst>
              <a:ext uri="{FF2B5EF4-FFF2-40B4-BE49-F238E27FC236}">
                <a16:creationId xmlns:a16="http://schemas.microsoft.com/office/drawing/2014/main" id="{CC0BEA2B-1BF7-C1E1-3140-2205749C09A8}"/>
              </a:ext>
            </a:extLst>
          </p:cNvPr>
          <p:cNvSpPr txBox="1"/>
          <p:nvPr/>
        </p:nvSpPr>
        <p:spPr>
          <a:xfrm>
            <a:off x="499969" y="5317209"/>
            <a:ext cx="2089033"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a:t>五叉、六叉路口</a:t>
            </a:r>
          </a:p>
        </p:txBody>
      </p:sp>
      <p:sp>
        <p:nvSpPr>
          <p:cNvPr id="34" name="文字方塊 33">
            <a:extLst>
              <a:ext uri="{FF2B5EF4-FFF2-40B4-BE49-F238E27FC236}">
                <a16:creationId xmlns:a16="http://schemas.microsoft.com/office/drawing/2014/main" id="{274749FD-7DF8-DB25-55BA-4E623D0BA7F6}"/>
              </a:ext>
            </a:extLst>
          </p:cNvPr>
          <p:cNvSpPr txBox="1"/>
          <p:nvPr/>
        </p:nvSpPr>
        <p:spPr>
          <a:xfrm>
            <a:off x="12265819" y="5126386"/>
            <a:ext cx="5817900" cy="369332"/>
          </a:xfrm>
          <a:prstGeom prst="rect">
            <a:avLst/>
          </a:prstGeom>
          <a:noFill/>
        </p:spPr>
        <p:txBody>
          <a:bodyPr wrap="square">
            <a:spAutoFit/>
          </a:bodyPr>
          <a:lstStyle/>
          <a:p>
            <a:r>
              <a:rPr lang="en-US" altLang="zh-TW">
                <a:hlinkClick r:id="rId7"/>
              </a:rPr>
              <a:t>Microsoft Word - Chapter 1-4 - Intersection Design.docx</a:t>
            </a:r>
            <a:endParaRPr lang="zh-TW" altLang="en-US"/>
          </a:p>
        </p:txBody>
      </p:sp>
      <p:sp>
        <p:nvSpPr>
          <p:cNvPr id="35" name="矩形: 圓角 34">
            <a:extLst>
              <a:ext uri="{FF2B5EF4-FFF2-40B4-BE49-F238E27FC236}">
                <a16:creationId xmlns:a16="http://schemas.microsoft.com/office/drawing/2014/main" id="{AB14FEB3-F99E-D2FB-72AE-5A6C102A2980}"/>
              </a:ext>
            </a:extLst>
          </p:cNvPr>
          <p:cNvSpPr/>
          <p:nvPr/>
        </p:nvSpPr>
        <p:spPr>
          <a:xfrm>
            <a:off x="8911951" y="1861514"/>
            <a:ext cx="2520000" cy="3810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a:t>轉彎設計</a:t>
            </a:r>
          </a:p>
        </p:txBody>
      </p:sp>
      <p:pic>
        <p:nvPicPr>
          <p:cNvPr id="37" name="圖片 36">
            <a:extLst>
              <a:ext uri="{FF2B5EF4-FFF2-40B4-BE49-F238E27FC236}">
                <a16:creationId xmlns:a16="http://schemas.microsoft.com/office/drawing/2014/main" id="{4CFA2737-FC7D-69B4-6FE6-9CB1EF2EDF2D}"/>
              </a:ext>
            </a:extLst>
          </p:cNvPr>
          <p:cNvPicPr>
            <a:picLocks noChangeAspect="1"/>
          </p:cNvPicPr>
          <p:nvPr/>
        </p:nvPicPr>
        <p:blipFill>
          <a:blip r:embed="rId8"/>
          <a:stretch>
            <a:fillRect/>
          </a:stretch>
        </p:blipFill>
        <p:spPr>
          <a:xfrm>
            <a:off x="9077275" y="2830054"/>
            <a:ext cx="2267266" cy="1476581"/>
          </a:xfrm>
          <a:prstGeom prst="rect">
            <a:avLst/>
          </a:prstGeom>
        </p:spPr>
      </p:pic>
      <p:sp>
        <p:nvSpPr>
          <p:cNvPr id="38" name="文字方塊 37">
            <a:extLst>
              <a:ext uri="{FF2B5EF4-FFF2-40B4-BE49-F238E27FC236}">
                <a16:creationId xmlns:a16="http://schemas.microsoft.com/office/drawing/2014/main" id="{9F3A2482-1F1F-3E3A-8BEE-B07D36FAD473}"/>
              </a:ext>
            </a:extLst>
          </p:cNvPr>
          <p:cNvSpPr txBox="1"/>
          <p:nvPr/>
        </p:nvSpPr>
        <p:spPr>
          <a:xfrm>
            <a:off x="8911951" y="2279994"/>
            <a:ext cx="2159566" cy="584775"/>
          </a:xfrm>
          <a:prstGeom prst="rect">
            <a:avLst/>
          </a:prstGeom>
          <a:noFill/>
        </p:spPr>
        <p:txBody>
          <a:bodyPr wrap="none" rtlCol="0">
            <a:spAutoFit/>
          </a:bodyPr>
          <a:lstStyle/>
          <a:p>
            <a:pPr marL="285750" indent="-285750">
              <a:buFont typeface="Arial" panose="020B0604020202020204" pitchFamily="34" charset="0"/>
              <a:buChar char="•"/>
            </a:pPr>
            <a:r>
              <a:rPr lang="zh-TW" altLang="en-US" b="1"/>
              <a:t>簡單設計：</a:t>
            </a:r>
            <a:endParaRPr lang="en-US" altLang="zh-TW" b="1"/>
          </a:p>
          <a:p>
            <a:r>
              <a:rPr lang="zh-TW" altLang="en-US" sz="1400"/>
              <a:t>轉彎流量較小，無專用道</a:t>
            </a:r>
            <a:endParaRPr lang="zh-TW" altLang="en-US"/>
          </a:p>
        </p:txBody>
      </p:sp>
      <p:sp>
        <p:nvSpPr>
          <p:cNvPr id="39" name="文字方塊 38">
            <a:extLst>
              <a:ext uri="{FF2B5EF4-FFF2-40B4-BE49-F238E27FC236}">
                <a16:creationId xmlns:a16="http://schemas.microsoft.com/office/drawing/2014/main" id="{DC5C2D6A-4E87-E861-C7D5-C3ED4733E4CB}"/>
              </a:ext>
            </a:extLst>
          </p:cNvPr>
          <p:cNvSpPr txBox="1"/>
          <p:nvPr/>
        </p:nvSpPr>
        <p:spPr>
          <a:xfrm>
            <a:off x="8911951" y="4350004"/>
            <a:ext cx="2339102" cy="584775"/>
          </a:xfrm>
          <a:prstGeom prst="rect">
            <a:avLst/>
          </a:prstGeom>
          <a:noFill/>
        </p:spPr>
        <p:txBody>
          <a:bodyPr wrap="none" rtlCol="0">
            <a:spAutoFit/>
          </a:bodyPr>
          <a:lstStyle/>
          <a:p>
            <a:pPr marL="285750" indent="-285750">
              <a:buFont typeface="Arial" panose="020B0604020202020204" pitchFamily="34" charset="0"/>
              <a:buChar char="•"/>
            </a:pPr>
            <a:r>
              <a:rPr lang="zh-TW" altLang="en-US" b="1"/>
              <a:t>加寬設計：</a:t>
            </a:r>
            <a:endParaRPr lang="en-US" altLang="zh-TW" b="1"/>
          </a:p>
          <a:p>
            <a:r>
              <a:rPr lang="zh-TW" altLang="en-US" sz="1400"/>
              <a:t>轉彎量大，設置轉彎專用道</a:t>
            </a:r>
            <a:endParaRPr lang="zh-TW" altLang="en-US"/>
          </a:p>
        </p:txBody>
      </p:sp>
      <p:grpSp>
        <p:nvGrpSpPr>
          <p:cNvPr id="43" name="群組 42">
            <a:extLst>
              <a:ext uri="{FF2B5EF4-FFF2-40B4-BE49-F238E27FC236}">
                <a16:creationId xmlns:a16="http://schemas.microsoft.com/office/drawing/2014/main" id="{1FD7E843-F876-B974-0CB6-5CEEC7DB66C7}"/>
              </a:ext>
            </a:extLst>
          </p:cNvPr>
          <p:cNvGrpSpPr/>
          <p:nvPr/>
        </p:nvGrpSpPr>
        <p:grpSpPr>
          <a:xfrm>
            <a:off x="9033301" y="4990666"/>
            <a:ext cx="2723272" cy="875337"/>
            <a:chOff x="8324577" y="4232721"/>
            <a:chExt cx="3200846" cy="1028843"/>
          </a:xfrm>
        </p:grpSpPr>
        <p:pic>
          <p:nvPicPr>
            <p:cNvPr id="41" name="圖片 40">
              <a:extLst>
                <a:ext uri="{FF2B5EF4-FFF2-40B4-BE49-F238E27FC236}">
                  <a16:creationId xmlns:a16="http://schemas.microsoft.com/office/drawing/2014/main" id="{146CC515-3B1B-1E7E-64DB-CF1BF5A5AA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24577" y="4232721"/>
              <a:ext cx="3200846" cy="1028843"/>
            </a:xfrm>
            <a:prstGeom prst="rect">
              <a:avLst/>
            </a:prstGeom>
          </p:spPr>
        </p:pic>
        <p:sp>
          <p:nvSpPr>
            <p:cNvPr id="42" name="矩形 41">
              <a:extLst>
                <a:ext uri="{FF2B5EF4-FFF2-40B4-BE49-F238E27FC236}">
                  <a16:creationId xmlns:a16="http://schemas.microsoft.com/office/drawing/2014/main" id="{69690104-152E-0436-EDE7-54BD75285EAD}"/>
                </a:ext>
              </a:extLst>
            </p:cNvPr>
            <p:cNvSpPr/>
            <p:nvPr/>
          </p:nvSpPr>
          <p:spPr>
            <a:xfrm>
              <a:off x="8324577" y="4232721"/>
              <a:ext cx="587374" cy="3627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4" name="矩形: 圓角 43">
            <a:extLst>
              <a:ext uri="{FF2B5EF4-FFF2-40B4-BE49-F238E27FC236}">
                <a16:creationId xmlns:a16="http://schemas.microsoft.com/office/drawing/2014/main" id="{C6A43C9D-45E2-2AC1-0587-D4A30FA50787}"/>
              </a:ext>
            </a:extLst>
          </p:cNvPr>
          <p:cNvSpPr/>
          <p:nvPr/>
        </p:nvSpPr>
        <p:spPr>
          <a:xfrm>
            <a:off x="6107957" y="1861514"/>
            <a:ext cx="2520000" cy="3810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a:t>車道數</a:t>
            </a:r>
          </a:p>
        </p:txBody>
      </p:sp>
      <p:sp>
        <p:nvSpPr>
          <p:cNvPr id="46" name="文字方塊 45">
            <a:extLst>
              <a:ext uri="{FF2B5EF4-FFF2-40B4-BE49-F238E27FC236}">
                <a16:creationId xmlns:a16="http://schemas.microsoft.com/office/drawing/2014/main" id="{D0AAA84E-DA4A-34D8-AFDE-1F240BCAB00F}"/>
              </a:ext>
            </a:extLst>
          </p:cNvPr>
          <p:cNvSpPr txBox="1"/>
          <p:nvPr/>
        </p:nvSpPr>
        <p:spPr>
          <a:xfrm>
            <a:off x="2321701" y="1473471"/>
            <a:ext cx="1569660" cy="369332"/>
          </a:xfrm>
          <a:prstGeom prst="rect">
            <a:avLst/>
          </a:prstGeom>
          <a:noFill/>
        </p:spPr>
        <p:txBody>
          <a:bodyPr wrap="none" rtlCol="0">
            <a:spAutoFit/>
          </a:bodyPr>
          <a:lstStyle/>
          <a:p>
            <a:r>
              <a:rPr lang="zh-TW" altLang="en-US" b="1"/>
              <a:t>用地特性影響</a:t>
            </a:r>
          </a:p>
        </p:txBody>
      </p:sp>
      <p:sp>
        <p:nvSpPr>
          <p:cNvPr id="47" name="文字方塊 46">
            <a:extLst>
              <a:ext uri="{FF2B5EF4-FFF2-40B4-BE49-F238E27FC236}">
                <a16:creationId xmlns:a16="http://schemas.microsoft.com/office/drawing/2014/main" id="{1520722D-05CD-76E5-4147-C5B587C43204}"/>
              </a:ext>
            </a:extLst>
          </p:cNvPr>
          <p:cNvSpPr txBox="1"/>
          <p:nvPr/>
        </p:nvSpPr>
        <p:spPr>
          <a:xfrm>
            <a:off x="7963377" y="1473471"/>
            <a:ext cx="1569660" cy="369332"/>
          </a:xfrm>
          <a:prstGeom prst="rect">
            <a:avLst/>
          </a:prstGeom>
          <a:noFill/>
        </p:spPr>
        <p:txBody>
          <a:bodyPr wrap="none" rtlCol="0">
            <a:spAutoFit/>
          </a:bodyPr>
          <a:lstStyle/>
          <a:p>
            <a:r>
              <a:rPr lang="zh-TW" altLang="en-US" b="1"/>
              <a:t>交通需求影響</a:t>
            </a:r>
          </a:p>
        </p:txBody>
      </p:sp>
      <p:cxnSp>
        <p:nvCxnSpPr>
          <p:cNvPr id="49" name="接點: 肘形 48">
            <a:extLst>
              <a:ext uri="{FF2B5EF4-FFF2-40B4-BE49-F238E27FC236}">
                <a16:creationId xmlns:a16="http://schemas.microsoft.com/office/drawing/2014/main" id="{F3AF39E4-8C78-956B-C6FC-2FE7108FA03B}"/>
              </a:ext>
            </a:extLst>
          </p:cNvPr>
          <p:cNvCxnSpPr>
            <a:stCxn id="46" idx="1"/>
            <a:endCxn id="8" idx="0"/>
          </p:cNvCxnSpPr>
          <p:nvPr/>
        </p:nvCxnSpPr>
        <p:spPr>
          <a:xfrm rot="10800000" flipV="1">
            <a:off x="1759969" y="1658136"/>
            <a:ext cx="561732" cy="203377"/>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接點: 肘形 49">
            <a:extLst>
              <a:ext uri="{FF2B5EF4-FFF2-40B4-BE49-F238E27FC236}">
                <a16:creationId xmlns:a16="http://schemas.microsoft.com/office/drawing/2014/main" id="{285106AA-A9FC-80BF-2006-A2171AE7202F}"/>
              </a:ext>
            </a:extLst>
          </p:cNvPr>
          <p:cNvCxnSpPr>
            <a:cxnSpLocks/>
            <a:stCxn id="46" idx="3"/>
            <a:endCxn id="18" idx="0"/>
          </p:cNvCxnSpPr>
          <p:nvPr/>
        </p:nvCxnSpPr>
        <p:spPr>
          <a:xfrm>
            <a:off x="3891361" y="1658137"/>
            <a:ext cx="672602" cy="203377"/>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3" name="接點: 肘形 52">
            <a:extLst>
              <a:ext uri="{FF2B5EF4-FFF2-40B4-BE49-F238E27FC236}">
                <a16:creationId xmlns:a16="http://schemas.microsoft.com/office/drawing/2014/main" id="{E14BBF2B-B26D-6E28-3CBF-E55DE7973FF8}"/>
              </a:ext>
            </a:extLst>
          </p:cNvPr>
          <p:cNvCxnSpPr>
            <a:cxnSpLocks/>
            <a:stCxn id="47" idx="1"/>
            <a:endCxn id="44" idx="0"/>
          </p:cNvCxnSpPr>
          <p:nvPr/>
        </p:nvCxnSpPr>
        <p:spPr>
          <a:xfrm rot="10800000" flipV="1">
            <a:off x="7367957" y="1658136"/>
            <a:ext cx="595420" cy="203377"/>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4" name="接點: 肘形 53">
            <a:extLst>
              <a:ext uri="{FF2B5EF4-FFF2-40B4-BE49-F238E27FC236}">
                <a16:creationId xmlns:a16="http://schemas.microsoft.com/office/drawing/2014/main" id="{419DE51B-A310-F2BA-2366-C6E48CC62A04}"/>
              </a:ext>
            </a:extLst>
          </p:cNvPr>
          <p:cNvCxnSpPr>
            <a:cxnSpLocks/>
            <a:stCxn id="47" idx="3"/>
            <a:endCxn id="35" idx="0"/>
          </p:cNvCxnSpPr>
          <p:nvPr/>
        </p:nvCxnSpPr>
        <p:spPr>
          <a:xfrm>
            <a:off x="9533037" y="1658137"/>
            <a:ext cx="638914" cy="203377"/>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pic>
        <p:nvPicPr>
          <p:cNvPr id="59" name="圖片 58">
            <a:extLst>
              <a:ext uri="{FF2B5EF4-FFF2-40B4-BE49-F238E27FC236}">
                <a16:creationId xmlns:a16="http://schemas.microsoft.com/office/drawing/2014/main" id="{E68DA3BB-3EC0-9F0C-477F-4078FF889D2C}"/>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l="3363" t="1686" r="3720" b="8493"/>
          <a:stretch/>
        </p:blipFill>
        <p:spPr>
          <a:xfrm>
            <a:off x="6237393" y="2792851"/>
            <a:ext cx="2086246" cy="964807"/>
          </a:xfrm>
          <a:prstGeom prst="rect">
            <a:avLst/>
          </a:prstGeom>
        </p:spPr>
      </p:pic>
      <p:sp>
        <p:nvSpPr>
          <p:cNvPr id="60" name="文字方塊 59">
            <a:extLst>
              <a:ext uri="{FF2B5EF4-FFF2-40B4-BE49-F238E27FC236}">
                <a16:creationId xmlns:a16="http://schemas.microsoft.com/office/drawing/2014/main" id="{C7B74576-D3B7-C740-7E8B-115156281F9F}"/>
              </a:ext>
            </a:extLst>
          </p:cNvPr>
          <p:cNvSpPr txBox="1"/>
          <p:nvPr/>
        </p:nvSpPr>
        <p:spPr>
          <a:xfrm>
            <a:off x="6107957" y="2279994"/>
            <a:ext cx="1627369"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a:t>雙向雙車道</a:t>
            </a:r>
          </a:p>
        </p:txBody>
      </p:sp>
      <p:pic>
        <p:nvPicPr>
          <p:cNvPr id="61" name="圖片 60">
            <a:extLst>
              <a:ext uri="{FF2B5EF4-FFF2-40B4-BE49-F238E27FC236}">
                <a16:creationId xmlns:a16="http://schemas.microsoft.com/office/drawing/2014/main" id="{28C96D81-BE29-981C-4200-AB0B50176F2B}"/>
              </a:ext>
            </a:extLst>
          </p:cNvPr>
          <p:cNvPicPr>
            <a:picLocks noChangeAspect="1"/>
          </p:cNvPicPr>
          <p:nvPr/>
        </p:nvPicPr>
        <p:blipFill rotWithShape="1">
          <a:blip r:embed="rId12" cstate="emai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p:blipFill>
        <p:spPr>
          <a:xfrm>
            <a:off x="6561841" y="4072029"/>
            <a:ext cx="1376078" cy="1127835"/>
          </a:xfrm>
          <a:prstGeom prst="rect">
            <a:avLst/>
          </a:prstGeom>
        </p:spPr>
      </p:pic>
      <p:sp>
        <p:nvSpPr>
          <p:cNvPr id="62" name="文字方塊 61">
            <a:extLst>
              <a:ext uri="{FF2B5EF4-FFF2-40B4-BE49-F238E27FC236}">
                <a16:creationId xmlns:a16="http://schemas.microsoft.com/office/drawing/2014/main" id="{C8299807-18AC-DFC8-371B-E884F9FA193F}"/>
              </a:ext>
            </a:extLst>
          </p:cNvPr>
          <p:cNvSpPr txBox="1"/>
          <p:nvPr/>
        </p:nvSpPr>
        <p:spPr>
          <a:xfrm>
            <a:off x="6107957" y="3757658"/>
            <a:ext cx="1627369"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a:t>雙向四車道</a:t>
            </a:r>
          </a:p>
        </p:txBody>
      </p:sp>
      <p:pic>
        <p:nvPicPr>
          <p:cNvPr id="63" name="圖片 62">
            <a:extLst>
              <a:ext uri="{FF2B5EF4-FFF2-40B4-BE49-F238E27FC236}">
                <a16:creationId xmlns:a16="http://schemas.microsoft.com/office/drawing/2014/main" id="{BC93C838-BC62-673F-BE47-F70AA1B44458}"/>
              </a:ext>
            </a:extLst>
          </p:cNvPr>
          <p:cNvPicPr>
            <a:picLocks noChangeAspect="1"/>
          </p:cNvPicPr>
          <p:nvPr/>
        </p:nvPicPr>
        <p:blipFill>
          <a:blip r:embed="rId14" cstate="email">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tretch>
            <a:fillRect/>
          </a:stretch>
        </p:blipFill>
        <p:spPr>
          <a:xfrm>
            <a:off x="6513557" y="5574142"/>
            <a:ext cx="1553151" cy="1148499"/>
          </a:xfrm>
          <a:prstGeom prst="rect">
            <a:avLst/>
          </a:prstGeom>
        </p:spPr>
      </p:pic>
      <p:sp>
        <p:nvSpPr>
          <p:cNvPr id="64" name="文字方塊 63">
            <a:extLst>
              <a:ext uri="{FF2B5EF4-FFF2-40B4-BE49-F238E27FC236}">
                <a16:creationId xmlns:a16="http://schemas.microsoft.com/office/drawing/2014/main" id="{67AC226E-26C0-DBE1-5B30-2952D6DBB899}"/>
              </a:ext>
            </a:extLst>
          </p:cNvPr>
          <p:cNvSpPr txBox="1"/>
          <p:nvPr/>
        </p:nvSpPr>
        <p:spPr>
          <a:xfrm>
            <a:off x="6107957" y="5199864"/>
            <a:ext cx="1627369"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a:t>雙向六車道</a:t>
            </a:r>
          </a:p>
        </p:txBody>
      </p:sp>
    </p:spTree>
    <p:extLst>
      <p:ext uri="{BB962C8B-B14F-4D97-AF65-F5344CB8AC3E}">
        <p14:creationId xmlns:p14="http://schemas.microsoft.com/office/powerpoint/2010/main" val="1561248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C505CE-0AC0-46A3-E717-74D7E9B97B4C}"/>
              </a:ext>
            </a:extLst>
          </p:cNvPr>
          <p:cNvSpPr>
            <a:spLocks noGrp="1"/>
          </p:cNvSpPr>
          <p:nvPr>
            <p:ph type="title"/>
          </p:nvPr>
        </p:nvSpPr>
        <p:spPr/>
        <p:txBody>
          <a:bodyPr/>
          <a:lstStyle/>
          <a:p>
            <a:r>
              <a:rPr lang="zh-TW" altLang="en-US"/>
              <a:t>流量偵測傳統方案 </a:t>
            </a:r>
            <a:r>
              <a:rPr lang="en-US" altLang="zh-TW"/>
              <a:t>vs. LT</a:t>
            </a:r>
            <a:r>
              <a:rPr lang="zh-TW" altLang="en-US"/>
              <a:t> 比較 </a:t>
            </a:r>
          </a:p>
        </p:txBody>
      </p:sp>
      <p:sp>
        <p:nvSpPr>
          <p:cNvPr id="3" name="投影片編號版面配置區 2">
            <a:extLst>
              <a:ext uri="{FF2B5EF4-FFF2-40B4-BE49-F238E27FC236}">
                <a16:creationId xmlns:a16="http://schemas.microsoft.com/office/drawing/2014/main" id="{3334F558-57FE-1B78-92F9-BA4493592149}"/>
              </a:ext>
            </a:extLst>
          </p:cNvPr>
          <p:cNvSpPr>
            <a:spLocks noGrp="1"/>
          </p:cNvSpPr>
          <p:nvPr>
            <p:ph type="sldNum" sz="quarter" idx="12"/>
          </p:nvPr>
        </p:nvSpPr>
        <p:spPr/>
        <p:txBody>
          <a:bodyPr/>
          <a:lstStyle/>
          <a:p>
            <a:pPr algn="ctr"/>
            <a:fld id="{6E290225-7458-4E5F-AFE5-E142CAAEBF37}" type="slidenum">
              <a:rPr lang="en-US" smtClean="0"/>
              <a:pPr algn="ctr"/>
              <a:t>35</a:t>
            </a:fld>
            <a:endParaRPr lang="en-US"/>
          </a:p>
        </p:txBody>
      </p:sp>
      <p:graphicFrame>
        <p:nvGraphicFramePr>
          <p:cNvPr id="5" name="內容版面配置區 4">
            <a:extLst>
              <a:ext uri="{FF2B5EF4-FFF2-40B4-BE49-F238E27FC236}">
                <a16:creationId xmlns:a16="http://schemas.microsoft.com/office/drawing/2014/main" id="{4287EDCF-2435-75E9-1D92-80F619DC8895}"/>
              </a:ext>
            </a:extLst>
          </p:cNvPr>
          <p:cNvGraphicFramePr>
            <a:graphicFrameLocks noGrp="1"/>
          </p:cNvGraphicFramePr>
          <p:nvPr>
            <p:ph idx="1"/>
            <p:extLst>
              <p:ext uri="{D42A27DB-BD31-4B8C-83A1-F6EECF244321}">
                <p14:modId xmlns:p14="http://schemas.microsoft.com/office/powerpoint/2010/main" val="2943205066"/>
              </p:ext>
            </p:extLst>
          </p:nvPr>
        </p:nvGraphicFramePr>
        <p:xfrm>
          <a:off x="573849" y="1144588"/>
          <a:ext cx="11139182" cy="4959350"/>
        </p:xfrm>
        <a:graphic>
          <a:graphicData uri="http://schemas.openxmlformats.org/drawingml/2006/table">
            <a:tbl>
              <a:tblPr firstRow="1" bandRow="1">
                <a:tableStyleId>{7DF18680-E054-41AD-8BC1-D1AEF772440D}</a:tableStyleId>
              </a:tblPr>
              <a:tblGrid>
                <a:gridCol w="1571600">
                  <a:extLst>
                    <a:ext uri="{9D8B030D-6E8A-4147-A177-3AD203B41FA5}">
                      <a16:colId xmlns:a16="http://schemas.microsoft.com/office/drawing/2014/main" val="3946634436"/>
                    </a:ext>
                  </a:extLst>
                </a:gridCol>
                <a:gridCol w="1594597">
                  <a:extLst>
                    <a:ext uri="{9D8B030D-6E8A-4147-A177-3AD203B41FA5}">
                      <a16:colId xmlns:a16="http://schemas.microsoft.com/office/drawing/2014/main" val="2255372394"/>
                    </a:ext>
                  </a:extLst>
                </a:gridCol>
                <a:gridCol w="1594597">
                  <a:extLst>
                    <a:ext uri="{9D8B030D-6E8A-4147-A177-3AD203B41FA5}">
                      <a16:colId xmlns:a16="http://schemas.microsoft.com/office/drawing/2014/main" val="2841640000"/>
                    </a:ext>
                  </a:extLst>
                </a:gridCol>
                <a:gridCol w="1594597">
                  <a:extLst>
                    <a:ext uri="{9D8B030D-6E8A-4147-A177-3AD203B41FA5}">
                      <a16:colId xmlns:a16="http://schemas.microsoft.com/office/drawing/2014/main" val="3223237997"/>
                    </a:ext>
                  </a:extLst>
                </a:gridCol>
                <a:gridCol w="1594597">
                  <a:extLst>
                    <a:ext uri="{9D8B030D-6E8A-4147-A177-3AD203B41FA5}">
                      <a16:colId xmlns:a16="http://schemas.microsoft.com/office/drawing/2014/main" val="1284993592"/>
                    </a:ext>
                  </a:extLst>
                </a:gridCol>
                <a:gridCol w="1594597">
                  <a:extLst>
                    <a:ext uri="{9D8B030D-6E8A-4147-A177-3AD203B41FA5}">
                      <a16:colId xmlns:a16="http://schemas.microsoft.com/office/drawing/2014/main" val="1008487448"/>
                    </a:ext>
                  </a:extLst>
                </a:gridCol>
                <a:gridCol w="1594597">
                  <a:extLst>
                    <a:ext uri="{9D8B030D-6E8A-4147-A177-3AD203B41FA5}">
                      <a16:colId xmlns:a16="http://schemas.microsoft.com/office/drawing/2014/main" val="1345757605"/>
                    </a:ext>
                  </a:extLst>
                </a:gridCol>
              </a:tblGrid>
              <a:tr h="320040">
                <a:tc rowSpan="2">
                  <a:txBody>
                    <a:bodyPr/>
                    <a:lstStyle/>
                    <a:p>
                      <a:endParaRPr lang="zh-TW" altLang="en-US" sz="1600"/>
                    </a:p>
                  </a:txBody>
                  <a:tcPr/>
                </a:tc>
                <a:tc gridSpan="2">
                  <a:txBody>
                    <a:bodyPr/>
                    <a:lstStyle/>
                    <a:p>
                      <a:pPr algn="ctr">
                        <a:lnSpc>
                          <a:spcPct val="150000"/>
                        </a:lnSpc>
                      </a:pPr>
                      <a:r>
                        <a:rPr lang="zh-TW" altLang="en-US" sz="1600"/>
                        <a:t>單攝影機</a:t>
                      </a:r>
                    </a:p>
                  </a:txBody>
                  <a:tcPr/>
                </a:tc>
                <a:tc hMerge="1">
                  <a:txBody>
                    <a:bodyPr/>
                    <a:lstStyle/>
                    <a:p>
                      <a:endParaRPr/>
                    </a:p>
                  </a:txBody>
                  <a:tcPr/>
                </a:tc>
                <a:tc gridSpan="2">
                  <a:txBody>
                    <a:bodyPr/>
                    <a:lstStyle/>
                    <a:p>
                      <a:pPr algn="ctr">
                        <a:lnSpc>
                          <a:spcPct val="150000"/>
                        </a:lnSpc>
                      </a:pPr>
                      <a:r>
                        <a:rPr lang="zh-TW" altLang="en-US" sz="1600"/>
                        <a:t>雙攝影機</a:t>
                      </a:r>
                    </a:p>
                  </a:txBody>
                  <a:tcPr/>
                </a:tc>
                <a:tc hMerge="1">
                  <a:txBody>
                    <a:bodyPr/>
                    <a:lstStyle/>
                    <a:p>
                      <a:endParaRPr/>
                    </a:p>
                  </a:txBody>
                  <a:tcPr/>
                </a:tc>
                <a:tc>
                  <a:txBody>
                    <a:bodyPr/>
                    <a:lstStyle/>
                    <a:p>
                      <a:pPr algn="ctr">
                        <a:lnSpc>
                          <a:spcPct val="150000"/>
                        </a:lnSpc>
                      </a:pPr>
                      <a:r>
                        <a:rPr lang="zh-TW" altLang="en-US" sz="1600"/>
                        <a:t>科技執法</a:t>
                      </a:r>
                    </a:p>
                  </a:txBody>
                  <a:tcPr/>
                </a:tc>
                <a:tc>
                  <a:txBody>
                    <a:bodyPr/>
                    <a:lstStyle/>
                    <a:p>
                      <a:pPr algn="ctr">
                        <a:lnSpc>
                          <a:spcPct val="150000"/>
                        </a:lnSpc>
                      </a:pPr>
                      <a:r>
                        <a:rPr lang="zh-TW" altLang="en-US" sz="1600"/>
                        <a:t>三攝影機</a:t>
                      </a:r>
                    </a:p>
                  </a:txBody>
                  <a:tcPr/>
                </a:tc>
                <a:extLst>
                  <a:ext uri="{0D108BD9-81ED-4DB2-BD59-A6C34878D82A}">
                    <a16:rowId xmlns:a16="http://schemas.microsoft.com/office/drawing/2014/main" val="3253959589"/>
                  </a:ext>
                </a:extLst>
              </a:tr>
              <a:tr h="320040">
                <a:tc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t>現有做法</a:t>
                      </a:r>
                      <a:endParaRPr lang="en-US" altLang="zh-TW" sz="1600" b="1"/>
                    </a:p>
                  </a:txBody>
                  <a:tcPr/>
                </a:tc>
                <a:tc>
                  <a:txBody>
                    <a:bodyPr/>
                    <a:lstStyle/>
                    <a:p>
                      <a:pPr algn="ctr"/>
                      <a:r>
                        <a:rPr lang="en-US" altLang="zh-TW" sz="1600" b="1"/>
                        <a:t>Leotek</a:t>
                      </a:r>
                      <a:endParaRPr lang="zh-TW" altLang="en-US" sz="1600" b="1"/>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t>現有做法</a:t>
                      </a:r>
                      <a:endParaRPr lang="en-US" altLang="zh-TW" sz="1600" b="1"/>
                    </a:p>
                  </a:txBody>
                  <a:tcPr/>
                </a:tc>
                <a:tc>
                  <a:txBody>
                    <a:bodyPr/>
                    <a:lstStyle/>
                    <a:p>
                      <a:pPr algn="ctr"/>
                      <a:r>
                        <a:rPr lang="en-US" altLang="zh-TW" sz="1600" b="1"/>
                        <a:t>Leotek</a:t>
                      </a:r>
                      <a:endParaRPr lang="zh-TW" altLang="en-US" sz="1600" b="1"/>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t>現有做法</a:t>
                      </a:r>
                      <a:endParaRPr lang="en-US" altLang="zh-TW" sz="1600" b="1"/>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a:t>Leotek </a:t>
                      </a:r>
                    </a:p>
                  </a:txBody>
                  <a:tcPr/>
                </a:tc>
                <a:extLst>
                  <a:ext uri="{0D108BD9-81ED-4DB2-BD59-A6C34878D82A}">
                    <a16:rowId xmlns:a16="http://schemas.microsoft.com/office/drawing/2014/main" val="4023009390"/>
                  </a:ext>
                </a:extLst>
              </a:tr>
              <a:tr h="160864">
                <a:tc>
                  <a:txBody>
                    <a:bodyPr/>
                    <a:lstStyle/>
                    <a:p>
                      <a:r>
                        <a:rPr lang="zh-TW" altLang="en-US" sz="1600"/>
                        <a:t>成本：硬體</a:t>
                      </a:r>
                    </a:p>
                  </a:txBody>
                  <a:tcPr/>
                </a:tc>
                <a:tc>
                  <a:txBody>
                    <a:bodyPr/>
                    <a:lstStyle/>
                    <a:p>
                      <a:pPr algn="r"/>
                      <a:r>
                        <a:rPr lang="en-US" altLang="zh-TW" sz="1600"/>
                        <a:t>$1,800</a:t>
                      </a:r>
                      <a:endParaRPr lang="zh-TW" altLang="en-US" sz="1600"/>
                    </a:p>
                  </a:txBody>
                  <a:tcPr/>
                </a:tc>
                <a:tc>
                  <a:txBody>
                    <a:bodyPr/>
                    <a:lstStyle/>
                    <a:p>
                      <a:pPr algn="r"/>
                      <a:r>
                        <a:rPr lang="en-US" altLang="zh-TW" sz="1600"/>
                        <a:t>$1,400</a:t>
                      </a:r>
                      <a:endParaRPr lang="zh-TW" altLang="en-US" sz="1600"/>
                    </a:p>
                  </a:txBody>
                  <a:tcPr/>
                </a:tc>
                <a:tc>
                  <a:txBody>
                    <a:bodyPr/>
                    <a:lstStyle/>
                    <a:p>
                      <a:pPr algn="r"/>
                      <a:r>
                        <a:rPr lang="en-US" altLang="zh-TW" sz="1600"/>
                        <a:t>$2,600</a:t>
                      </a:r>
                      <a:endParaRPr lang="zh-TW" altLang="en-US" sz="1600"/>
                    </a:p>
                  </a:txBody>
                  <a:tcPr/>
                </a:tc>
                <a:tc>
                  <a:txBody>
                    <a:bodyPr/>
                    <a:lstStyle/>
                    <a:p>
                      <a:pPr algn="r"/>
                      <a:r>
                        <a:rPr lang="en-US" altLang="zh-TW" sz="1600"/>
                        <a:t>$1,550</a:t>
                      </a:r>
                      <a:endParaRPr lang="zh-TW" altLang="en-US" sz="1600"/>
                    </a:p>
                  </a:txBody>
                  <a:tcPr/>
                </a:tc>
                <a:tc>
                  <a:txBody>
                    <a:bodyPr/>
                    <a:lstStyle/>
                    <a:p>
                      <a:pPr algn="r"/>
                      <a:r>
                        <a:rPr lang="en-US" altLang="zh-TW" sz="1600"/>
                        <a:t>$1,400</a:t>
                      </a:r>
                      <a:endParaRPr lang="zh-TW" altLang="en-US" sz="1600"/>
                    </a:p>
                  </a:txBody>
                  <a:tcPr/>
                </a:tc>
                <a:tc>
                  <a:txBody>
                    <a:bodyPr/>
                    <a:lstStyle/>
                    <a:p>
                      <a:pPr algn="r"/>
                      <a:r>
                        <a:rPr lang="en-US" altLang="zh-TW" sz="1600"/>
                        <a:t>$1,700</a:t>
                      </a:r>
                      <a:endParaRPr lang="zh-TW" altLang="en-US" sz="1600"/>
                    </a:p>
                  </a:txBody>
                  <a:tcPr/>
                </a:tc>
                <a:extLst>
                  <a:ext uri="{0D108BD9-81ED-4DB2-BD59-A6C34878D82A}">
                    <a16:rowId xmlns:a16="http://schemas.microsoft.com/office/drawing/2014/main" val="2407502451"/>
                  </a:ext>
                </a:extLst>
              </a:tr>
              <a:tr h="203666">
                <a:tc>
                  <a:txBody>
                    <a:bodyPr/>
                    <a:lstStyle/>
                    <a:p>
                      <a:r>
                        <a:rPr lang="zh-TW" altLang="en-US" sz="1600"/>
                        <a:t>成本：安裝</a:t>
                      </a:r>
                      <a:endParaRPr lang="en-US" altLang="zh-TW" sz="1600"/>
                    </a:p>
                  </a:txBody>
                  <a:tcPr/>
                </a:tc>
                <a:tc>
                  <a:txBody>
                    <a:bodyPr/>
                    <a:lstStyle/>
                    <a:p>
                      <a:pPr algn="r"/>
                      <a:r>
                        <a:rPr lang="en-US" altLang="zh-TW" sz="1600"/>
                        <a:t>$3,600</a:t>
                      </a:r>
                      <a:endParaRPr lang="zh-TW" altLang="en-US" sz="1600"/>
                    </a:p>
                  </a:txBody>
                  <a:tcPr/>
                </a:tc>
                <a:tc>
                  <a:txBody>
                    <a:bodyPr/>
                    <a:lstStyle/>
                    <a:p>
                      <a:pPr algn="r"/>
                      <a:r>
                        <a:rPr lang="en-US" altLang="zh-TW" sz="1600"/>
                        <a:t>$1,000</a:t>
                      </a:r>
                      <a:endParaRPr lang="zh-TW" altLang="en-US" sz="1600"/>
                    </a:p>
                  </a:txBody>
                  <a:tcPr/>
                </a:tc>
                <a:tc>
                  <a:txBody>
                    <a:bodyPr/>
                    <a:lstStyle/>
                    <a:p>
                      <a:pPr algn="r"/>
                      <a:r>
                        <a:rPr lang="en-US" altLang="zh-TW" sz="1600"/>
                        <a:t>$6,300</a:t>
                      </a:r>
                      <a:endParaRPr lang="zh-TW" altLang="en-US" sz="1600"/>
                    </a:p>
                  </a:txBody>
                  <a:tcPr/>
                </a:tc>
                <a:tc>
                  <a:txBody>
                    <a:bodyPr/>
                    <a:lstStyle/>
                    <a:p>
                      <a:pPr algn="r"/>
                      <a:r>
                        <a:rPr lang="en-US" altLang="zh-TW" sz="1600"/>
                        <a:t>$1,000</a:t>
                      </a:r>
                      <a:endParaRPr lang="zh-TW" altLang="en-US" sz="1600"/>
                    </a:p>
                  </a:txBody>
                  <a:tcPr/>
                </a:tc>
                <a:tc>
                  <a:txBody>
                    <a:bodyPr/>
                    <a:lstStyle/>
                    <a:p>
                      <a:pPr algn="r"/>
                      <a:r>
                        <a:rPr lang="en-US" altLang="zh-TW" sz="1600"/>
                        <a:t>$5,400</a:t>
                      </a:r>
                      <a:endParaRPr lang="zh-TW" altLang="en-US" sz="1600"/>
                    </a:p>
                  </a:txBody>
                  <a:tcPr/>
                </a:tc>
                <a:tc>
                  <a:txBody>
                    <a:bodyPr/>
                    <a:lstStyle/>
                    <a:p>
                      <a:pPr algn="r"/>
                      <a:r>
                        <a:rPr lang="en-US" altLang="zh-TW" sz="1600"/>
                        <a:t>$1,000</a:t>
                      </a:r>
                      <a:endParaRPr lang="zh-TW" altLang="en-US" sz="1600"/>
                    </a:p>
                  </a:txBody>
                  <a:tcPr/>
                </a:tc>
                <a:extLst>
                  <a:ext uri="{0D108BD9-81ED-4DB2-BD59-A6C34878D82A}">
                    <a16:rowId xmlns:a16="http://schemas.microsoft.com/office/drawing/2014/main" val="797340790"/>
                  </a:ext>
                </a:extLst>
              </a:tr>
              <a:tr h="188101">
                <a:tc>
                  <a:txBody>
                    <a:bodyPr/>
                    <a:lstStyle/>
                    <a:p>
                      <a:r>
                        <a:rPr lang="zh-TW" altLang="en-US" sz="1600"/>
                        <a:t>成本：</a:t>
                      </a:r>
                      <a:r>
                        <a:rPr lang="en-US" altLang="zh-TW" sz="1600"/>
                        <a:t>Total</a:t>
                      </a:r>
                    </a:p>
                  </a:txBody>
                  <a:tcPr/>
                </a:tc>
                <a:tc>
                  <a:txBody>
                    <a:bodyPr/>
                    <a:lstStyle/>
                    <a:p>
                      <a:pPr algn="r"/>
                      <a:r>
                        <a:rPr lang="en-US" altLang="zh-TW" sz="1600"/>
                        <a:t>$5,400</a:t>
                      </a:r>
                      <a:endParaRPr lang="zh-TW" altLang="en-US" sz="1600"/>
                    </a:p>
                  </a:txBody>
                  <a:tcPr/>
                </a:tc>
                <a:tc>
                  <a:txBody>
                    <a:bodyPr/>
                    <a:lstStyle/>
                    <a:p>
                      <a:pPr algn="r"/>
                      <a:r>
                        <a:rPr lang="en-US" altLang="zh-TW" sz="1600"/>
                        <a:t>$2,400</a:t>
                      </a:r>
                      <a:endParaRPr lang="zh-TW" altLang="en-US" sz="1600"/>
                    </a:p>
                  </a:txBody>
                  <a:tcPr/>
                </a:tc>
                <a:tc>
                  <a:txBody>
                    <a:bodyPr/>
                    <a:lstStyle/>
                    <a:p>
                      <a:pPr algn="r"/>
                      <a:r>
                        <a:rPr lang="en-US" altLang="zh-TW" sz="1600"/>
                        <a:t>$8,900</a:t>
                      </a:r>
                      <a:endParaRPr lang="zh-TW" altLang="en-US" sz="1600"/>
                    </a:p>
                  </a:txBody>
                  <a:tcPr/>
                </a:tc>
                <a:tc>
                  <a:txBody>
                    <a:bodyPr/>
                    <a:lstStyle/>
                    <a:p>
                      <a:pPr algn="r"/>
                      <a:r>
                        <a:rPr lang="en-US" altLang="zh-TW" sz="1600"/>
                        <a:t>$2,550</a:t>
                      </a:r>
                      <a:endParaRPr lang="zh-TW" altLang="en-US" sz="1600"/>
                    </a:p>
                  </a:txBody>
                  <a:tcPr/>
                </a:tc>
                <a:tc>
                  <a:txBody>
                    <a:bodyPr/>
                    <a:lstStyle/>
                    <a:p>
                      <a:pPr algn="r"/>
                      <a:r>
                        <a:rPr lang="en-US" altLang="zh-TW" sz="1600"/>
                        <a:t>$6,800</a:t>
                      </a:r>
                      <a:endParaRPr lang="zh-TW" altLang="en-US" sz="1600"/>
                    </a:p>
                  </a:txBody>
                  <a:tcPr/>
                </a:tc>
                <a:tc>
                  <a:txBody>
                    <a:bodyPr/>
                    <a:lstStyle/>
                    <a:p>
                      <a:pPr algn="r"/>
                      <a:r>
                        <a:rPr lang="en-US" altLang="zh-TW" sz="1600"/>
                        <a:t>$2,700</a:t>
                      </a:r>
                      <a:endParaRPr lang="zh-TW" altLang="en-US" sz="1600"/>
                    </a:p>
                  </a:txBody>
                  <a:tcPr/>
                </a:tc>
                <a:extLst>
                  <a:ext uri="{0D108BD9-81ED-4DB2-BD59-A6C34878D82A}">
                    <a16:rowId xmlns:a16="http://schemas.microsoft.com/office/drawing/2014/main" val="3563817930"/>
                  </a:ext>
                </a:extLst>
              </a:tr>
              <a:tr h="1459733">
                <a:tc>
                  <a:txBody>
                    <a:bodyPr/>
                    <a:lstStyle/>
                    <a:p>
                      <a:r>
                        <a:rPr lang="zh-TW" altLang="en-US" sz="1600"/>
                        <a:t>監控範圍</a:t>
                      </a:r>
                    </a:p>
                  </a:txBody>
                  <a:tcPr/>
                </a:tc>
                <a:tc gridSpan="2">
                  <a:txBody>
                    <a:bodyPr/>
                    <a:lstStyle/>
                    <a:p>
                      <a:r>
                        <a:rPr lang="zh-TW" altLang="en-US" sz="1600"/>
                        <a:t>小</a:t>
                      </a:r>
                      <a:endParaRPr lang="en-US" altLang="zh-TW" sz="1600"/>
                    </a:p>
                    <a:p>
                      <a:r>
                        <a:rPr lang="zh-TW" altLang="en-US" sz="1600"/>
                        <a:t>寬度</a:t>
                      </a:r>
                      <a:r>
                        <a:rPr lang="en-US" altLang="zh-TW" sz="1600"/>
                        <a:t>:</a:t>
                      </a:r>
                      <a:r>
                        <a:rPr lang="zh-TW" altLang="en-US" sz="1600"/>
                        <a:t> </a:t>
                      </a:r>
                      <a:r>
                        <a:rPr lang="en-US" altLang="zh-TW" sz="1600"/>
                        <a:t>14-21m</a:t>
                      </a:r>
                    </a:p>
                    <a:p>
                      <a:r>
                        <a:rPr lang="zh-TW" altLang="en-US" sz="1600"/>
                        <a:t>距離</a:t>
                      </a:r>
                      <a:r>
                        <a:rPr lang="en-US" altLang="zh-TW" sz="1600"/>
                        <a:t>: 4-30m</a:t>
                      </a:r>
                    </a:p>
                    <a:p>
                      <a:r>
                        <a:rPr lang="en-US" altLang="zh-TW" sz="1600"/>
                        <a:t>(</a:t>
                      </a:r>
                      <a:r>
                        <a:rPr lang="zh-TW" altLang="en-US" sz="1600"/>
                        <a:t>單一焦段限制，寬度隨距離增加降低</a:t>
                      </a:r>
                      <a:r>
                        <a:rPr lang="en-US" altLang="zh-TW" sz="1600"/>
                        <a:t>)</a:t>
                      </a:r>
                      <a:endParaRPr lang="zh-TW" altLang="en-US" sz="1600"/>
                    </a:p>
                  </a:txBody>
                  <a:tcPr/>
                </a:tc>
                <a:tc hMerge="1">
                  <a:txBody>
                    <a:bodyPr/>
                    <a:lstStyle/>
                    <a:p>
                      <a:endParaRPr lang="zh-TW" altLang="en-US"/>
                    </a:p>
                  </a:txBody>
                  <a:tcPr/>
                </a:tc>
                <a:tc>
                  <a:txBody>
                    <a:bodyPr/>
                    <a:lstStyle/>
                    <a:p>
                      <a:r>
                        <a:rPr lang="zh-TW" altLang="en-US" sz="1600"/>
                        <a:t>中</a:t>
                      </a:r>
                      <a:endParaRPr lang="en-US" altLang="zh-TW" sz="1600"/>
                    </a:p>
                    <a:p>
                      <a:r>
                        <a:rPr lang="zh-TW" altLang="en-US" sz="1600"/>
                        <a:t>寬度</a:t>
                      </a:r>
                      <a:r>
                        <a:rPr lang="en-US" altLang="zh-TW" sz="1600"/>
                        <a:t>: 14-21m</a:t>
                      </a:r>
                    </a:p>
                    <a:p>
                      <a:r>
                        <a:rPr lang="zh-TW" altLang="en-US" sz="1600"/>
                        <a:t>距離</a:t>
                      </a:r>
                      <a:r>
                        <a:rPr lang="en-US" altLang="zh-TW" sz="1600"/>
                        <a:t>: 4-30m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a:t>
                      </a:r>
                      <a:r>
                        <a:rPr lang="zh-TW" altLang="en-US" sz="1600"/>
                        <a:t>可設定長、短焦段涵蓋遠近視野</a:t>
                      </a:r>
                      <a:r>
                        <a:rPr lang="en-US" altLang="zh-TW" sz="16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a:t>
                      </a:r>
                      <a:r>
                        <a:rPr lang="zh-TW" altLang="en-US" sz="1600"/>
                        <a:t>假設長短焦採同變焦攝影機</a:t>
                      </a:r>
                    </a:p>
                  </a:txBody>
                  <a:tcPr/>
                </a:tc>
                <a:tc>
                  <a:txBody>
                    <a:bodyPr/>
                    <a:lstStyle/>
                    <a:p>
                      <a:r>
                        <a:rPr lang="zh-TW" altLang="en-US" sz="1600"/>
                        <a:t>中</a:t>
                      </a:r>
                      <a:endParaRPr lang="en-US" altLang="zh-TW" sz="1600"/>
                    </a:p>
                    <a:p>
                      <a:r>
                        <a:rPr lang="zh-TW" altLang="en-US" sz="1600"/>
                        <a:t>寬度</a:t>
                      </a:r>
                      <a:r>
                        <a:rPr lang="en-US" altLang="zh-TW" sz="1600"/>
                        <a:t>:</a:t>
                      </a:r>
                      <a:r>
                        <a:rPr lang="zh-TW" altLang="en-US" sz="1600"/>
                        <a:t> </a:t>
                      </a:r>
                      <a:r>
                        <a:rPr lang="en-US" altLang="zh-TW" sz="1600"/>
                        <a:t>12.5-18.5</a:t>
                      </a:r>
                    </a:p>
                    <a:p>
                      <a:r>
                        <a:rPr lang="zh-TW" altLang="en-US" sz="1600"/>
                        <a:t>距離</a:t>
                      </a:r>
                      <a:r>
                        <a:rPr lang="en-US" altLang="zh-TW" sz="1600"/>
                        <a:t>:</a:t>
                      </a:r>
                      <a:r>
                        <a:rPr lang="zh-TW" altLang="en-US" sz="1600"/>
                        <a:t> </a:t>
                      </a:r>
                      <a:r>
                        <a:rPr lang="en-US" altLang="zh-TW" sz="1600"/>
                        <a:t>5-50m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a:t>
                      </a:r>
                      <a:r>
                        <a:rPr lang="zh-TW" altLang="en-US" sz="1600"/>
                        <a:t>選用長、短焦段攝影機涵蓋遠近視野</a:t>
                      </a:r>
                      <a:r>
                        <a:rPr lang="en-US" altLang="zh-TW" sz="1600"/>
                        <a:t>)</a:t>
                      </a:r>
                      <a:endParaRPr lang="zh-TW" altLang="en-US" sz="1600"/>
                    </a:p>
                  </a:txBody>
                  <a:tcPr/>
                </a:tc>
                <a:tc>
                  <a:txBody>
                    <a:bodyPr/>
                    <a:lstStyle/>
                    <a:p>
                      <a:r>
                        <a:rPr lang="zh-TW" altLang="en-US" sz="1600"/>
                        <a:t>小</a:t>
                      </a:r>
                      <a:endParaRPr lang="en-US" altLang="zh-TW" sz="1600"/>
                    </a:p>
                    <a:p>
                      <a:r>
                        <a:rPr lang="zh-TW" altLang="en-US" sz="1600"/>
                        <a:t>寬度</a:t>
                      </a:r>
                      <a:r>
                        <a:rPr lang="en-US" altLang="zh-TW" sz="1600"/>
                        <a:t>: 7-8m</a:t>
                      </a:r>
                    </a:p>
                    <a:p>
                      <a:r>
                        <a:rPr lang="zh-TW" altLang="en-US" sz="1600"/>
                        <a:t>距離</a:t>
                      </a:r>
                      <a:r>
                        <a:rPr lang="en-US" altLang="zh-TW" sz="1600"/>
                        <a:t>: 10-20m</a:t>
                      </a:r>
                      <a:endParaRPr lang="zh-TW" altLang="en-US" sz="1600"/>
                    </a:p>
                  </a:txBody>
                  <a:tcPr/>
                </a:tc>
                <a:tc>
                  <a:txBody>
                    <a:bodyPr/>
                    <a:lstStyle/>
                    <a:p>
                      <a:r>
                        <a:rPr lang="zh-TW" altLang="en-US" sz="1600"/>
                        <a:t>大</a:t>
                      </a:r>
                      <a:endParaRPr lang="en-US" altLang="zh-TW" sz="1600"/>
                    </a:p>
                    <a:p>
                      <a:r>
                        <a:rPr lang="zh-TW" altLang="en-US" sz="1600"/>
                        <a:t>寬度</a:t>
                      </a:r>
                      <a:r>
                        <a:rPr lang="en-US" altLang="zh-TW" sz="1600"/>
                        <a:t>:</a:t>
                      </a:r>
                      <a:r>
                        <a:rPr lang="zh-TW" altLang="en-US" sz="1600"/>
                        <a:t> </a:t>
                      </a:r>
                      <a:r>
                        <a:rPr lang="en-US" altLang="zh-TW" sz="1600"/>
                        <a:t>12.5-18.5</a:t>
                      </a:r>
                    </a:p>
                    <a:p>
                      <a:r>
                        <a:rPr lang="zh-TW" altLang="en-US" sz="1600"/>
                        <a:t>距離</a:t>
                      </a:r>
                      <a:r>
                        <a:rPr lang="en-US" altLang="zh-TW" sz="1600"/>
                        <a:t>:</a:t>
                      </a:r>
                      <a:r>
                        <a:rPr lang="zh-TW" altLang="en-US" sz="1600"/>
                        <a:t> </a:t>
                      </a:r>
                      <a:r>
                        <a:rPr lang="en-US" altLang="zh-TW" sz="1600"/>
                        <a:t>5-50m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a:t>
                      </a:r>
                      <a:r>
                        <a:rPr lang="zh-TW" altLang="en-US" sz="1600"/>
                        <a:t>依據使用需求加裝第三支攝影機</a:t>
                      </a:r>
                      <a:r>
                        <a:rPr lang="en-US" altLang="zh-TW" sz="1600"/>
                        <a:t>)</a:t>
                      </a:r>
                      <a:endParaRPr lang="zh-TW" altLang="en-US" sz="1600"/>
                    </a:p>
                  </a:txBody>
                  <a:tcPr/>
                </a:tc>
                <a:extLst>
                  <a:ext uri="{0D108BD9-81ED-4DB2-BD59-A6C34878D82A}">
                    <a16:rowId xmlns:a16="http://schemas.microsoft.com/office/drawing/2014/main" val="1224763780"/>
                  </a:ext>
                </a:extLst>
              </a:tr>
              <a:tr h="558015">
                <a:tc>
                  <a:txBody>
                    <a:bodyPr/>
                    <a:lstStyle/>
                    <a:p>
                      <a:r>
                        <a:rPr lang="zh-TW" altLang="en-US" sz="1600"/>
                        <a:t>功能</a:t>
                      </a:r>
                    </a:p>
                  </a:txBody>
                  <a:tcPr/>
                </a:tc>
                <a:tc gridSpan="2">
                  <a:txBody>
                    <a:bodyPr/>
                    <a:lstStyle/>
                    <a:p>
                      <a:r>
                        <a:rPr lang="zh-TW" altLang="en-US" sz="1600"/>
                        <a:t>流量計算</a:t>
                      </a:r>
                    </a:p>
                    <a:p>
                      <a:endParaRPr lang="zh-TW" altLang="en-US" sz="1600"/>
                    </a:p>
                  </a:txBody>
                  <a:tcPr/>
                </a:tc>
                <a:tc hMerge="1">
                  <a:txBody>
                    <a:bodyPr/>
                    <a:lstStyle/>
                    <a:p>
                      <a:endParaRPr/>
                    </a:p>
                  </a:txBody>
                  <a:tcPr/>
                </a:tc>
                <a:tc>
                  <a:txBody>
                    <a:bodyPr/>
                    <a:lstStyle/>
                    <a:p>
                      <a:r>
                        <a:rPr lang="zh-TW" altLang="en-US" sz="1600"/>
                        <a:t>流量</a:t>
                      </a:r>
                    </a:p>
                  </a:txBody>
                  <a:tcPr/>
                </a:tc>
                <a:tc>
                  <a:txBody>
                    <a:bodyPr/>
                    <a:lstStyle/>
                    <a:p>
                      <a:r>
                        <a:rPr lang="zh-TW" altLang="en-US" sz="1600"/>
                        <a:t>流量 </a:t>
                      </a:r>
                      <a:endParaRPr lang="en-US" altLang="zh-TW" sz="1600"/>
                    </a:p>
                    <a:p>
                      <a:r>
                        <a:rPr lang="zh-TW" altLang="en-US" sz="1600"/>
                        <a:t>科技執法 </a:t>
                      </a:r>
                      <a:r>
                        <a:rPr lang="en-US" altLang="zh-TW" sz="1600"/>
                        <a:t>(TBD)</a:t>
                      </a:r>
                      <a:endParaRPr lang="zh-TW" altLang="en-US" sz="1600"/>
                    </a:p>
                  </a:txBody>
                  <a:tcPr/>
                </a:tc>
                <a:tc>
                  <a:txBody>
                    <a:bodyPr/>
                    <a:lstStyle/>
                    <a:p>
                      <a:r>
                        <a:rPr lang="zh-TW" altLang="en-US" sz="1600"/>
                        <a:t>科技執法 </a:t>
                      </a:r>
                      <a:r>
                        <a:rPr lang="en-US" altLang="zh-TW" sz="1600"/>
                        <a:t>(TBD)</a:t>
                      </a:r>
                      <a:endParaRPr lang="zh-TW" altLang="en-US" sz="1600"/>
                    </a:p>
                  </a:txBody>
                  <a:tcPr/>
                </a:tc>
                <a:tc>
                  <a:txBody>
                    <a:bodyPr/>
                    <a:lstStyle/>
                    <a:p>
                      <a:r>
                        <a:rPr lang="zh-TW" altLang="en-US" sz="1600"/>
                        <a:t>流量</a:t>
                      </a:r>
                      <a:endParaRPr lang="en-US" altLang="zh-TW" sz="1600"/>
                    </a:p>
                    <a:p>
                      <a:r>
                        <a:rPr lang="zh-TW" altLang="en-US" sz="1600"/>
                        <a:t>科技執法</a:t>
                      </a:r>
                      <a:endParaRPr lang="en-US" altLang="zh-TW" sz="1600"/>
                    </a:p>
                    <a:p>
                      <a:r>
                        <a:rPr lang="zh-TW" altLang="en-US" sz="1600"/>
                        <a:t>行人安全</a:t>
                      </a:r>
                    </a:p>
                  </a:txBody>
                  <a:tcPr/>
                </a:tc>
                <a:extLst>
                  <a:ext uri="{0D108BD9-81ED-4DB2-BD59-A6C34878D82A}">
                    <a16:rowId xmlns:a16="http://schemas.microsoft.com/office/drawing/2014/main" val="2712583868"/>
                  </a:ext>
                </a:extLst>
              </a:tr>
              <a:tr h="322828">
                <a:tc>
                  <a:txBody>
                    <a:bodyPr/>
                    <a:lstStyle/>
                    <a:p>
                      <a:r>
                        <a:rPr lang="en-US" altLang="zh-TW" sz="1600"/>
                        <a:t>AI</a:t>
                      </a:r>
                      <a:r>
                        <a:rPr lang="zh-TW" altLang="en-US" sz="1600"/>
                        <a:t> 智能佈署</a:t>
                      </a:r>
                    </a:p>
                  </a:txBody>
                  <a:tcPr/>
                </a:tc>
                <a:tc>
                  <a:txBody>
                    <a:bodyPr/>
                    <a:lstStyle/>
                    <a:p>
                      <a:r>
                        <a:rPr lang="en-US" altLang="zh-TW" sz="1600"/>
                        <a:t>X</a:t>
                      </a:r>
                      <a:endParaRPr lang="zh-TW"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V</a:t>
                      </a:r>
                      <a:endParaRPr lang="zh-TW" altLang="en-US" sz="1600"/>
                    </a:p>
                  </a:txBody>
                  <a:tcPr/>
                </a:tc>
                <a:tc>
                  <a:txBody>
                    <a:bodyPr/>
                    <a:lstStyle/>
                    <a:p>
                      <a:r>
                        <a:rPr lang="en-US" altLang="zh-TW" sz="1600"/>
                        <a:t>X</a:t>
                      </a:r>
                      <a:endParaRPr lang="zh-TW" altLang="en-US" sz="1600"/>
                    </a:p>
                  </a:txBody>
                  <a:tcPr/>
                </a:tc>
                <a:tc>
                  <a:txBody>
                    <a:bodyPr/>
                    <a:lstStyle/>
                    <a:p>
                      <a:r>
                        <a:rPr lang="en-US" altLang="zh-TW" sz="1600"/>
                        <a:t>V</a:t>
                      </a:r>
                      <a:endParaRPr lang="zh-TW" altLang="en-US" sz="1600"/>
                    </a:p>
                  </a:txBody>
                  <a:tcPr/>
                </a:tc>
                <a:tc>
                  <a:txBody>
                    <a:bodyPr/>
                    <a:lstStyle/>
                    <a:p>
                      <a:r>
                        <a:rPr lang="en-US" altLang="zh-TW" sz="1600"/>
                        <a:t>X</a:t>
                      </a:r>
                      <a:endParaRPr lang="zh-TW" alt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V</a:t>
                      </a:r>
                      <a:endParaRPr lang="zh-TW" altLang="en-US" sz="1600"/>
                    </a:p>
                  </a:txBody>
                  <a:tcPr/>
                </a:tc>
                <a:extLst>
                  <a:ext uri="{0D108BD9-81ED-4DB2-BD59-A6C34878D82A}">
                    <a16:rowId xmlns:a16="http://schemas.microsoft.com/office/drawing/2014/main" val="2781257057"/>
                  </a:ext>
                </a:extLst>
              </a:tr>
            </a:tbl>
          </a:graphicData>
        </a:graphic>
      </p:graphicFrame>
      <p:sp>
        <p:nvSpPr>
          <p:cNvPr id="8" name="爆炸: 十四角 7">
            <a:extLst>
              <a:ext uri="{FF2B5EF4-FFF2-40B4-BE49-F238E27FC236}">
                <a16:creationId xmlns:a16="http://schemas.microsoft.com/office/drawing/2014/main" id="{E8FF2761-876B-F0BE-279E-F560339C89FC}"/>
              </a:ext>
            </a:extLst>
          </p:cNvPr>
          <p:cNvSpPr/>
          <p:nvPr/>
        </p:nvSpPr>
        <p:spPr>
          <a:xfrm>
            <a:off x="14378458" y="2956731"/>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單攝影機、雙攝影機放一起比</a:t>
            </a:r>
          </a:p>
        </p:txBody>
      </p:sp>
      <p:sp>
        <p:nvSpPr>
          <p:cNvPr id="9" name="爆炸: 十四角 8">
            <a:extLst>
              <a:ext uri="{FF2B5EF4-FFF2-40B4-BE49-F238E27FC236}">
                <a16:creationId xmlns:a16="http://schemas.microsoft.com/office/drawing/2014/main" id="{8538CC46-110F-BAAB-0A00-2ED407B3F749}"/>
              </a:ext>
            </a:extLst>
          </p:cNvPr>
          <p:cNvSpPr/>
          <p:nvPr/>
        </p:nvSpPr>
        <p:spPr>
          <a:xfrm>
            <a:off x="14378458" y="4958387"/>
            <a:ext cx="396240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流量</a:t>
            </a:r>
            <a:r>
              <a:rPr lang="en-US" altLang="zh-TW"/>
              <a:t>: </a:t>
            </a:r>
            <a:r>
              <a:rPr lang="zh-TW" altLang="en-US"/>
              <a:t>成本</a:t>
            </a:r>
            <a:r>
              <a:rPr lang="en-US" altLang="zh-TW"/>
              <a:t>20%</a:t>
            </a:r>
          </a:p>
          <a:p>
            <a:pPr algn="ctr"/>
            <a:r>
              <a:rPr lang="zh-TW" altLang="en-US"/>
              <a:t>科技執法</a:t>
            </a:r>
            <a:r>
              <a:rPr lang="en-US" altLang="zh-TW"/>
              <a:t>:</a:t>
            </a:r>
            <a:r>
              <a:rPr lang="zh-TW" altLang="en-US"/>
              <a:t> </a:t>
            </a:r>
            <a:r>
              <a:rPr lang="en-US" altLang="zh-TW"/>
              <a:t>X%</a:t>
            </a:r>
          </a:p>
          <a:p>
            <a:pPr algn="ctr"/>
            <a:r>
              <a:rPr lang="zh-TW" altLang="en-US"/>
              <a:t>再加一鏡頭可做行人安全</a:t>
            </a:r>
          </a:p>
        </p:txBody>
      </p:sp>
      <p:sp>
        <p:nvSpPr>
          <p:cNvPr id="10" name="爆炸: 十四角 9">
            <a:extLst>
              <a:ext uri="{FF2B5EF4-FFF2-40B4-BE49-F238E27FC236}">
                <a16:creationId xmlns:a16="http://schemas.microsoft.com/office/drawing/2014/main" id="{4DAF36FD-62D2-3238-1039-5AD1DD0931A8}"/>
              </a:ext>
            </a:extLst>
          </p:cNvPr>
          <p:cNvSpPr/>
          <p:nvPr/>
        </p:nvSpPr>
        <p:spPr>
          <a:xfrm>
            <a:off x="14625205" y="1144588"/>
            <a:ext cx="396240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取整數</a:t>
            </a:r>
          </a:p>
        </p:txBody>
      </p:sp>
      <p:sp>
        <p:nvSpPr>
          <p:cNvPr id="4" name="矩形 3">
            <a:extLst>
              <a:ext uri="{FF2B5EF4-FFF2-40B4-BE49-F238E27FC236}">
                <a16:creationId xmlns:a16="http://schemas.microsoft.com/office/drawing/2014/main" id="{6DEDF682-0BCF-F7A0-78AC-D1A4048E8ABE}"/>
              </a:ext>
            </a:extLst>
          </p:cNvPr>
          <p:cNvSpPr/>
          <p:nvPr/>
        </p:nvSpPr>
        <p:spPr>
          <a:xfrm>
            <a:off x="2130357" y="1144588"/>
            <a:ext cx="3190673" cy="49593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523EFCD4-8964-581E-1487-0DA6B4B23701}"/>
              </a:ext>
            </a:extLst>
          </p:cNvPr>
          <p:cNvSpPr/>
          <p:nvPr/>
        </p:nvSpPr>
        <p:spPr>
          <a:xfrm>
            <a:off x="5321030" y="1144588"/>
            <a:ext cx="4815191" cy="4959349"/>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8775CF7-192A-7C5F-70A1-93FE8ED89160}"/>
              </a:ext>
            </a:extLst>
          </p:cNvPr>
          <p:cNvSpPr/>
          <p:nvPr/>
        </p:nvSpPr>
        <p:spPr>
          <a:xfrm>
            <a:off x="5384027" y="1187179"/>
            <a:ext cx="4697072" cy="4860000"/>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FE99040B-C106-E900-6CAC-BBAA7AADDD4F}"/>
              </a:ext>
            </a:extLst>
          </p:cNvPr>
          <p:cNvSpPr txBox="1"/>
          <p:nvPr/>
        </p:nvSpPr>
        <p:spPr>
          <a:xfrm>
            <a:off x="2130357" y="6165578"/>
            <a:ext cx="3190673" cy="611414"/>
          </a:xfrm>
          <a:prstGeom prst="rect">
            <a:avLst/>
          </a:prstGeom>
          <a:solidFill>
            <a:schemeClr val="accent6">
              <a:lumMod val="60000"/>
              <a:lumOff val="40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TW">
                <a:solidFill>
                  <a:schemeClr val="tx1"/>
                </a:solidFill>
              </a:rPr>
              <a:t>BOM</a:t>
            </a:r>
            <a:r>
              <a:rPr lang="zh-TW" altLang="en-US">
                <a:solidFill>
                  <a:schemeClr val="tx1"/>
                </a:solidFill>
              </a:rPr>
              <a:t> 加安裝成本</a:t>
            </a:r>
            <a:r>
              <a:rPr lang="zh-TW" altLang="en-US">
                <a:solidFill>
                  <a:srgbClr val="FF0000"/>
                </a:solidFill>
              </a:rPr>
              <a:t>為現有之</a:t>
            </a:r>
            <a:r>
              <a:rPr lang="en-US" altLang="zh-TW">
                <a:solidFill>
                  <a:srgbClr val="FF0000"/>
                </a:solidFill>
              </a:rPr>
              <a:t>44%</a:t>
            </a:r>
            <a:endParaRPr lang="zh-TW" altLang="en-US">
              <a:solidFill>
                <a:srgbClr val="FF0000"/>
              </a:solidFill>
            </a:endParaRPr>
          </a:p>
        </p:txBody>
      </p:sp>
      <p:sp>
        <p:nvSpPr>
          <p:cNvPr id="13" name="文字方塊 12">
            <a:extLst>
              <a:ext uri="{FF2B5EF4-FFF2-40B4-BE49-F238E27FC236}">
                <a16:creationId xmlns:a16="http://schemas.microsoft.com/office/drawing/2014/main" id="{B39592FB-0D76-D851-60CD-337245F2E609}"/>
              </a:ext>
            </a:extLst>
          </p:cNvPr>
          <p:cNvSpPr txBox="1"/>
          <p:nvPr/>
        </p:nvSpPr>
        <p:spPr>
          <a:xfrm>
            <a:off x="5384027" y="6165578"/>
            <a:ext cx="4697071" cy="611414"/>
          </a:xfrm>
          <a:prstGeom prst="rect">
            <a:avLst/>
          </a:prstGeom>
          <a:solidFill>
            <a:schemeClr val="accent6">
              <a:lumMod val="60000"/>
              <a:lumOff val="40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TW" altLang="en-US">
                <a:solidFill>
                  <a:srgbClr val="FF0000"/>
                </a:solidFill>
              </a:rPr>
              <a:t>雙鏡頭成本為現有之</a:t>
            </a:r>
            <a:r>
              <a:rPr lang="en-US" altLang="zh-TW">
                <a:solidFill>
                  <a:srgbClr val="FF0000"/>
                </a:solidFill>
              </a:rPr>
              <a:t>29%</a:t>
            </a:r>
          </a:p>
        </p:txBody>
      </p:sp>
      <p:sp>
        <p:nvSpPr>
          <p:cNvPr id="14" name="文字方塊 13">
            <a:extLst>
              <a:ext uri="{FF2B5EF4-FFF2-40B4-BE49-F238E27FC236}">
                <a16:creationId xmlns:a16="http://schemas.microsoft.com/office/drawing/2014/main" id="{502E280F-BD13-C3D6-54B4-E95EA8D69DB2}"/>
              </a:ext>
            </a:extLst>
          </p:cNvPr>
          <p:cNvSpPr txBox="1"/>
          <p:nvPr/>
        </p:nvSpPr>
        <p:spPr>
          <a:xfrm>
            <a:off x="10136221" y="6165578"/>
            <a:ext cx="1576810" cy="611414"/>
          </a:xfrm>
          <a:prstGeom prst="rect">
            <a:avLst/>
          </a:prstGeom>
          <a:solidFill>
            <a:schemeClr val="accent6">
              <a:lumMod val="60000"/>
              <a:lumOff val="40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TW" altLang="en-US">
                <a:solidFill>
                  <a:schemeClr val="tx1"/>
                </a:solidFill>
              </a:rPr>
              <a:t>三鏡頭可加強行人安全</a:t>
            </a:r>
          </a:p>
        </p:txBody>
      </p:sp>
      <p:sp>
        <p:nvSpPr>
          <p:cNvPr id="17" name="爆炸: 十四角 16">
            <a:extLst>
              <a:ext uri="{FF2B5EF4-FFF2-40B4-BE49-F238E27FC236}">
                <a16:creationId xmlns:a16="http://schemas.microsoft.com/office/drawing/2014/main" id="{5A25D1C5-D921-E0FC-C960-EE01D2EA0028}"/>
              </a:ext>
            </a:extLst>
          </p:cNvPr>
          <p:cNvSpPr/>
          <p:nvPr/>
        </p:nvSpPr>
        <p:spPr>
          <a:xfrm>
            <a:off x="12101529" y="5154130"/>
            <a:ext cx="245073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科技執法</a:t>
            </a:r>
            <a:r>
              <a:rPr lang="en-US" altLang="zh-TW"/>
              <a:t>+</a:t>
            </a:r>
            <a:r>
              <a:rPr lang="zh-TW" altLang="en-US"/>
              <a:t>雙攝影機價格比較</a:t>
            </a:r>
          </a:p>
        </p:txBody>
      </p:sp>
      <p:sp>
        <p:nvSpPr>
          <p:cNvPr id="19" name="文字方塊 18">
            <a:extLst>
              <a:ext uri="{FF2B5EF4-FFF2-40B4-BE49-F238E27FC236}">
                <a16:creationId xmlns:a16="http://schemas.microsoft.com/office/drawing/2014/main" id="{0C488607-BF63-AA43-B237-4C87544DEF6C}"/>
              </a:ext>
            </a:extLst>
          </p:cNvPr>
          <p:cNvSpPr txBox="1"/>
          <p:nvPr/>
        </p:nvSpPr>
        <p:spPr>
          <a:xfrm>
            <a:off x="7294093" y="641612"/>
            <a:ext cx="4807436" cy="369332"/>
          </a:xfrm>
          <a:prstGeom prst="rect">
            <a:avLst/>
          </a:prstGeom>
          <a:noFill/>
        </p:spPr>
        <p:txBody>
          <a:bodyPr wrap="square">
            <a:spAutoFit/>
          </a:bodyPr>
          <a:lstStyle/>
          <a:p>
            <a:r>
              <a:rPr lang="zh-TW" altLang="en-US">
                <a:hlinkClick r:id="rId2"/>
              </a:rPr>
              <a:t>智慧路口成本預估</a:t>
            </a:r>
            <a:r>
              <a:rPr lang="en-US" altLang="zh-TW">
                <a:hlinkClick r:id="rId2"/>
              </a:rPr>
              <a:t>(BOM)_240416update.xlsx</a:t>
            </a:r>
            <a:endParaRPr lang="zh-TW" altLang="en-US"/>
          </a:p>
        </p:txBody>
      </p:sp>
      <p:sp>
        <p:nvSpPr>
          <p:cNvPr id="6" name="爆炸: 十四角 5">
            <a:extLst>
              <a:ext uri="{FF2B5EF4-FFF2-40B4-BE49-F238E27FC236}">
                <a16:creationId xmlns:a16="http://schemas.microsoft.com/office/drawing/2014/main" id="{7579D43F-2878-801C-69CA-CDEF4941FA10}"/>
              </a:ext>
            </a:extLst>
          </p:cNvPr>
          <p:cNvSpPr/>
          <p:nvPr/>
        </p:nvSpPr>
        <p:spPr>
          <a:xfrm>
            <a:off x="12295228" y="2196437"/>
            <a:ext cx="3210662"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改安裝費</a:t>
            </a:r>
          </a:p>
        </p:txBody>
      </p:sp>
    </p:spTree>
    <p:extLst>
      <p:ext uri="{BB962C8B-B14F-4D97-AF65-F5344CB8AC3E}">
        <p14:creationId xmlns:p14="http://schemas.microsoft.com/office/powerpoint/2010/main" val="2432413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A0130C9-9332-D29C-C795-F76E7F620FF7}"/>
              </a:ext>
            </a:extLst>
          </p:cNvPr>
          <p:cNvPicPr>
            <a:picLocks noChangeAspect="1"/>
          </p:cNvPicPr>
          <p:nvPr/>
        </p:nvPicPr>
        <p:blipFill>
          <a:blip r:embed="rId2"/>
          <a:stretch>
            <a:fillRect/>
          </a:stretch>
        </p:blipFill>
        <p:spPr>
          <a:xfrm>
            <a:off x="998301" y="2139307"/>
            <a:ext cx="5249712" cy="3496308"/>
          </a:xfrm>
          <a:prstGeom prst="rect">
            <a:avLst/>
          </a:prstGeom>
        </p:spPr>
      </p:pic>
      <p:sp>
        <p:nvSpPr>
          <p:cNvPr id="2" name="標題 1">
            <a:extLst>
              <a:ext uri="{FF2B5EF4-FFF2-40B4-BE49-F238E27FC236}">
                <a16:creationId xmlns:a16="http://schemas.microsoft.com/office/drawing/2014/main" id="{8316A3AA-E7E9-E0E7-4643-71AE38411885}"/>
              </a:ext>
            </a:extLst>
          </p:cNvPr>
          <p:cNvSpPr>
            <a:spLocks noGrp="1"/>
          </p:cNvSpPr>
          <p:nvPr>
            <p:ph type="title"/>
          </p:nvPr>
        </p:nvSpPr>
        <p:spPr/>
        <p:txBody>
          <a:bodyPr/>
          <a:lstStyle/>
          <a:p>
            <a:r>
              <a:rPr lang="zh-TW" altLang="en-US"/>
              <a:t>通用攝影機用於路口的現況</a:t>
            </a:r>
          </a:p>
        </p:txBody>
      </p:sp>
      <p:sp>
        <p:nvSpPr>
          <p:cNvPr id="3" name="投影片編號版面配置區 2">
            <a:extLst>
              <a:ext uri="{FF2B5EF4-FFF2-40B4-BE49-F238E27FC236}">
                <a16:creationId xmlns:a16="http://schemas.microsoft.com/office/drawing/2014/main" id="{5D377F68-B8DF-143A-45E5-71C6AF6E1A6D}"/>
              </a:ext>
            </a:extLst>
          </p:cNvPr>
          <p:cNvSpPr>
            <a:spLocks noGrp="1"/>
          </p:cNvSpPr>
          <p:nvPr>
            <p:ph type="sldNum" sz="quarter" idx="12"/>
          </p:nvPr>
        </p:nvSpPr>
        <p:spPr/>
        <p:txBody>
          <a:bodyPr/>
          <a:lstStyle/>
          <a:p>
            <a:pPr algn="ctr"/>
            <a:fld id="{6E290225-7458-4E5F-AFE5-E142CAAEBF37}" type="slidenum">
              <a:rPr lang="en-US" smtClean="0"/>
              <a:pPr algn="ctr"/>
              <a:t>36</a:t>
            </a:fld>
            <a:endParaRPr lang="en-US"/>
          </a:p>
        </p:txBody>
      </p:sp>
      <p:sp>
        <p:nvSpPr>
          <p:cNvPr id="4" name="內容版面配置區 3">
            <a:extLst>
              <a:ext uri="{FF2B5EF4-FFF2-40B4-BE49-F238E27FC236}">
                <a16:creationId xmlns:a16="http://schemas.microsoft.com/office/drawing/2014/main" id="{D99F1F5D-4FF4-5339-E33B-7835A6BBF920}"/>
              </a:ext>
            </a:extLst>
          </p:cNvPr>
          <p:cNvSpPr>
            <a:spLocks noGrp="1"/>
          </p:cNvSpPr>
          <p:nvPr>
            <p:ph idx="1"/>
          </p:nvPr>
        </p:nvSpPr>
        <p:spPr>
          <a:xfrm>
            <a:off x="12201525" y="284062"/>
            <a:ext cx="10515600" cy="4788001"/>
          </a:xfrm>
        </p:spPr>
        <p:txBody>
          <a:bodyPr/>
          <a:lstStyle/>
          <a:p>
            <a:r>
              <a:rPr lang="en-US" altLang="zh-TW"/>
              <a:t>BOX</a:t>
            </a:r>
            <a:r>
              <a:rPr lang="zh-TW" altLang="en-US"/>
              <a:t> </a:t>
            </a:r>
            <a:r>
              <a:rPr lang="en-US" altLang="zh-TW"/>
              <a:t>Camera</a:t>
            </a:r>
            <a:r>
              <a:rPr lang="zh-TW" altLang="en-US"/>
              <a:t> </a:t>
            </a:r>
            <a:r>
              <a:rPr lang="en-US" altLang="zh-TW"/>
              <a:t>(</a:t>
            </a:r>
            <a:r>
              <a:rPr lang="zh-TW" altLang="en-US"/>
              <a:t>一般採用標準 </a:t>
            </a:r>
            <a:r>
              <a:rPr lang="en-US" altLang="zh-TW"/>
              <a:t>BOX</a:t>
            </a:r>
            <a:r>
              <a:rPr lang="zh-TW" altLang="en-US"/>
              <a:t> </a:t>
            </a:r>
            <a:r>
              <a:rPr lang="en-US" altLang="zh-TW"/>
              <a:t>VF</a:t>
            </a:r>
            <a:r>
              <a:rPr lang="zh-TW" altLang="en-US"/>
              <a:t> </a:t>
            </a:r>
            <a:r>
              <a:rPr lang="en-US" altLang="zh-TW"/>
              <a:t>Camera)</a:t>
            </a:r>
          </a:p>
          <a:p>
            <a:r>
              <a:rPr lang="zh-TW" altLang="en-US"/>
              <a:t>外殼 </a:t>
            </a:r>
            <a:r>
              <a:rPr lang="en-US" altLang="zh-TW"/>
              <a:t>(Thermal </a:t>
            </a:r>
            <a:r>
              <a:rPr lang="zh-TW" altLang="en-US"/>
              <a:t>整合性沒有一體性考量</a:t>
            </a:r>
            <a:r>
              <a:rPr lang="en-US" altLang="zh-TW"/>
              <a:t>)</a:t>
            </a:r>
          </a:p>
          <a:p>
            <a:r>
              <a:rPr lang="zh-TW" altLang="en-US"/>
              <a:t>配線與安裝 </a:t>
            </a:r>
            <a:endParaRPr lang="en-US" altLang="zh-TW"/>
          </a:p>
          <a:p>
            <a:r>
              <a:rPr lang="zh-TW" altLang="en-US"/>
              <a:t>電箱</a:t>
            </a:r>
            <a:endParaRPr lang="en-US" altLang="zh-TW"/>
          </a:p>
          <a:p>
            <a:r>
              <a:rPr lang="zh-TW" altLang="en-US"/>
              <a:t>網路</a:t>
            </a:r>
            <a:endParaRPr lang="en-US" altLang="zh-TW"/>
          </a:p>
          <a:p>
            <a:r>
              <a:rPr lang="zh-TW" altLang="en-US"/>
              <a:t>立桿</a:t>
            </a:r>
            <a:endParaRPr lang="en-US" altLang="zh-TW"/>
          </a:p>
          <a:p>
            <a:r>
              <a:rPr lang="zh-TW" altLang="en-US"/>
              <a:t>架設位置</a:t>
            </a:r>
          </a:p>
        </p:txBody>
      </p:sp>
      <p:sp>
        <p:nvSpPr>
          <p:cNvPr id="5" name="爆炸: 十四角 4">
            <a:extLst>
              <a:ext uri="{FF2B5EF4-FFF2-40B4-BE49-F238E27FC236}">
                <a16:creationId xmlns:a16="http://schemas.microsoft.com/office/drawing/2014/main" id="{B7462AE9-58C2-7EE6-E98D-F54F89B97C94}"/>
              </a:ext>
            </a:extLst>
          </p:cNvPr>
          <p:cNvSpPr/>
          <p:nvPr/>
        </p:nvSpPr>
        <p:spPr>
          <a:xfrm>
            <a:off x="12192000" y="2937655"/>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圖文說明</a:t>
            </a:r>
          </a:p>
        </p:txBody>
      </p:sp>
      <p:sp>
        <p:nvSpPr>
          <p:cNvPr id="7" name="矩形 6">
            <a:extLst>
              <a:ext uri="{FF2B5EF4-FFF2-40B4-BE49-F238E27FC236}">
                <a16:creationId xmlns:a16="http://schemas.microsoft.com/office/drawing/2014/main" id="{9C6EDDA2-D06F-4420-3C90-9DCBD15465F9}"/>
              </a:ext>
            </a:extLst>
          </p:cNvPr>
          <p:cNvSpPr/>
          <p:nvPr/>
        </p:nvSpPr>
        <p:spPr>
          <a:xfrm>
            <a:off x="1227306" y="1662214"/>
            <a:ext cx="1945532" cy="77946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一般採用可變焦</a:t>
            </a:r>
            <a:r>
              <a:rPr lang="en-US" altLang="zh-TW">
                <a:solidFill>
                  <a:sysClr val="windowText" lastClr="000000"/>
                </a:solidFill>
              </a:rPr>
              <a:t>Box Camera</a:t>
            </a:r>
            <a:endParaRPr lang="zh-TW" altLang="en-US">
              <a:solidFill>
                <a:sysClr val="windowText" lastClr="000000"/>
              </a:solidFill>
            </a:endParaRPr>
          </a:p>
        </p:txBody>
      </p:sp>
      <p:cxnSp>
        <p:nvCxnSpPr>
          <p:cNvPr id="9" name="接點: 肘形 8">
            <a:extLst>
              <a:ext uri="{FF2B5EF4-FFF2-40B4-BE49-F238E27FC236}">
                <a16:creationId xmlns:a16="http://schemas.microsoft.com/office/drawing/2014/main" id="{72008F0C-31FE-451A-A2CE-A1C2603D9242}"/>
              </a:ext>
            </a:extLst>
          </p:cNvPr>
          <p:cNvCxnSpPr>
            <a:cxnSpLocks/>
            <a:stCxn id="7" idx="2"/>
          </p:cNvCxnSpPr>
          <p:nvPr/>
        </p:nvCxnSpPr>
        <p:spPr>
          <a:xfrm rot="16200000" flipH="1">
            <a:off x="2114162" y="2527587"/>
            <a:ext cx="987323" cy="815502"/>
          </a:xfrm>
          <a:prstGeom prst="bentConnector3">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FD86209-D170-DBB3-BB96-1E27CBBF9B95}"/>
              </a:ext>
            </a:extLst>
          </p:cNvPr>
          <p:cNvSpPr/>
          <p:nvPr/>
        </p:nvSpPr>
        <p:spPr>
          <a:xfrm>
            <a:off x="917745" y="4983872"/>
            <a:ext cx="1945532" cy="93996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solidFill>
                  <a:sysClr val="windowText" lastClr="000000"/>
                </a:solidFill>
              </a:rPr>
              <a:t>Box Camera</a:t>
            </a:r>
            <a:r>
              <a:rPr lang="zh-TW" altLang="en-US">
                <a:solidFill>
                  <a:sysClr val="windowText" lastClr="000000"/>
                </a:solidFill>
              </a:rPr>
              <a:t>外殼設計缺乏散熱及整合性考量</a:t>
            </a:r>
          </a:p>
        </p:txBody>
      </p:sp>
      <p:cxnSp>
        <p:nvCxnSpPr>
          <p:cNvPr id="11" name="接點: 肘形 10">
            <a:extLst>
              <a:ext uri="{FF2B5EF4-FFF2-40B4-BE49-F238E27FC236}">
                <a16:creationId xmlns:a16="http://schemas.microsoft.com/office/drawing/2014/main" id="{1BB29331-6E44-28E2-7621-89AB4FC9048E}"/>
              </a:ext>
            </a:extLst>
          </p:cNvPr>
          <p:cNvCxnSpPr>
            <a:cxnSpLocks/>
            <a:stCxn id="10" idx="3"/>
          </p:cNvCxnSpPr>
          <p:nvPr/>
        </p:nvCxnSpPr>
        <p:spPr>
          <a:xfrm flipV="1">
            <a:off x="2863277" y="3686783"/>
            <a:ext cx="1037514" cy="1767074"/>
          </a:xfrm>
          <a:prstGeom prst="bentConnector2">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0ABF9E8E-F440-C7C6-C466-F94A08E6B0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7215" y="1300044"/>
            <a:ext cx="3333750" cy="1871663"/>
          </a:xfrm>
          <a:prstGeom prst="rect">
            <a:avLst/>
          </a:prstGeom>
        </p:spPr>
      </p:pic>
      <p:pic>
        <p:nvPicPr>
          <p:cNvPr id="18" name="圖片 17">
            <a:extLst>
              <a:ext uri="{FF2B5EF4-FFF2-40B4-BE49-F238E27FC236}">
                <a16:creationId xmlns:a16="http://schemas.microsoft.com/office/drawing/2014/main" id="{A88D0BAD-285E-A72F-0AFF-4FAAF6C5A1CC}"/>
              </a:ext>
            </a:extLst>
          </p:cNvPr>
          <p:cNvPicPr>
            <a:picLocks noChangeAspect="1"/>
          </p:cNvPicPr>
          <p:nvPr/>
        </p:nvPicPr>
        <p:blipFill>
          <a:blip r:embed="rId4"/>
          <a:stretch>
            <a:fillRect/>
          </a:stretch>
        </p:blipFill>
        <p:spPr>
          <a:xfrm>
            <a:off x="6897215" y="4143375"/>
            <a:ext cx="2457450" cy="1857375"/>
          </a:xfrm>
          <a:prstGeom prst="rect">
            <a:avLst/>
          </a:prstGeom>
        </p:spPr>
      </p:pic>
      <p:sp>
        <p:nvSpPr>
          <p:cNvPr id="21" name="矩形 20">
            <a:extLst>
              <a:ext uri="{FF2B5EF4-FFF2-40B4-BE49-F238E27FC236}">
                <a16:creationId xmlns:a16="http://schemas.microsoft.com/office/drawing/2014/main" id="{E7EBCB56-60E2-D77D-6105-03CB0B77610F}"/>
              </a:ext>
            </a:extLst>
          </p:cNvPr>
          <p:cNvSpPr/>
          <p:nvPr/>
        </p:nvSpPr>
        <p:spPr>
          <a:xfrm>
            <a:off x="7474878" y="3217086"/>
            <a:ext cx="2457450" cy="77946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配線及安裝鎖件裸露易受天候影響耐用度</a:t>
            </a:r>
            <a:endParaRPr lang="en-US" altLang="zh-TW">
              <a:solidFill>
                <a:sysClr val="windowText" lastClr="000000"/>
              </a:solidFill>
            </a:endParaRPr>
          </a:p>
        </p:txBody>
      </p:sp>
      <p:cxnSp>
        <p:nvCxnSpPr>
          <p:cNvPr id="22" name="接點: 肘形 21">
            <a:extLst>
              <a:ext uri="{FF2B5EF4-FFF2-40B4-BE49-F238E27FC236}">
                <a16:creationId xmlns:a16="http://schemas.microsoft.com/office/drawing/2014/main" id="{005B4323-0CA3-AF40-9167-570A084A25E5}"/>
              </a:ext>
            </a:extLst>
          </p:cNvPr>
          <p:cNvCxnSpPr>
            <a:cxnSpLocks/>
            <a:stCxn id="21" idx="0"/>
          </p:cNvCxnSpPr>
          <p:nvPr/>
        </p:nvCxnSpPr>
        <p:spPr>
          <a:xfrm rot="5400000" flipH="1" flipV="1">
            <a:off x="8624006" y="2881531"/>
            <a:ext cx="415153" cy="255959"/>
          </a:xfrm>
          <a:prstGeom prst="bentConnector3">
            <a:avLst>
              <a:gd name="adj1" fmla="val 50000"/>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44483C8E-F459-EDFC-6507-7D4EF0207E93}"/>
              </a:ext>
            </a:extLst>
          </p:cNvPr>
          <p:cNvCxnSpPr>
            <a:cxnSpLocks/>
            <a:stCxn id="21" idx="0"/>
          </p:cNvCxnSpPr>
          <p:nvPr/>
        </p:nvCxnSpPr>
        <p:spPr>
          <a:xfrm rot="16200000" flipV="1">
            <a:off x="8263723" y="2777206"/>
            <a:ext cx="775410" cy="104350"/>
          </a:xfrm>
          <a:prstGeom prst="bentConnector3">
            <a:avLst>
              <a:gd name="adj1" fmla="val 50000"/>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D8DB584B-1812-8CAD-E221-2907251AA4E1}"/>
              </a:ext>
            </a:extLst>
          </p:cNvPr>
          <p:cNvSpPr/>
          <p:nvPr/>
        </p:nvSpPr>
        <p:spPr>
          <a:xfrm>
            <a:off x="9053226" y="4204410"/>
            <a:ext cx="2046034" cy="77946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延伸桿的安全疑慮及美觀影響</a:t>
            </a:r>
            <a:endParaRPr lang="en-US" altLang="zh-TW">
              <a:solidFill>
                <a:sysClr val="windowText" lastClr="000000"/>
              </a:solidFill>
            </a:endParaRPr>
          </a:p>
        </p:txBody>
      </p:sp>
      <p:cxnSp>
        <p:nvCxnSpPr>
          <p:cNvPr id="29" name="接點: 肘形 28">
            <a:extLst>
              <a:ext uri="{FF2B5EF4-FFF2-40B4-BE49-F238E27FC236}">
                <a16:creationId xmlns:a16="http://schemas.microsoft.com/office/drawing/2014/main" id="{C01E26B4-0B02-1F2D-D18D-0CEF70C76B0C}"/>
              </a:ext>
            </a:extLst>
          </p:cNvPr>
          <p:cNvCxnSpPr>
            <a:cxnSpLocks/>
            <a:stCxn id="28" idx="1"/>
          </p:cNvCxnSpPr>
          <p:nvPr/>
        </p:nvCxnSpPr>
        <p:spPr>
          <a:xfrm rot="10800000" flipV="1">
            <a:off x="8201656" y="4594141"/>
            <a:ext cx="851570" cy="374069"/>
          </a:xfrm>
          <a:prstGeom prst="bentConnector3">
            <a:avLst>
              <a:gd name="adj1" fmla="val 50000"/>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4CFEDD80-4BAC-94B5-DEBF-90261060CC96}"/>
              </a:ext>
            </a:extLst>
          </p:cNvPr>
          <p:cNvSpPr/>
          <p:nvPr/>
        </p:nvSpPr>
        <p:spPr>
          <a:xfrm>
            <a:off x="3757720" y="6131668"/>
            <a:ext cx="7176169" cy="51762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架設位置不一，可能為號誌桿、燈桿、立獨立桿、所附建築物</a:t>
            </a:r>
            <a:r>
              <a:rPr lang="en-US" altLang="zh-TW">
                <a:solidFill>
                  <a:sysClr val="windowText" lastClr="000000"/>
                </a:solidFill>
              </a:rPr>
              <a:t>……</a:t>
            </a:r>
            <a:r>
              <a:rPr lang="zh-TW" altLang="en-US">
                <a:solidFill>
                  <a:sysClr val="windowText" lastClr="000000"/>
                </a:solidFill>
              </a:rPr>
              <a:t>等</a:t>
            </a:r>
            <a:endParaRPr lang="en-US" altLang="zh-TW">
              <a:solidFill>
                <a:sysClr val="windowText" lastClr="000000"/>
              </a:solidFill>
            </a:endParaRPr>
          </a:p>
        </p:txBody>
      </p:sp>
    </p:spTree>
    <p:extLst>
      <p:ext uri="{BB962C8B-B14F-4D97-AF65-F5344CB8AC3E}">
        <p14:creationId xmlns:p14="http://schemas.microsoft.com/office/powerpoint/2010/main" val="431329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圖片 60" descr="一張含有 電子產品, 電子裝置 的圖片&#10;&#10;自動產生的描述">
            <a:extLst>
              <a:ext uri="{FF2B5EF4-FFF2-40B4-BE49-F238E27FC236}">
                <a16:creationId xmlns:a16="http://schemas.microsoft.com/office/drawing/2014/main" id="{F11541C7-8B04-2DE8-8ABE-0B0B302C3A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82382" y="1246640"/>
            <a:ext cx="6109618" cy="3514044"/>
          </a:xfrm>
          <a:prstGeom prst="rect">
            <a:avLst/>
          </a:prstGeom>
        </p:spPr>
      </p:pic>
      <p:sp>
        <p:nvSpPr>
          <p:cNvPr id="3" name="投影片編號版面配置區 2">
            <a:extLst>
              <a:ext uri="{FF2B5EF4-FFF2-40B4-BE49-F238E27FC236}">
                <a16:creationId xmlns:a16="http://schemas.microsoft.com/office/drawing/2014/main" id="{85BA0AEC-63F8-6961-8A00-31BB0BFF408A}"/>
              </a:ext>
            </a:extLst>
          </p:cNvPr>
          <p:cNvSpPr>
            <a:spLocks noGrp="1"/>
          </p:cNvSpPr>
          <p:nvPr>
            <p:ph type="sldNum" sz="quarter" idx="12"/>
          </p:nvPr>
        </p:nvSpPr>
        <p:spPr/>
        <p:txBody>
          <a:bodyPr/>
          <a:lstStyle/>
          <a:p>
            <a:pPr algn="ctr"/>
            <a:fld id="{6E290225-7458-4E5F-AFE5-E142CAAEBF37}" type="slidenum">
              <a:rPr lang="en-US" smtClean="0"/>
              <a:pPr algn="ctr"/>
              <a:t>37</a:t>
            </a:fld>
            <a:endParaRPr lang="en-US"/>
          </a:p>
        </p:txBody>
      </p:sp>
      <p:sp>
        <p:nvSpPr>
          <p:cNvPr id="4" name="內容版面配置區 3">
            <a:extLst>
              <a:ext uri="{FF2B5EF4-FFF2-40B4-BE49-F238E27FC236}">
                <a16:creationId xmlns:a16="http://schemas.microsoft.com/office/drawing/2014/main" id="{F7075933-B0F9-8C85-6997-C635E8CCEEF0}"/>
              </a:ext>
            </a:extLst>
          </p:cNvPr>
          <p:cNvSpPr>
            <a:spLocks noGrp="1"/>
          </p:cNvSpPr>
          <p:nvPr>
            <p:ph idx="1"/>
          </p:nvPr>
        </p:nvSpPr>
        <p:spPr>
          <a:xfrm>
            <a:off x="12522200" y="-395932"/>
            <a:ext cx="10515600" cy="4788001"/>
          </a:xfrm>
        </p:spPr>
        <p:txBody>
          <a:bodyPr/>
          <a:lstStyle/>
          <a:p>
            <a:r>
              <a:rPr lang="en-US" altLang="zh-TW" err="1"/>
              <a:t>iTB</a:t>
            </a:r>
            <a:r>
              <a:rPr lang="zh-TW" altLang="en-US"/>
              <a:t> 盒子</a:t>
            </a:r>
            <a:endParaRPr lang="en-US" altLang="zh-TW"/>
          </a:p>
          <a:p>
            <a:r>
              <a:rPr lang="en-US" altLang="zh-TW"/>
              <a:t>USB</a:t>
            </a:r>
            <a:r>
              <a:rPr lang="zh-TW" altLang="en-US"/>
              <a:t> </a:t>
            </a:r>
            <a:r>
              <a:rPr lang="en-US" altLang="zh-TW"/>
              <a:t>or MIPI </a:t>
            </a:r>
            <a:r>
              <a:rPr lang="zh-TW" altLang="en-US"/>
              <a:t>連接到燈箱邊</a:t>
            </a:r>
            <a:endParaRPr lang="en-US" altLang="zh-TW"/>
          </a:p>
          <a:p>
            <a:r>
              <a:rPr lang="zh-TW" altLang="en-US"/>
              <a:t>燈箱邊有防水接頭</a:t>
            </a:r>
            <a:r>
              <a:rPr lang="en-US" altLang="zh-TW"/>
              <a:t>(</a:t>
            </a:r>
            <a:r>
              <a:rPr lang="zh-TW" altLang="en-US"/>
              <a:t>母座</a:t>
            </a:r>
            <a:r>
              <a:rPr lang="en-US" altLang="zh-TW"/>
              <a:t>)</a:t>
            </a:r>
          </a:p>
          <a:p>
            <a:r>
              <a:rPr lang="zh-TW" altLang="en-US"/>
              <a:t>攝影機鏡頭</a:t>
            </a:r>
            <a:r>
              <a:rPr lang="en-US" altLang="zh-TW"/>
              <a:t>sensor </a:t>
            </a:r>
            <a:r>
              <a:rPr lang="zh-TW" altLang="en-US"/>
              <a:t>可以直接簡易安裝到燈箱上</a:t>
            </a:r>
            <a:endParaRPr lang="en-US" altLang="zh-TW"/>
          </a:p>
          <a:p>
            <a:r>
              <a:rPr lang="zh-TW" altLang="en-US"/>
              <a:t>可以一對三</a:t>
            </a:r>
            <a:endParaRPr lang="en-US" altLang="zh-TW"/>
          </a:p>
          <a:p>
            <a:r>
              <a:rPr lang="zh-TW" altLang="en-US">
                <a:highlight>
                  <a:srgbClr val="FFFF00"/>
                </a:highlight>
              </a:rPr>
              <a:t>電力怎麼接 </a:t>
            </a:r>
            <a:r>
              <a:rPr lang="en-US" altLang="zh-TW">
                <a:highlight>
                  <a:srgbClr val="FFFF00"/>
                </a:highlight>
              </a:rPr>
              <a:t>– </a:t>
            </a:r>
            <a:r>
              <a:rPr lang="zh-TW" altLang="en-US">
                <a:highlight>
                  <a:srgbClr val="FFFF00"/>
                </a:highlight>
              </a:rPr>
              <a:t>用交通燈電</a:t>
            </a:r>
            <a:r>
              <a:rPr lang="en-US" altLang="zh-TW">
                <a:highlight>
                  <a:srgbClr val="FFFF00"/>
                </a:highlight>
              </a:rPr>
              <a:t>,</a:t>
            </a:r>
            <a:r>
              <a:rPr lang="zh-TW" altLang="en-US">
                <a:highlight>
                  <a:srgbClr val="FFFF00"/>
                </a:highlight>
              </a:rPr>
              <a:t> 很重要</a:t>
            </a:r>
            <a:r>
              <a:rPr lang="en-US" altLang="zh-TW">
                <a:highlight>
                  <a:srgbClr val="FFFF00"/>
                </a:highlight>
              </a:rPr>
              <a:t>!!</a:t>
            </a:r>
            <a:r>
              <a:rPr lang="zh-TW" altLang="en-US">
                <a:highlight>
                  <a:srgbClr val="FFFF00"/>
                </a:highlight>
              </a:rPr>
              <a:t> 要畫出來 </a:t>
            </a:r>
            <a:r>
              <a:rPr lang="en-US" altLang="zh-TW">
                <a:highlight>
                  <a:srgbClr val="FFFF00"/>
                </a:highlight>
              </a:rPr>
              <a:t>(&lt;</a:t>
            </a:r>
            <a:r>
              <a:rPr lang="zh-TW" altLang="en-US">
                <a:highlight>
                  <a:srgbClr val="FFFF00"/>
                </a:highlight>
              </a:rPr>
              <a:t> </a:t>
            </a:r>
            <a:r>
              <a:rPr lang="en-US" altLang="zh-TW">
                <a:highlight>
                  <a:srgbClr val="FFFF00"/>
                </a:highlight>
              </a:rPr>
              <a:t>10W)</a:t>
            </a:r>
          </a:p>
          <a:p>
            <a:r>
              <a:rPr lang="zh-TW" altLang="en-US"/>
              <a:t>通訊 </a:t>
            </a:r>
            <a:r>
              <a:rPr lang="en-US" altLang="zh-TW"/>
              <a:t>Wi-Fi</a:t>
            </a:r>
            <a:r>
              <a:rPr lang="zh-TW" altLang="en-US"/>
              <a:t> </a:t>
            </a:r>
            <a:r>
              <a:rPr lang="en-US" altLang="zh-TW"/>
              <a:t>(4 </a:t>
            </a:r>
            <a:r>
              <a:rPr lang="zh-TW" altLang="en-US"/>
              <a:t>顆燈 </a:t>
            </a:r>
            <a:r>
              <a:rPr lang="en-US" altLang="zh-TW"/>
              <a:t>Mesh to Nvidia </a:t>
            </a:r>
            <a:r>
              <a:rPr lang="zh-TW" altLang="en-US"/>
              <a:t>分析主機</a:t>
            </a:r>
            <a:r>
              <a:rPr lang="en-US" altLang="zh-TW"/>
              <a:t>)</a:t>
            </a:r>
          </a:p>
          <a:p>
            <a:r>
              <a:rPr lang="en-US" altLang="zh-TW"/>
              <a:t>AI</a:t>
            </a:r>
            <a:r>
              <a:rPr lang="zh-TW" altLang="en-US"/>
              <a:t> </a:t>
            </a:r>
            <a:r>
              <a:rPr lang="en-US" altLang="zh-TW"/>
              <a:t>Enable VA </a:t>
            </a:r>
            <a:r>
              <a:rPr lang="zh-TW" altLang="en-US"/>
              <a:t>自動學習判斷道路 </a:t>
            </a:r>
            <a:r>
              <a:rPr lang="en-US" altLang="zh-TW"/>
              <a:t>(</a:t>
            </a:r>
            <a:r>
              <a:rPr lang="zh-TW" altLang="en-US"/>
              <a:t>簡化設定安裝 </a:t>
            </a:r>
            <a:r>
              <a:rPr lang="en-US" altLang="zh-TW"/>
              <a:t>- </a:t>
            </a:r>
            <a:r>
              <a:rPr lang="zh-TW" altLang="en-US"/>
              <a:t>因為高度固定 針對道路</a:t>
            </a:r>
            <a:r>
              <a:rPr lang="en-US" altLang="zh-TW"/>
              <a:t>)</a:t>
            </a:r>
          </a:p>
          <a:p>
            <a:endParaRPr lang="en-US" altLang="zh-TW"/>
          </a:p>
          <a:p>
            <a:endParaRPr lang="zh-TW" altLang="en-US"/>
          </a:p>
        </p:txBody>
      </p:sp>
      <p:pic>
        <p:nvPicPr>
          <p:cNvPr id="6" name="圖片 5" descr="一張含有 天空, 戶外, 交通號誌, 發信裝置 的圖片&#10;&#10;自動產生的描述">
            <a:extLst>
              <a:ext uri="{FF2B5EF4-FFF2-40B4-BE49-F238E27FC236}">
                <a16:creationId xmlns:a16="http://schemas.microsoft.com/office/drawing/2014/main" id="{91ABCA62-9FF0-28A9-E3B8-0B738FABCAE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0971" y="1246639"/>
            <a:ext cx="5109286" cy="3514044"/>
          </a:xfrm>
          <a:prstGeom prst="rect">
            <a:avLst/>
          </a:prstGeom>
        </p:spPr>
      </p:pic>
      <p:sp>
        <p:nvSpPr>
          <p:cNvPr id="13" name="文字方塊 12">
            <a:extLst>
              <a:ext uri="{FF2B5EF4-FFF2-40B4-BE49-F238E27FC236}">
                <a16:creationId xmlns:a16="http://schemas.microsoft.com/office/drawing/2014/main" id="{AB85C7F4-4F76-973D-83C0-862C0E99C5E0}"/>
              </a:ext>
            </a:extLst>
          </p:cNvPr>
          <p:cNvSpPr txBox="1"/>
          <p:nvPr/>
        </p:nvSpPr>
        <p:spPr>
          <a:xfrm>
            <a:off x="7060686" y="2827025"/>
            <a:ext cx="1642575" cy="461665"/>
          </a:xfrm>
          <a:prstGeom prst="rect">
            <a:avLst/>
          </a:prstGeom>
          <a:noFill/>
        </p:spPr>
        <p:txBody>
          <a:bodyPr wrap="square">
            <a:spAutoFit/>
          </a:bodyPr>
          <a:lstStyle/>
          <a:p>
            <a:r>
              <a:rPr lang="en-US" altLang="zh-TW" sz="2400">
                <a:solidFill>
                  <a:srgbClr val="002060"/>
                </a:solidFill>
              </a:rPr>
              <a:t>RW -1000</a:t>
            </a:r>
            <a:endParaRPr lang="zh-TW" altLang="en-US" sz="3200">
              <a:solidFill>
                <a:srgbClr val="002060"/>
              </a:solidFill>
            </a:endParaRPr>
          </a:p>
        </p:txBody>
      </p:sp>
      <p:sp>
        <p:nvSpPr>
          <p:cNvPr id="17" name="文字方塊 16">
            <a:extLst>
              <a:ext uri="{FF2B5EF4-FFF2-40B4-BE49-F238E27FC236}">
                <a16:creationId xmlns:a16="http://schemas.microsoft.com/office/drawing/2014/main" id="{4C89A81A-B866-F5A9-05CC-5191A23D754D}"/>
              </a:ext>
            </a:extLst>
          </p:cNvPr>
          <p:cNvSpPr txBox="1"/>
          <p:nvPr/>
        </p:nvSpPr>
        <p:spPr>
          <a:xfrm>
            <a:off x="733859" y="4548187"/>
            <a:ext cx="5109286" cy="2629951"/>
          </a:xfrm>
          <a:prstGeom prst="rect">
            <a:avLst/>
          </a:prstGeom>
          <a:noFill/>
        </p:spPr>
        <p:txBody>
          <a:bodyPr wrap="square">
            <a:spAutoFit/>
          </a:bodyPr>
          <a:lstStyle/>
          <a:p>
            <a:pPr>
              <a:lnSpc>
                <a:spcPct val="150000"/>
              </a:lnSpc>
            </a:pPr>
            <a:endParaRPr lang="en-US" altLang="zh-TW" sz="2000"/>
          </a:p>
          <a:p>
            <a:pPr marL="285750" indent="-285750">
              <a:lnSpc>
                <a:spcPct val="150000"/>
              </a:lnSpc>
              <a:buFont typeface="Arial" panose="020B0604020202020204" pitchFamily="34" charset="0"/>
              <a:buChar char="•"/>
            </a:pPr>
            <a:r>
              <a:rPr lang="zh-TW" altLang="en-US" sz="2400"/>
              <a:t>可整合故障偵測功能</a:t>
            </a:r>
            <a:endParaRPr lang="en-US" altLang="zh-TW" sz="2400"/>
          </a:p>
          <a:p>
            <a:pPr marL="285750" indent="-285750">
              <a:lnSpc>
                <a:spcPct val="150000"/>
              </a:lnSpc>
              <a:buFont typeface="Arial" panose="020B0604020202020204" pitchFamily="34" charset="0"/>
              <a:buChar char="•"/>
            </a:pPr>
            <a:r>
              <a:rPr lang="zh-TW" altLang="en-US" sz="2400"/>
              <a:t>簡易安裝與防水鏡頭</a:t>
            </a:r>
            <a:endParaRPr lang="en-US" altLang="zh-TW" sz="2400"/>
          </a:p>
          <a:p>
            <a:pPr marL="285750" indent="-285750">
              <a:lnSpc>
                <a:spcPct val="150000"/>
              </a:lnSpc>
              <a:buFont typeface="Arial" panose="020B0604020202020204" pitchFamily="34" charset="0"/>
              <a:buChar char="•"/>
            </a:pPr>
            <a:r>
              <a:rPr lang="zh-TW" altLang="en-US" sz="2400"/>
              <a:t>支援 </a:t>
            </a:r>
            <a:r>
              <a:rPr lang="en-US" altLang="zh-TW" sz="2400"/>
              <a:t>1 – 3 </a:t>
            </a:r>
            <a:r>
              <a:rPr lang="zh-TW" altLang="en-US" sz="2400"/>
              <a:t>鏡頭 </a:t>
            </a:r>
            <a:r>
              <a:rPr lang="en-US" altLang="zh-TW" sz="2400"/>
              <a:t>@</a:t>
            </a:r>
            <a:r>
              <a:rPr lang="zh-TW" altLang="en-US" sz="2400"/>
              <a:t> 單機</a:t>
            </a:r>
            <a:endParaRPr lang="en-US" altLang="zh-TW" sz="2400"/>
          </a:p>
          <a:p>
            <a:pPr marL="285750" indent="-285750">
              <a:lnSpc>
                <a:spcPct val="150000"/>
              </a:lnSpc>
              <a:buFont typeface="Arial" panose="020B0604020202020204" pitchFamily="34" charset="0"/>
              <a:buChar char="•"/>
            </a:pPr>
            <a:endParaRPr lang="en-US" altLang="zh-TW" sz="2000"/>
          </a:p>
        </p:txBody>
      </p:sp>
      <p:sp>
        <p:nvSpPr>
          <p:cNvPr id="18" name="橢圓 17">
            <a:extLst>
              <a:ext uri="{FF2B5EF4-FFF2-40B4-BE49-F238E27FC236}">
                <a16:creationId xmlns:a16="http://schemas.microsoft.com/office/drawing/2014/main" id="{8D966B21-44C0-3688-E623-2D9AC08B7B67}"/>
              </a:ext>
            </a:extLst>
          </p:cNvPr>
          <p:cNvSpPr/>
          <p:nvPr/>
        </p:nvSpPr>
        <p:spPr>
          <a:xfrm>
            <a:off x="12645088" y="2992894"/>
            <a:ext cx="754742" cy="75474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37491D71-322A-31EA-4D17-B4DE6610E290}"/>
              </a:ext>
            </a:extLst>
          </p:cNvPr>
          <p:cNvSpPr/>
          <p:nvPr/>
        </p:nvSpPr>
        <p:spPr>
          <a:xfrm>
            <a:off x="13461259" y="2992894"/>
            <a:ext cx="754742" cy="75474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F5631D00-D0D3-F788-C94C-ED67C51C8EC1}"/>
              </a:ext>
            </a:extLst>
          </p:cNvPr>
          <p:cNvSpPr/>
          <p:nvPr/>
        </p:nvSpPr>
        <p:spPr>
          <a:xfrm>
            <a:off x="14277430" y="2992894"/>
            <a:ext cx="754742" cy="75474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接點: 肘形 23">
            <a:extLst>
              <a:ext uri="{FF2B5EF4-FFF2-40B4-BE49-F238E27FC236}">
                <a16:creationId xmlns:a16="http://schemas.microsoft.com/office/drawing/2014/main" id="{7B89F153-DDCC-E08D-2E14-DFC678E087F2}"/>
              </a:ext>
            </a:extLst>
          </p:cNvPr>
          <p:cNvCxnSpPr>
            <a:cxnSpLocks/>
            <a:stCxn id="53" idx="4"/>
            <a:endCxn id="25" idx="0"/>
          </p:cNvCxnSpPr>
          <p:nvPr/>
        </p:nvCxnSpPr>
        <p:spPr>
          <a:xfrm rot="16200000" flipH="1">
            <a:off x="13037431" y="3746188"/>
            <a:ext cx="706602" cy="80093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5" name="橢圓 24">
            <a:extLst>
              <a:ext uri="{FF2B5EF4-FFF2-40B4-BE49-F238E27FC236}">
                <a16:creationId xmlns:a16="http://schemas.microsoft.com/office/drawing/2014/main" id="{04167A10-667E-1475-C2C9-48AEA64D2C9D}"/>
              </a:ext>
            </a:extLst>
          </p:cNvPr>
          <p:cNvSpPr/>
          <p:nvPr/>
        </p:nvSpPr>
        <p:spPr>
          <a:xfrm flipH="1">
            <a:off x="13768341" y="4499958"/>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接點: 肘形 26">
            <a:extLst>
              <a:ext uri="{FF2B5EF4-FFF2-40B4-BE49-F238E27FC236}">
                <a16:creationId xmlns:a16="http://schemas.microsoft.com/office/drawing/2014/main" id="{027B6642-0A2F-B5CE-B26A-3510D5A32E85}"/>
              </a:ext>
            </a:extLst>
          </p:cNvPr>
          <p:cNvCxnSpPr>
            <a:cxnSpLocks/>
            <a:stCxn id="54" idx="4"/>
            <a:endCxn id="14" idx="0"/>
          </p:cNvCxnSpPr>
          <p:nvPr/>
        </p:nvCxnSpPr>
        <p:spPr>
          <a:xfrm rot="16200000" flipH="1">
            <a:off x="13087711" y="3759366"/>
            <a:ext cx="706602" cy="774581"/>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2" name="接點: 肘形 31">
            <a:extLst>
              <a:ext uri="{FF2B5EF4-FFF2-40B4-BE49-F238E27FC236}">
                <a16:creationId xmlns:a16="http://schemas.microsoft.com/office/drawing/2014/main" id="{AC0D7E1F-0AAA-0955-A13E-255022B4414B}"/>
              </a:ext>
            </a:extLst>
          </p:cNvPr>
          <p:cNvCxnSpPr>
            <a:cxnSpLocks/>
            <a:stCxn id="44" idx="4"/>
            <a:endCxn id="16" idx="0"/>
          </p:cNvCxnSpPr>
          <p:nvPr/>
        </p:nvCxnSpPr>
        <p:spPr>
          <a:xfrm rot="16200000" flipH="1">
            <a:off x="13801433" y="3794554"/>
            <a:ext cx="706602" cy="70420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3" name="接點: 肘形 32">
            <a:extLst>
              <a:ext uri="{FF2B5EF4-FFF2-40B4-BE49-F238E27FC236}">
                <a16:creationId xmlns:a16="http://schemas.microsoft.com/office/drawing/2014/main" id="{585B2431-6DB3-F6F4-654B-CCAF6E093D7B}"/>
              </a:ext>
            </a:extLst>
          </p:cNvPr>
          <p:cNvCxnSpPr>
            <a:cxnSpLocks/>
            <a:stCxn id="45" idx="4"/>
            <a:endCxn id="21" idx="0"/>
          </p:cNvCxnSpPr>
          <p:nvPr/>
        </p:nvCxnSpPr>
        <p:spPr>
          <a:xfrm rot="16200000" flipH="1">
            <a:off x="13867452" y="3791992"/>
            <a:ext cx="706602" cy="709329"/>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4" name="接點: 肘形 33">
            <a:extLst>
              <a:ext uri="{FF2B5EF4-FFF2-40B4-BE49-F238E27FC236}">
                <a16:creationId xmlns:a16="http://schemas.microsoft.com/office/drawing/2014/main" id="{591F4A07-6CF6-006B-942E-76ED85335456}"/>
              </a:ext>
            </a:extLst>
          </p:cNvPr>
          <p:cNvCxnSpPr>
            <a:cxnSpLocks/>
            <a:stCxn id="30" idx="4"/>
            <a:endCxn id="22" idx="7"/>
          </p:cNvCxnSpPr>
          <p:nvPr/>
        </p:nvCxnSpPr>
        <p:spPr>
          <a:xfrm rot="16200000" flipH="1">
            <a:off x="14614190" y="3797212"/>
            <a:ext cx="713298" cy="705585"/>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5" name="接點: 肘形 34">
            <a:extLst>
              <a:ext uri="{FF2B5EF4-FFF2-40B4-BE49-F238E27FC236}">
                <a16:creationId xmlns:a16="http://schemas.microsoft.com/office/drawing/2014/main" id="{B381DB1C-C9B2-AFD5-48AD-16282405BFD3}"/>
              </a:ext>
            </a:extLst>
          </p:cNvPr>
          <p:cNvCxnSpPr>
            <a:cxnSpLocks/>
            <a:stCxn id="31" idx="4"/>
            <a:endCxn id="23" idx="0"/>
          </p:cNvCxnSpPr>
          <p:nvPr/>
        </p:nvCxnSpPr>
        <p:spPr>
          <a:xfrm rot="16200000" flipH="1">
            <a:off x="14699223" y="3775638"/>
            <a:ext cx="706602" cy="74203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40" name="接點: 肘形 39">
            <a:extLst>
              <a:ext uri="{FF2B5EF4-FFF2-40B4-BE49-F238E27FC236}">
                <a16:creationId xmlns:a16="http://schemas.microsoft.com/office/drawing/2014/main" id="{C773CEE7-AE1D-96E8-0F10-E9FA1B7C8BDC}"/>
              </a:ext>
            </a:extLst>
          </p:cNvPr>
          <p:cNvCxnSpPr>
            <a:cxnSpLocks/>
            <a:stCxn id="43" idx="1"/>
            <a:endCxn id="47" idx="0"/>
          </p:cNvCxnSpPr>
          <p:nvPr/>
        </p:nvCxnSpPr>
        <p:spPr>
          <a:xfrm rot="10800000" flipV="1">
            <a:off x="15736398" y="3591562"/>
            <a:ext cx="890183" cy="901700"/>
          </a:xfrm>
          <a:prstGeom prst="bentConnector2">
            <a:avLst/>
          </a:prstGeom>
          <a:ln w="38100"/>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7F8B572E-00A2-246E-B35A-6804ADF68044}"/>
              </a:ext>
            </a:extLst>
          </p:cNvPr>
          <p:cNvSpPr/>
          <p:nvPr/>
        </p:nvSpPr>
        <p:spPr>
          <a:xfrm>
            <a:off x="16626580" y="3237619"/>
            <a:ext cx="1002529" cy="707886"/>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交控器</a:t>
            </a:r>
          </a:p>
        </p:txBody>
      </p:sp>
      <p:sp>
        <p:nvSpPr>
          <p:cNvPr id="47" name="橢圓 46">
            <a:extLst>
              <a:ext uri="{FF2B5EF4-FFF2-40B4-BE49-F238E27FC236}">
                <a16:creationId xmlns:a16="http://schemas.microsoft.com/office/drawing/2014/main" id="{A3E505BC-E9CB-A518-5013-6C6DE7D94C01}"/>
              </a:ext>
            </a:extLst>
          </p:cNvPr>
          <p:cNvSpPr/>
          <p:nvPr/>
        </p:nvSpPr>
        <p:spPr>
          <a:xfrm>
            <a:off x="15713537" y="4493262"/>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a:extLst>
              <a:ext uri="{FF2B5EF4-FFF2-40B4-BE49-F238E27FC236}">
                <a16:creationId xmlns:a16="http://schemas.microsoft.com/office/drawing/2014/main" id="{08184602-8FF7-19A4-EB7E-BBCF50B4D4EA}"/>
              </a:ext>
            </a:extLst>
          </p:cNvPr>
          <p:cNvCxnSpPr/>
          <p:nvPr/>
        </p:nvCxnSpPr>
        <p:spPr>
          <a:xfrm>
            <a:off x="15390703" y="5588229"/>
            <a:ext cx="0" cy="118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2A17ED2-53B9-9EB9-FFC1-B200F107FF3B}"/>
              </a:ext>
            </a:extLst>
          </p:cNvPr>
          <p:cNvCxnSpPr/>
          <p:nvPr/>
        </p:nvCxnSpPr>
        <p:spPr>
          <a:xfrm>
            <a:off x="15311388" y="5588229"/>
            <a:ext cx="0" cy="1188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645ECEA4-0B82-FF11-127E-D4A3C1B8F3B7}"/>
              </a:ext>
            </a:extLst>
          </p:cNvPr>
          <p:cNvCxnSpPr>
            <a:cxnSpLocks/>
          </p:cNvCxnSpPr>
          <p:nvPr/>
        </p:nvCxnSpPr>
        <p:spPr>
          <a:xfrm>
            <a:off x="15971513" y="4948646"/>
            <a:ext cx="12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31DC7209-FCC7-4BE2-C637-E151C9AE0E49}"/>
              </a:ext>
            </a:extLst>
          </p:cNvPr>
          <p:cNvCxnSpPr>
            <a:cxnSpLocks/>
          </p:cNvCxnSpPr>
          <p:nvPr/>
        </p:nvCxnSpPr>
        <p:spPr>
          <a:xfrm>
            <a:off x="15971513" y="5021218"/>
            <a:ext cx="1260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EF3ADBE5-5442-D04E-6CA0-557B29B5A925}"/>
              </a:ext>
            </a:extLst>
          </p:cNvPr>
          <p:cNvSpPr txBox="1"/>
          <p:nvPr/>
        </p:nvSpPr>
        <p:spPr>
          <a:xfrm>
            <a:off x="15737795" y="3532325"/>
            <a:ext cx="462970" cy="369332"/>
          </a:xfrm>
          <a:prstGeom prst="rect">
            <a:avLst/>
          </a:prstGeom>
          <a:solidFill>
            <a:srgbClr val="FFFFFF">
              <a:alpha val="69804"/>
            </a:srgbClr>
          </a:solidFill>
        </p:spPr>
        <p:txBody>
          <a:bodyPr wrap="square">
            <a:spAutoFit/>
          </a:bodyPr>
          <a:lstStyle/>
          <a:p>
            <a:pPr algn="ctr"/>
            <a:r>
              <a:rPr lang="en-US" altLang="zh-TW" b="1">
                <a:solidFill>
                  <a:srgbClr val="002060"/>
                </a:solidFill>
              </a:rPr>
              <a:t>AC</a:t>
            </a:r>
            <a:endParaRPr lang="zh-TW" altLang="en-US" sz="2400" b="1">
              <a:solidFill>
                <a:srgbClr val="002060"/>
              </a:solidFill>
            </a:endParaRPr>
          </a:p>
        </p:txBody>
      </p:sp>
      <p:sp>
        <p:nvSpPr>
          <p:cNvPr id="64" name="文字方塊 63">
            <a:extLst>
              <a:ext uri="{FF2B5EF4-FFF2-40B4-BE49-F238E27FC236}">
                <a16:creationId xmlns:a16="http://schemas.microsoft.com/office/drawing/2014/main" id="{933CF706-FB24-453C-30F6-66F16C732754}"/>
              </a:ext>
            </a:extLst>
          </p:cNvPr>
          <p:cNvSpPr txBox="1"/>
          <p:nvPr/>
        </p:nvSpPr>
        <p:spPr>
          <a:xfrm>
            <a:off x="16381156" y="4707893"/>
            <a:ext cx="462970" cy="369332"/>
          </a:xfrm>
          <a:prstGeom prst="rect">
            <a:avLst/>
          </a:prstGeom>
          <a:solidFill>
            <a:srgbClr val="FFFFFF">
              <a:alpha val="69804"/>
            </a:srgbClr>
          </a:solidFill>
        </p:spPr>
        <p:txBody>
          <a:bodyPr wrap="square">
            <a:spAutoFit/>
          </a:bodyPr>
          <a:lstStyle/>
          <a:p>
            <a:pPr algn="ctr"/>
            <a:r>
              <a:rPr lang="en-US" altLang="zh-TW" b="1">
                <a:solidFill>
                  <a:srgbClr val="002060"/>
                </a:solidFill>
              </a:rPr>
              <a:t>DC</a:t>
            </a:r>
            <a:endParaRPr lang="zh-TW" altLang="en-US" sz="2400" b="1">
              <a:solidFill>
                <a:srgbClr val="002060"/>
              </a:solidFill>
            </a:endParaRPr>
          </a:p>
        </p:txBody>
      </p:sp>
      <p:sp>
        <p:nvSpPr>
          <p:cNvPr id="65" name="文字方塊 64">
            <a:extLst>
              <a:ext uri="{FF2B5EF4-FFF2-40B4-BE49-F238E27FC236}">
                <a16:creationId xmlns:a16="http://schemas.microsoft.com/office/drawing/2014/main" id="{D2BE9D2C-1E0C-BCEE-1874-18FBCD6C87CC}"/>
              </a:ext>
            </a:extLst>
          </p:cNvPr>
          <p:cNvSpPr txBox="1"/>
          <p:nvPr/>
        </p:nvSpPr>
        <p:spPr>
          <a:xfrm>
            <a:off x="14824906" y="5994321"/>
            <a:ext cx="462970" cy="369332"/>
          </a:xfrm>
          <a:prstGeom prst="rect">
            <a:avLst/>
          </a:prstGeom>
          <a:solidFill>
            <a:srgbClr val="FFFFFF">
              <a:alpha val="69804"/>
            </a:srgbClr>
          </a:solidFill>
        </p:spPr>
        <p:txBody>
          <a:bodyPr wrap="square">
            <a:spAutoFit/>
          </a:bodyPr>
          <a:lstStyle/>
          <a:p>
            <a:pPr algn="ctr"/>
            <a:r>
              <a:rPr lang="en-US" altLang="zh-TW" b="1">
                <a:solidFill>
                  <a:srgbClr val="002060"/>
                </a:solidFill>
              </a:rPr>
              <a:t>DC</a:t>
            </a:r>
            <a:endParaRPr lang="zh-TW" altLang="en-US" sz="2400" b="1">
              <a:solidFill>
                <a:srgbClr val="002060"/>
              </a:solidFill>
            </a:endParaRPr>
          </a:p>
        </p:txBody>
      </p:sp>
      <p:sp>
        <p:nvSpPr>
          <p:cNvPr id="66" name="文字方塊 65">
            <a:extLst>
              <a:ext uri="{FF2B5EF4-FFF2-40B4-BE49-F238E27FC236}">
                <a16:creationId xmlns:a16="http://schemas.microsoft.com/office/drawing/2014/main" id="{3D849967-34CF-0259-F231-52EC6AF98B5E}"/>
              </a:ext>
            </a:extLst>
          </p:cNvPr>
          <p:cNvSpPr txBox="1"/>
          <p:nvPr/>
        </p:nvSpPr>
        <p:spPr>
          <a:xfrm>
            <a:off x="14021007" y="3998525"/>
            <a:ext cx="462970" cy="369332"/>
          </a:xfrm>
          <a:prstGeom prst="rect">
            <a:avLst/>
          </a:prstGeom>
          <a:solidFill>
            <a:srgbClr val="FFFFFF">
              <a:alpha val="69804"/>
            </a:srgbClr>
          </a:solidFill>
        </p:spPr>
        <p:txBody>
          <a:bodyPr wrap="square">
            <a:spAutoFit/>
          </a:bodyPr>
          <a:lstStyle/>
          <a:p>
            <a:pPr algn="ctr"/>
            <a:r>
              <a:rPr lang="en-US" altLang="zh-TW" b="1">
                <a:solidFill>
                  <a:srgbClr val="002060"/>
                </a:solidFill>
              </a:rPr>
              <a:t>AC</a:t>
            </a:r>
            <a:endParaRPr lang="zh-TW" altLang="en-US" sz="2400" b="1">
              <a:solidFill>
                <a:srgbClr val="002060"/>
              </a:solidFill>
            </a:endParaRPr>
          </a:p>
        </p:txBody>
      </p:sp>
      <p:sp>
        <p:nvSpPr>
          <p:cNvPr id="14" name="橢圓 13">
            <a:extLst>
              <a:ext uri="{FF2B5EF4-FFF2-40B4-BE49-F238E27FC236}">
                <a16:creationId xmlns:a16="http://schemas.microsoft.com/office/drawing/2014/main" id="{3CC4C9AC-C64F-2B61-B129-1E0A9374EC83}"/>
              </a:ext>
            </a:extLst>
          </p:cNvPr>
          <p:cNvSpPr/>
          <p:nvPr/>
        </p:nvSpPr>
        <p:spPr>
          <a:xfrm flipH="1">
            <a:off x="13805443" y="4499958"/>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A99C2BB7-683E-EDED-3494-8184B8043F66}"/>
              </a:ext>
            </a:extLst>
          </p:cNvPr>
          <p:cNvSpPr/>
          <p:nvPr/>
        </p:nvSpPr>
        <p:spPr>
          <a:xfrm flipH="1">
            <a:off x="14483977" y="4499958"/>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D68FA054-F3EB-AD8C-47F0-D181901A537F}"/>
              </a:ext>
            </a:extLst>
          </p:cNvPr>
          <p:cNvSpPr/>
          <p:nvPr/>
        </p:nvSpPr>
        <p:spPr>
          <a:xfrm flipH="1">
            <a:off x="14552558" y="4499958"/>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917F291C-6805-3D5E-80AC-B257BDDF8FDD}"/>
              </a:ext>
            </a:extLst>
          </p:cNvPr>
          <p:cNvSpPr/>
          <p:nvPr/>
        </p:nvSpPr>
        <p:spPr>
          <a:xfrm flipH="1">
            <a:off x="15316936" y="4499958"/>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7B9C978A-D88E-DB04-1325-C4BA2858F511}"/>
              </a:ext>
            </a:extLst>
          </p:cNvPr>
          <p:cNvSpPr/>
          <p:nvPr/>
        </p:nvSpPr>
        <p:spPr>
          <a:xfrm flipH="1">
            <a:off x="15400683" y="4499958"/>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5E9BA80C-3388-A214-5C0A-38A12BF2D796}"/>
              </a:ext>
            </a:extLst>
          </p:cNvPr>
          <p:cNvSpPr/>
          <p:nvPr/>
        </p:nvSpPr>
        <p:spPr>
          <a:xfrm flipH="1">
            <a:off x="14595187" y="3747636"/>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305E4C92-5A26-6355-10FF-4C2DAFE587CD}"/>
              </a:ext>
            </a:extLst>
          </p:cNvPr>
          <p:cNvSpPr/>
          <p:nvPr/>
        </p:nvSpPr>
        <p:spPr>
          <a:xfrm flipH="1">
            <a:off x="14658645" y="3747636"/>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E4B8C816-0E4D-5CBB-C713-A97128884B7F}"/>
              </a:ext>
            </a:extLst>
          </p:cNvPr>
          <p:cNvSpPr/>
          <p:nvPr/>
        </p:nvSpPr>
        <p:spPr>
          <a:xfrm flipH="1">
            <a:off x="13779771" y="3747636"/>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8D55C4F9-DA02-6EC5-1A36-1583ADF73239}"/>
              </a:ext>
            </a:extLst>
          </p:cNvPr>
          <p:cNvSpPr/>
          <p:nvPr/>
        </p:nvSpPr>
        <p:spPr>
          <a:xfrm flipH="1">
            <a:off x="13843229" y="3747636"/>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60C550A1-DC4D-CB8F-432D-30B78EE37B87}"/>
              </a:ext>
            </a:extLst>
          </p:cNvPr>
          <p:cNvSpPr/>
          <p:nvPr/>
        </p:nvSpPr>
        <p:spPr>
          <a:xfrm flipH="1">
            <a:off x="12967404" y="3747636"/>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F06711F9-A3DA-6F49-2A35-77E3C8854D47}"/>
              </a:ext>
            </a:extLst>
          </p:cNvPr>
          <p:cNvSpPr/>
          <p:nvPr/>
        </p:nvSpPr>
        <p:spPr>
          <a:xfrm flipH="1">
            <a:off x="13030862" y="3747636"/>
            <a:ext cx="45720" cy="45720"/>
          </a:xfrm>
          <a:prstGeom prst="ellipse">
            <a:avLst/>
          </a:prstGeom>
          <a:solidFill>
            <a:srgbClr val="ED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a:extLst>
              <a:ext uri="{FF2B5EF4-FFF2-40B4-BE49-F238E27FC236}">
                <a16:creationId xmlns:a16="http://schemas.microsoft.com/office/drawing/2014/main" id="{637D64A0-9E52-1C20-B715-84B98A8438F3}"/>
              </a:ext>
            </a:extLst>
          </p:cNvPr>
          <p:cNvSpPr txBox="1"/>
          <p:nvPr/>
        </p:nvSpPr>
        <p:spPr>
          <a:xfrm>
            <a:off x="9387359" y="2943527"/>
            <a:ext cx="1887118" cy="646331"/>
          </a:xfrm>
          <a:prstGeom prst="rect">
            <a:avLst/>
          </a:prstGeom>
          <a:noFill/>
        </p:spPr>
        <p:txBody>
          <a:bodyPr wrap="square">
            <a:spAutoFit/>
          </a:bodyPr>
          <a:lstStyle/>
          <a:p>
            <a:r>
              <a:rPr lang="en-US" altLang="zh-TW">
                <a:solidFill>
                  <a:srgbClr val="0070C0"/>
                </a:solidFill>
              </a:rPr>
              <a:t>Water-Proof</a:t>
            </a:r>
          </a:p>
          <a:p>
            <a:r>
              <a:rPr lang="en-US" altLang="zh-TW">
                <a:solidFill>
                  <a:srgbClr val="0070C0"/>
                </a:solidFill>
              </a:rPr>
              <a:t>USB connector</a:t>
            </a:r>
            <a:endParaRPr lang="zh-TW" altLang="en-US">
              <a:solidFill>
                <a:srgbClr val="0070C0"/>
              </a:solidFill>
            </a:endParaRPr>
          </a:p>
        </p:txBody>
      </p:sp>
      <p:sp>
        <p:nvSpPr>
          <p:cNvPr id="68" name="文字方塊 67">
            <a:extLst>
              <a:ext uri="{FF2B5EF4-FFF2-40B4-BE49-F238E27FC236}">
                <a16:creationId xmlns:a16="http://schemas.microsoft.com/office/drawing/2014/main" id="{1D3B2F6B-8D8E-BCDE-0686-419757B48ED6}"/>
              </a:ext>
            </a:extLst>
          </p:cNvPr>
          <p:cNvSpPr txBox="1"/>
          <p:nvPr/>
        </p:nvSpPr>
        <p:spPr>
          <a:xfrm>
            <a:off x="8631039" y="4413502"/>
            <a:ext cx="1056070" cy="369332"/>
          </a:xfrm>
          <a:prstGeom prst="rect">
            <a:avLst/>
          </a:prstGeom>
          <a:noFill/>
        </p:spPr>
        <p:txBody>
          <a:bodyPr wrap="square">
            <a:spAutoFit/>
          </a:bodyPr>
          <a:lstStyle/>
          <a:p>
            <a:r>
              <a:rPr lang="en-US" altLang="zh-TW"/>
              <a:t>Camera</a:t>
            </a:r>
            <a:endParaRPr lang="zh-TW" altLang="en-US"/>
          </a:p>
        </p:txBody>
      </p:sp>
      <p:sp>
        <p:nvSpPr>
          <p:cNvPr id="69" name="文字方塊 68">
            <a:extLst>
              <a:ext uri="{FF2B5EF4-FFF2-40B4-BE49-F238E27FC236}">
                <a16:creationId xmlns:a16="http://schemas.microsoft.com/office/drawing/2014/main" id="{8D25E232-6437-7FBC-5BB9-5A1FEA6953DB}"/>
              </a:ext>
            </a:extLst>
          </p:cNvPr>
          <p:cNvSpPr txBox="1"/>
          <p:nvPr/>
        </p:nvSpPr>
        <p:spPr>
          <a:xfrm>
            <a:off x="10539644" y="2511315"/>
            <a:ext cx="1056070" cy="369332"/>
          </a:xfrm>
          <a:prstGeom prst="rect">
            <a:avLst/>
          </a:prstGeom>
          <a:noFill/>
        </p:spPr>
        <p:txBody>
          <a:bodyPr wrap="square">
            <a:spAutoFit/>
          </a:bodyPr>
          <a:lstStyle/>
          <a:p>
            <a:r>
              <a:rPr lang="en-US" altLang="zh-TW"/>
              <a:t>Camera</a:t>
            </a:r>
            <a:endParaRPr lang="zh-TW" altLang="en-US"/>
          </a:p>
        </p:txBody>
      </p:sp>
      <p:sp>
        <p:nvSpPr>
          <p:cNvPr id="10" name="文字方塊 9">
            <a:extLst>
              <a:ext uri="{FF2B5EF4-FFF2-40B4-BE49-F238E27FC236}">
                <a16:creationId xmlns:a16="http://schemas.microsoft.com/office/drawing/2014/main" id="{1D9A6915-F830-1341-C305-6F1D47432331}"/>
              </a:ext>
            </a:extLst>
          </p:cNvPr>
          <p:cNvSpPr txBox="1"/>
          <p:nvPr/>
        </p:nvSpPr>
        <p:spPr>
          <a:xfrm>
            <a:off x="6191795" y="4964478"/>
            <a:ext cx="11521440" cy="16948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TW" sz="2400"/>
              <a:t>AI</a:t>
            </a:r>
            <a:r>
              <a:rPr lang="zh-TW" altLang="en-US" sz="2400"/>
              <a:t> </a:t>
            </a:r>
            <a:r>
              <a:rPr lang="en-US" altLang="zh-TW" sz="2400"/>
              <a:t>Enabled VA </a:t>
            </a:r>
            <a:r>
              <a:rPr lang="zh-TW" altLang="en-US" sz="2400"/>
              <a:t>自動學習道路判斷</a:t>
            </a:r>
            <a:endParaRPr lang="en-US" altLang="zh-TW" sz="2400"/>
          </a:p>
          <a:p>
            <a:pPr marL="285750" indent="-285750">
              <a:lnSpc>
                <a:spcPct val="150000"/>
              </a:lnSpc>
              <a:buFont typeface="Arial" panose="020B0604020202020204" pitchFamily="34" charset="0"/>
              <a:buChar char="•"/>
            </a:pPr>
            <a:r>
              <a:rPr lang="en-US" altLang="zh-TW" sz="2400"/>
              <a:t>Wi-Fi</a:t>
            </a:r>
            <a:r>
              <a:rPr lang="zh-TW" altLang="en-US" sz="2400"/>
              <a:t> 無線通訊 </a:t>
            </a:r>
            <a:r>
              <a:rPr lang="en-US" altLang="zh-TW" sz="2400"/>
              <a:t>/ Option 5G </a:t>
            </a:r>
          </a:p>
          <a:p>
            <a:pPr marL="285750" indent="-285750">
              <a:lnSpc>
                <a:spcPct val="150000"/>
              </a:lnSpc>
              <a:buFont typeface="Arial" panose="020B0604020202020204" pitchFamily="34" charset="0"/>
              <a:buChar char="•"/>
            </a:pPr>
            <a:r>
              <a:rPr lang="en-US" altLang="zh-TW" sz="2400"/>
              <a:t>Single Power On, </a:t>
            </a:r>
            <a:r>
              <a:rPr lang="zh-TW" altLang="en-US" sz="2400"/>
              <a:t>簡化安裝</a:t>
            </a:r>
          </a:p>
        </p:txBody>
      </p:sp>
      <p:sp>
        <p:nvSpPr>
          <p:cNvPr id="5" name="爆炸: 八角 4">
            <a:extLst>
              <a:ext uri="{FF2B5EF4-FFF2-40B4-BE49-F238E27FC236}">
                <a16:creationId xmlns:a16="http://schemas.microsoft.com/office/drawing/2014/main" id="{3FA0663E-2473-8E65-E324-108AA88BC4D6}"/>
              </a:ext>
            </a:extLst>
          </p:cNvPr>
          <p:cNvSpPr/>
          <p:nvPr/>
        </p:nvSpPr>
        <p:spPr>
          <a:xfrm>
            <a:off x="12734460" y="4431379"/>
            <a:ext cx="2908055" cy="1274993"/>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5G</a:t>
            </a:r>
            <a:r>
              <a:rPr lang="zh-TW" altLang="en-US"/>
              <a:t>成本要再估算</a:t>
            </a:r>
            <a:r>
              <a:rPr lang="en-US" altLang="zh-TW"/>
              <a:t>?</a:t>
            </a:r>
            <a:endParaRPr lang="zh-TW" altLang="en-US"/>
          </a:p>
        </p:txBody>
      </p:sp>
      <p:pic>
        <p:nvPicPr>
          <p:cNvPr id="12" name="圖片 11">
            <a:extLst>
              <a:ext uri="{FF2B5EF4-FFF2-40B4-BE49-F238E27FC236}">
                <a16:creationId xmlns:a16="http://schemas.microsoft.com/office/drawing/2014/main" id="{D8870C6C-2EB2-96CF-EBE6-96C01FA4097C}"/>
              </a:ext>
            </a:extLst>
          </p:cNvPr>
          <p:cNvPicPr>
            <a:picLocks noChangeAspect="1"/>
          </p:cNvPicPr>
          <p:nvPr/>
        </p:nvPicPr>
        <p:blipFill rotWithShape="1">
          <a:blip r:embed="rId4" cstate="email">
            <a:alphaModFix amt="50000"/>
            <a:extLst>
              <a:ext uri="{28A0092B-C50C-407E-A947-70E740481C1C}">
                <a14:useLocalDpi xmlns:a14="http://schemas.microsoft.com/office/drawing/2010/main"/>
              </a:ext>
            </a:extLst>
          </a:blip>
          <a:srcRect/>
          <a:stretch/>
        </p:blipFill>
        <p:spPr>
          <a:xfrm rot="698513">
            <a:off x="2887010" y="2902636"/>
            <a:ext cx="1369875" cy="558076"/>
          </a:xfrm>
          <a:prstGeom prst="rect">
            <a:avLst/>
          </a:prstGeom>
          <a:ln w="38100">
            <a:solidFill>
              <a:schemeClr val="bg1"/>
            </a:solidFill>
            <a:prstDash val="sysDash"/>
          </a:ln>
        </p:spPr>
      </p:pic>
      <p:sp>
        <p:nvSpPr>
          <p:cNvPr id="29" name="標題 1">
            <a:extLst>
              <a:ext uri="{FF2B5EF4-FFF2-40B4-BE49-F238E27FC236}">
                <a16:creationId xmlns:a16="http://schemas.microsoft.com/office/drawing/2014/main" id="{B8F39B5F-89D7-4EB4-4E95-1269589A7F30}"/>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zh-TW" altLang="en-US"/>
              <a:t>方案 </a:t>
            </a:r>
            <a:r>
              <a:rPr lang="en-US" altLang="zh-TW"/>
              <a:t>A</a:t>
            </a:r>
            <a:r>
              <a:rPr lang="zh-TW" altLang="en-US"/>
              <a:t>：交通燈配件 </a:t>
            </a:r>
            <a:r>
              <a:rPr lang="en-US" altLang="zh-TW"/>
              <a:t>– </a:t>
            </a:r>
            <a:r>
              <a:rPr lang="zh-TW" altLang="en-US"/>
              <a:t>內崁於燈箱</a:t>
            </a:r>
          </a:p>
        </p:txBody>
      </p:sp>
    </p:spTree>
    <p:extLst>
      <p:ext uri="{BB962C8B-B14F-4D97-AF65-F5344CB8AC3E}">
        <p14:creationId xmlns:p14="http://schemas.microsoft.com/office/powerpoint/2010/main" val="3493898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BB31E18D-82AE-9D3E-FFA1-22D4A34F5896}"/>
              </a:ext>
            </a:extLst>
          </p:cNvPr>
          <p:cNvSpPr txBox="1">
            <a:spLocks/>
          </p:cNvSpPr>
          <p:nvPr/>
        </p:nvSpPr>
        <p:spPr>
          <a:xfrm>
            <a:off x="409375" y="116633"/>
            <a:ext cx="9791082" cy="504056"/>
          </a:xfrm>
          <a:prstGeom prst="rect">
            <a:avLst/>
          </a:prstGeom>
        </p:spPr>
        <p:txBody>
          <a:bodyPr/>
          <a:lstStyle>
            <a:lvl1pPr algn="l" defTabSz="409575" rtl="0" eaLnBrk="0" fontAlgn="base" hangingPunct="0">
              <a:spcBef>
                <a:spcPct val="0"/>
              </a:spcBef>
              <a:spcAft>
                <a:spcPct val="0"/>
              </a:spcAft>
              <a:defRPr sz="2800" b="1">
                <a:solidFill>
                  <a:srgbClr val="0000FF"/>
                </a:solidFill>
                <a:latin typeface="Arial" panose="020B0604020202020204" pitchFamily="34" charset="0"/>
                <a:ea typeface="+mj-ea"/>
                <a:cs typeface="Arial" panose="020B0604020202020204" pitchFamily="34" charset="0"/>
                <a:sym typeface="Helvetica" panose="020B0604020202020204" pitchFamily="34" charset="0"/>
              </a:defRPr>
            </a:lvl1pPr>
            <a:lvl2pPr algn="l" defTabSz="409575" rtl="0" eaLnBrk="0" fontAlgn="base" hangingPunct="0">
              <a:spcBef>
                <a:spcPct val="0"/>
              </a:spcBef>
              <a:spcAft>
                <a:spcPct val="0"/>
              </a:spcAft>
              <a:defRPr sz="2700" b="1">
                <a:solidFill>
                  <a:srgbClr val="0365C0"/>
                </a:solidFill>
                <a:latin typeface="Arial" pitchFamily="34" charset="0"/>
                <a:ea typeface="Helvetica" pitchFamily="34" charset="0"/>
                <a:cs typeface="Arial" pitchFamily="34" charset="0"/>
                <a:sym typeface="Helvetica" panose="020B0604020202020204" pitchFamily="34" charset="0"/>
              </a:defRPr>
            </a:lvl2pPr>
            <a:lvl3pPr algn="l" defTabSz="409575" rtl="0" eaLnBrk="0" fontAlgn="base" hangingPunct="0">
              <a:spcBef>
                <a:spcPct val="0"/>
              </a:spcBef>
              <a:spcAft>
                <a:spcPct val="0"/>
              </a:spcAft>
              <a:defRPr sz="2700" b="1">
                <a:solidFill>
                  <a:srgbClr val="0365C0"/>
                </a:solidFill>
                <a:latin typeface="Arial" pitchFamily="34" charset="0"/>
                <a:ea typeface="Helvetica" pitchFamily="34" charset="0"/>
                <a:cs typeface="Arial" pitchFamily="34" charset="0"/>
                <a:sym typeface="Helvetica" panose="020B0604020202020204" pitchFamily="34" charset="0"/>
              </a:defRPr>
            </a:lvl3pPr>
            <a:lvl4pPr algn="l" defTabSz="409575" rtl="0" eaLnBrk="0" fontAlgn="base" hangingPunct="0">
              <a:spcBef>
                <a:spcPct val="0"/>
              </a:spcBef>
              <a:spcAft>
                <a:spcPct val="0"/>
              </a:spcAft>
              <a:defRPr sz="2700" b="1">
                <a:solidFill>
                  <a:srgbClr val="0365C0"/>
                </a:solidFill>
                <a:latin typeface="Arial" pitchFamily="34" charset="0"/>
                <a:ea typeface="Helvetica" pitchFamily="34" charset="0"/>
                <a:cs typeface="Arial" pitchFamily="34" charset="0"/>
                <a:sym typeface="Helvetica" panose="020B0604020202020204" pitchFamily="34" charset="0"/>
              </a:defRPr>
            </a:lvl4pPr>
            <a:lvl5pPr algn="l" defTabSz="409575" rtl="0" eaLnBrk="0" fontAlgn="base" hangingPunct="0">
              <a:spcBef>
                <a:spcPct val="0"/>
              </a:spcBef>
              <a:spcAft>
                <a:spcPct val="0"/>
              </a:spcAft>
              <a:defRPr sz="2700" b="1">
                <a:solidFill>
                  <a:srgbClr val="0365C0"/>
                </a:solidFill>
                <a:latin typeface="Arial" pitchFamily="34" charset="0"/>
                <a:ea typeface="Helvetica" pitchFamily="34" charset="0"/>
                <a:cs typeface="Arial" pitchFamily="34" charset="0"/>
                <a:sym typeface="Helvetica" panose="020B0604020202020204" pitchFamily="34" charset="0"/>
              </a:defRPr>
            </a:lvl5pPr>
            <a:lvl6pPr marL="321457" algn="l" defTabSz="410751" rtl="0" fontAlgn="base" hangingPunct="0">
              <a:spcBef>
                <a:spcPct val="0"/>
              </a:spcBef>
              <a:spcAft>
                <a:spcPct val="0"/>
              </a:spcAft>
              <a:defRPr sz="2700" b="1">
                <a:solidFill>
                  <a:srgbClr val="0365C0"/>
                </a:solidFill>
                <a:latin typeface="Helvetica" pitchFamily="34" charset="0"/>
                <a:ea typeface="Helvetica" pitchFamily="34" charset="0"/>
                <a:cs typeface="Helvetica" pitchFamily="34" charset="0"/>
                <a:sym typeface="Helvetica" pitchFamily="34" charset="0"/>
              </a:defRPr>
            </a:lvl6pPr>
            <a:lvl7pPr marL="642915" algn="l" defTabSz="410751" rtl="0" fontAlgn="base" hangingPunct="0">
              <a:spcBef>
                <a:spcPct val="0"/>
              </a:spcBef>
              <a:spcAft>
                <a:spcPct val="0"/>
              </a:spcAft>
              <a:defRPr sz="2700" b="1">
                <a:solidFill>
                  <a:srgbClr val="0365C0"/>
                </a:solidFill>
                <a:latin typeface="Helvetica" pitchFamily="34" charset="0"/>
                <a:ea typeface="Helvetica" pitchFamily="34" charset="0"/>
                <a:cs typeface="Helvetica" pitchFamily="34" charset="0"/>
                <a:sym typeface="Helvetica" pitchFamily="34" charset="0"/>
              </a:defRPr>
            </a:lvl7pPr>
            <a:lvl8pPr marL="964372" algn="l" defTabSz="410751" rtl="0" fontAlgn="base" hangingPunct="0">
              <a:spcBef>
                <a:spcPct val="0"/>
              </a:spcBef>
              <a:spcAft>
                <a:spcPct val="0"/>
              </a:spcAft>
              <a:defRPr sz="2700" b="1">
                <a:solidFill>
                  <a:srgbClr val="0365C0"/>
                </a:solidFill>
                <a:latin typeface="Helvetica" pitchFamily="34" charset="0"/>
                <a:ea typeface="Helvetica" pitchFamily="34" charset="0"/>
                <a:cs typeface="Helvetica" pitchFamily="34" charset="0"/>
                <a:sym typeface="Helvetica" pitchFamily="34" charset="0"/>
              </a:defRPr>
            </a:lvl8pPr>
            <a:lvl9pPr marL="1285829" algn="l" defTabSz="410751" rtl="0" fontAlgn="base" hangingPunct="0">
              <a:spcBef>
                <a:spcPct val="0"/>
              </a:spcBef>
              <a:spcAft>
                <a:spcPct val="0"/>
              </a:spcAft>
              <a:defRPr sz="2700" b="1">
                <a:solidFill>
                  <a:srgbClr val="0365C0"/>
                </a:solidFill>
                <a:latin typeface="Helvetica" pitchFamily="34" charset="0"/>
                <a:ea typeface="Helvetica" pitchFamily="34" charset="0"/>
                <a:cs typeface="Helvetica" pitchFamily="34" charset="0"/>
                <a:sym typeface="Helvetica" pitchFamily="34" charset="0"/>
              </a:defRPr>
            </a:lvl9pPr>
          </a:lstStyle>
          <a:p>
            <a:pPr marL="0" marR="0" lvl="0" indent="0" algn="l" defTabSz="409575" rtl="0" eaLnBrk="0" fontAlgn="base" latinLnBrk="0" hangingPunct="0">
              <a:lnSpc>
                <a:spcPct val="100000"/>
              </a:lnSpc>
              <a:spcBef>
                <a:spcPct val="0"/>
              </a:spcBef>
              <a:spcAft>
                <a:spcPct val="0"/>
              </a:spcAft>
              <a:buClrTx/>
              <a:buSzTx/>
              <a:buFontTx/>
              <a:buNone/>
              <a:tabLst/>
              <a:defRPr/>
            </a:pPr>
            <a:endParaRPr kumimoji="0" lang="pl-PL" altLang="zh-TW" sz="2800" b="1" i="0" u="none" strike="noStrike" kern="0" cap="none" spc="0" normalizeH="0" baseline="0" noProof="0">
              <a:ln>
                <a:noFill/>
              </a:ln>
              <a:solidFill>
                <a:srgbClr val="000000"/>
              </a:solidFill>
              <a:effectLst/>
              <a:uLnTx/>
              <a:uFillTx/>
              <a:latin typeface="Arial" panose="020B0604020202020204" pitchFamily="34" charset="0"/>
              <a:ea typeface="微軟正黑體"/>
              <a:cs typeface="Arial" panose="020B0604020202020204" pitchFamily="34" charset="0"/>
              <a:sym typeface="Helvetica" panose="020B0604020202020204" pitchFamily="34" charset="0"/>
            </a:endParaRPr>
          </a:p>
        </p:txBody>
      </p:sp>
      <p:pic>
        <p:nvPicPr>
          <p:cNvPr id="2" name="圖片 1">
            <a:extLst>
              <a:ext uri="{FF2B5EF4-FFF2-40B4-BE49-F238E27FC236}">
                <a16:creationId xmlns:a16="http://schemas.microsoft.com/office/drawing/2014/main" id="{633E863C-584E-60E6-E7DB-F381702E25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432" y="1267725"/>
            <a:ext cx="5834378" cy="2591025"/>
          </a:xfrm>
          <a:prstGeom prst="rect">
            <a:avLst/>
          </a:prstGeom>
        </p:spPr>
      </p:pic>
      <p:sp>
        <p:nvSpPr>
          <p:cNvPr id="4" name="橢圓 3">
            <a:extLst>
              <a:ext uri="{FF2B5EF4-FFF2-40B4-BE49-F238E27FC236}">
                <a16:creationId xmlns:a16="http://schemas.microsoft.com/office/drawing/2014/main" id="{F30F3568-F3EC-86D1-2473-C0F9EE449BF7}"/>
              </a:ext>
            </a:extLst>
          </p:cNvPr>
          <p:cNvSpPr/>
          <p:nvPr/>
        </p:nvSpPr>
        <p:spPr>
          <a:xfrm>
            <a:off x="2558374" y="2563237"/>
            <a:ext cx="1964988" cy="121109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pic>
        <p:nvPicPr>
          <p:cNvPr id="13" name="圖片 12" descr="一張含有 工具, 圓柱, 黃色, 牆 的圖片&#10;&#10;自動產生的描述">
            <a:extLst>
              <a:ext uri="{FF2B5EF4-FFF2-40B4-BE49-F238E27FC236}">
                <a16:creationId xmlns:a16="http://schemas.microsoft.com/office/drawing/2014/main" id="{28B2DF06-6A73-B285-3254-61F825C8977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3432" y="3914197"/>
            <a:ext cx="5582568" cy="2910360"/>
          </a:xfrm>
          <a:prstGeom prst="rect">
            <a:avLst/>
          </a:prstGeom>
        </p:spPr>
      </p:pic>
      <p:cxnSp>
        <p:nvCxnSpPr>
          <p:cNvPr id="17" name="直線單箭頭接點 16">
            <a:extLst>
              <a:ext uri="{FF2B5EF4-FFF2-40B4-BE49-F238E27FC236}">
                <a16:creationId xmlns:a16="http://schemas.microsoft.com/office/drawing/2014/main" id="{D4304A4B-A8FE-444C-E9E5-82785A51767B}"/>
              </a:ext>
            </a:extLst>
          </p:cNvPr>
          <p:cNvCxnSpPr>
            <a:cxnSpLocks/>
          </p:cNvCxnSpPr>
          <p:nvPr/>
        </p:nvCxnSpPr>
        <p:spPr>
          <a:xfrm>
            <a:off x="3788982" y="3882590"/>
            <a:ext cx="93354" cy="79945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DBF79E48-CEC2-F09F-3B80-36B0D1085FD1}"/>
              </a:ext>
            </a:extLst>
          </p:cNvPr>
          <p:cNvSpPr txBox="1"/>
          <p:nvPr/>
        </p:nvSpPr>
        <p:spPr>
          <a:xfrm>
            <a:off x="1675104" y="3923800"/>
            <a:ext cx="21360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a:ea typeface="微軟正黑體"/>
                <a:cs typeface="+mn-cs"/>
              </a:rPr>
              <a:t> Fits 1.5” NPT fittings</a:t>
            </a:r>
            <a:endParaRPr kumimoji="0" lang="zh-TW" altLang="en-US" sz="1800" b="0" i="0" u="none" strike="noStrike" kern="1200" cap="none" spc="0" normalizeH="0" baseline="0" noProof="0">
              <a:ln>
                <a:noFill/>
              </a:ln>
              <a:solidFill>
                <a:prstClr val="black"/>
              </a:solidFill>
              <a:effectLst/>
              <a:uLnTx/>
              <a:uFillTx/>
              <a:latin typeface="Calibri"/>
              <a:ea typeface="微軟正黑體"/>
              <a:cs typeface="+mn-cs"/>
            </a:endParaRPr>
          </a:p>
        </p:txBody>
      </p:sp>
      <p:pic>
        <p:nvPicPr>
          <p:cNvPr id="24" name="圖片 23">
            <a:extLst>
              <a:ext uri="{FF2B5EF4-FFF2-40B4-BE49-F238E27FC236}">
                <a16:creationId xmlns:a16="http://schemas.microsoft.com/office/drawing/2014/main" id="{17CB3261-74E3-23A4-1C3C-97DCADDDB7C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17056" y="4632440"/>
            <a:ext cx="3219764" cy="2192117"/>
          </a:xfrm>
          <a:prstGeom prst="rect">
            <a:avLst/>
          </a:prstGeom>
        </p:spPr>
      </p:pic>
      <p:sp>
        <p:nvSpPr>
          <p:cNvPr id="5" name="標題 4">
            <a:extLst>
              <a:ext uri="{FF2B5EF4-FFF2-40B4-BE49-F238E27FC236}">
                <a16:creationId xmlns:a16="http://schemas.microsoft.com/office/drawing/2014/main" id="{5EAA93E5-23D0-8AFB-F8F7-7726B92756D6}"/>
              </a:ext>
            </a:extLst>
          </p:cNvPr>
          <p:cNvSpPr>
            <a:spLocks noGrp="1"/>
          </p:cNvSpPr>
          <p:nvPr>
            <p:ph type="title"/>
          </p:nvPr>
        </p:nvSpPr>
        <p:spPr>
          <a:xfrm>
            <a:off x="527304" y="319405"/>
            <a:ext cx="10515600" cy="779463"/>
          </a:xfrm>
        </p:spPr>
        <p:txBody>
          <a:bodyPr>
            <a:normAutofit/>
          </a:bodyPr>
          <a:lstStyle/>
          <a:p>
            <a:r>
              <a:rPr lang="zh-TW" altLang="en-US">
                <a:solidFill>
                  <a:schemeClr val="tx1"/>
                </a:solidFill>
              </a:rPr>
              <a:t>鎖附方式符合既有標準規格</a:t>
            </a:r>
          </a:p>
        </p:txBody>
      </p:sp>
      <p:sp>
        <p:nvSpPr>
          <p:cNvPr id="3" name="文字方塊 2">
            <a:extLst>
              <a:ext uri="{FF2B5EF4-FFF2-40B4-BE49-F238E27FC236}">
                <a16:creationId xmlns:a16="http://schemas.microsoft.com/office/drawing/2014/main" id="{92B0523A-58F7-DE0C-72C8-007B07C5D3AE}"/>
              </a:ext>
            </a:extLst>
          </p:cNvPr>
          <p:cNvSpPr txBox="1"/>
          <p:nvPr/>
        </p:nvSpPr>
        <p:spPr>
          <a:xfrm>
            <a:off x="4473438" y="1581150"/>
            <a:ext cx="3105151" cy="1033723"/>
          </a:xfrm>
          <a:prstGeom prst="rect">
            <a:avLst/>
          </a:prstGeom>
          <a:solidFill>
            <a:schemeClr val="accent6">
              <a:lumMod val="60000"/>
              <a:lumOff val="40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algn="ctr">
              <a:defRPr>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2000"/>
              <a:t>美規 </a:t>
            </a:r>
            <a:r>
              <a:rPr lang="en-US" altLang="zh-TW" sz="2000"/>
              <a:t>PC</a:t>
            </a:r>
            <a:r>
              <a:rPr lang="zh-TW" altLang="en-US" sz="2000"/>
              <a:t> 燈箱規格：</a:t>
            </a:r>
            <a:r>
              <a:rPr lang="en-US" altLang="zh-TW" sz="2000"/>
              <a:t>2.0” mounting hole &amp; 72-tooth serrated boss </a:t>
            </a:r>
            <a:endParaRPr lang="zh-TW" altLang="en-US" sz="2000"/>
          </a:p>
        </p:txBody>
      </p:sp>
      <p:pic>
        <p:nvPicPr>
          <p:cNvPr id="6" name="圖片 5">
            <a:extLst>
              <a:ext uri="{FF2B5EF4-FFF2-40B4-BE49-F238E27FC236}">
                <a16:creationId xmlns:a16="http://schemas.microsoft.com/office/drawing/2014/main" id="{7715892D-C9FF-4C66-8E09-CCF1BDA9EE7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40942" y="1765168"/>
            <a:ext cx="3200166" cy="4622462"/>
          </a:xfrm>
          <a:prstGeom prst="rect">
            <a:avLst/>
          </a:prstGeom>
        </p:spPr>
      </p:pic>
      <p:sp>
        <p:nvSpPr>
          <p:cNvPr id="8" name="文字方塊 7">
            <a:extLst>
              <a:ext uri="{FF2B5EF4-FFF2-40B4-BE49-F238E27FC236}">
                <a16:creationId xmlns:a16="http://schemas.microsoft.com/office/drawing/2014/main" id="{8593AC78-352B-3C4A-6CCD-5DC694A99136}"/>
              </a:ext>
            </a:extLst>
          </p:cNvPr>
          <p:cNvSpPr txBox="1"/>
          <p:nvPr/>
        </p:nvSpPr>
        <p:spPr>
          <a:xfrm>
            <a:off x="8218763" y="1267725"/>
            <a:ext cx="2404826" cy="400110"/>
          </a:xfrm>
          <a:prstGeom prst="rect">
            <a:avLst/>
          </a:prstGeom>
          <a:noFill/>
        </p:spPr>
        <p:txBody>
          <a:bodyPr wrap="none" rtlCol="0">
            <a:spAutoFit/>
          </a:bodyPr>
          <a:lstStyle/>
          <a:p>
            <a:r>
              <a:rPr lang="en-US" altLang="zh-TW" sz="2000"/>
              <a:t>12” </a:t>
            </a:r>
            <a:r>
              <a:rPr lang="zh-TW" altLang="en-US" sz="2000"/>
              <a:t>單燈箱鐵管固定</a:t>
            </a:r>
          </a:p>
        </p:txBody>
      </p:sp>
    </p:spTree>
    <p:extLst>
      <p:ext uri="{BB962C8B-B14F-4D97-AF65-F5344CB8AC3E}">
        <p14:creationId xmlns:p14="http://schemas.microsoft.com/office/powerpoint/2010/main" val="1672393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戶外, 雲, 天空, 交通 的圖片&#10;&#10;自動產生的描述">
            <a:extLst>
              <a:ext uri="{FF2B5EF4-FFF2-40B4-BE49-F238E27FC236}">
                <a16:creationId xmlns:a16="http://schemas.microsoft.com/office/drawing/2014/main" id="{D888A808-294E-B7E2-26F5-C759A6E811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5138" y="1144586"/>
            <a:ext cx="5450837" cy="3743325"/>
          </a:xfrm>
          <a:prstGeom prst="rect">
            <a:avLst/>
          </a:prstGeom>
        </p:spPr>
      </p:pic>
      <p:grpSp>
        <p:nvGrpSpPr>
          <p:cNvPr id="7" name="群組 6">
            <a:extLst>
              <a:ext uri="{FF2B5EF4-FFF2-40B4-BE49-F238E27FC236}">
                <a16:creationId xmlns:a16="http://schemas.microsoft.com/office/drawing/2014/main" id="{73CCBFC6-20DE-49C5-51D3-4B90744EC1D1}"/>
              </a:ext>
            </a:extLst>
          </p:cNvPr>
          <p:cNvGrpSpPr/>
          <p:nvPr/>
        </p:nvGrpSpPr>
        <p:grpSpPr>
          <a:xfrm>
            <a:off x="5400675" y="1144587"/>
            <a:ext cx="6791325" cy="4798741"/>
            <a:chOff x="5400675" y="1611396"/>
            <a:chExt cx="6791325" cy="4798741"/>
          </a:xfrm>
        </p:grpSpPr>
        <p:pic>
          <p:nvPicPr>
            <p:cNvPr id="12" name="圖片 11" descr="一張含有 螢幕擷取畫面, 黃色 的圖片&#10;&#10;自動產生的描述">
              <a:extLst>
                <a:ext uri="{FF2B5EF4-FFF2-40B4-BE49-F238E27FC236}">
                  <a16:creationId xmlns:a16="http://schemas.microsoft.com/office/drawing/2014/main" id="{02C45ED0-A6DD-4D5C-E902-6C59166050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00675" y="1611396"/>
              <a:ext cx="6791325" cy="4798741"/>
            </a:xfrm>
            <a:prstGeom prst="rect">
              <a:avLst/>
            </a:prstGeom>
          </p:spPr>
        </p:pic>
        <p:sp>
          <p:nvSpPr>
            <p:cNvPr id="14" name="箭號: 上彎 13">
              <a:extLst>
                <a:ext uri="{FF2B5EF4-FFF2-40B4-BE49-F238E27FC236}">
                  <a16:creationId xmlns:a16="http://schemas.microsoft.com/office/drawing/2014/main" id="{E658D861-F327-A6DE-E10A-890F6BE87FD8}"/>
                </a:ext>
              </a:extLst>
            </p:cNvPr>
            <p:cNvSpPr/>
            <p:nvPr/>
          </p:nvSpPr>
          <p:spPr>
            <a:xfrm>
              <a:off x="9853386" y="2901042"/>
              <a:ext cx="441390" cy="613683"/>
            </a:xfrm>
            <a:prstGeom prst="bentUpArrow">
              <a:avLst>
                <a:gd name="adj1" fmla="val 9200"/>
                <a:gd name="adj2" fmla="val 25000"/>
                <a:gd name="adj3" fmla="val 28160"/>
              </a:avLst>
            </a:prstGeom>
            <a:solidFill>
              <a:schemeClr val="accent5">
                <a:lumMod val="75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7" name="箭號: 上彎 16">
              <a:extLst>
                <a:ext uri="{FF2B5EF4-FFF2-40B4-BE49-F238E27FC236}">
                  <a16:creationId xmlns:a16="http://schemas.microsoft.com/office/drawing/2014/main" id="{9FCD4AE0-B8E9-132A-2048-BA116D3110A4}"/>
                </a:ext>
              </a:extLst>
            </p:cNvPr>
            <p:cNvSpPr/>
            <p:nvPr/>
          </p:nvSpPr>
          <p:spPr>
            <a:xfrm flipH="1">
              <a:off x="9490876" y="3894831"/>
              <a:ext cx="531716" cy="366839"/>
            </a:xfrm>
            <a:prstGeom prst="bentUpArrow">
              <a:avLst>
                <a:gd name="adj1" fmla="val 9200"/>
                <a:gd name="adj2" fmla="val 25000"/>
                <a:gd name="adj3" fmla="val 28160"/>
              </a:avLst>
            </a:prstGeom>
            <a:solidFill>
              <a:schemeClr val="accent5">
                <a:lumMod val="75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8" name="橢圓 17">
              <a:extLst>
                <a:ext uri="{FF2B5EF4-FFF2-40B4-BE49-F238E27FC236}">
                  <a16:creationId xmlns:a16="http://schemas.microsoft.com/office/drawing/2014/main" id="{0B7735A4-9906-1399-E94E-0C87345401C9}"/>
                </a:ext>
              </a:extLst>
            </p:cNvPr>
            <p:cNvSpPr/>
            <p:nvPr/>
          </p:nvSpPr>
          <p:spPr>
            <a:xfrm>
              <a:off x="7361538" y="4364220"/>
              <a:ext cx="870857" cy="852195"/>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cxnSp>
          <p:nvCxnSpPr>
            <p:cNvPr id="22" name="直線接點 21">
              <a:extLst>
                <a:ext uri="{FF2B5EF4-FFF2-40B4-BE49-F238E27FC236}">
                  <a16:creationId xmlns:a16="http://schemas.microsoft.com/office/drawing/2014/main" id="{F82F1026-F63D-5FA2-E744-D7940FB3D4C2}"/>
                </a:ext>
              </a:extLst>
            </p:cNvPr>
            <p:cNvCxnSpPr>
              <a:cxnSpLocks/>
            </p:cNvCxnSpPr>
            <p:nvPr/>
          </p:nvCxnSpPr>
          <p:spPr>
            <a:xfrm flipV="1">
              <a:off x="9059101" y="3947844"/>
              <a:ext cx="0" cy="842473"/>
            </a:xfrm>
            <a:prstGeom prst="line">
              <a:avLst/>
            </a:prstGeom>
            <a:ln w="12700">
              <a:solidFill>
                <a:srgbClr val="00B0F0"/>
              </a:solidFill>
            </a:ln>
          </p:spPr>
          <p:style>
            <a:lnRef idx="1">
              <a:schemeClr val="accent5"/>
            </a:lnRef>
            <a:fillRef idx="0">
              <a:schemeClr val="accent5"/>
            </a:fillRef>
            <a:effectRef idx="0">
              <a:schemeClr val="accent5"/>
            </a:effectRef>
            <a:fontRef idx="minor">
              <a:schemeClr val="tx1"/>
            </a:fontRef>
          </p:style>
        </p:cxnSp>
        <p:cxnSp>
          <p:nvCxnSpPr>
            <p:cNvPr id="26" name="直線接點 25">
              <a:extLst>
                <a:ext uri="{FF2B5EF4-FFF2-40B4-BE49-F238E27FC236}">
                  <a16:creationId xmlns:a16="http://schemas.microsoft.com/office/drawing/2014/main" id="{E94C80E4-D0DE-0A6D-2EA8-B9DF5CAFFEDE}"/>
                </a:ext>
              </a:extLst>
            </p:cNvPr>
            <p:cNvCxnSpPr>
              <a:cxnSpLocks/>
            </p:cNvCxnSpPr>
            <p:nvPr/>
          </p:nvCxnSpPr>
          <p:spPr>
            <a:xfrm>
              <a:off x="8232395" y="4790317"/>
              <a:ext cx="82670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CD9E592F-D4D4-5D24-663A-B6104E3FAFBA}"/>
                </a:ext>
              </a:extLst>
            </p:cNvPr>
            <p:cNvSpPr txBox="1"/>
            <p:nvPr/>
          </p:nvSpPr>
          <p:spPr>
            <a:xfrm>
              <a:off x="8232395" y="4929169"/>
              <a:ext cx="165559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70C0"/>
                  </a:solidFill>
                  <a:effectLst/>
                  <a:uLnTx/>
                  <a:uFillTx/>
                  <a:latin typeface="Calibri"/>
                  <a:ea typeface="微軟正黑體"/>
                  <a:cs typeface="+mn-cs"/>
                </a:rPr>
                <a:t>Adjust camera angle inside the device</a:t>
              </a:r>
              <a:endParaRPr kumimoji="0" lang="zh-TW" altLang="en-US" sz="1800" b="0" i="0" u="none" strike="noStrike" kern="1200" cap="none" spc="0" normalizeH="0" baseline="0" noProof="0">
                <a:ln>
                  <a:noFill/>
                </a:ln>
                <a:solidFill>
                  <a:srgbClr val="0070C0"/>
                </a:solidFill>
                <a:effectLst/>
                <a:uLnTx/>
                <a:uFillTx/>
                <a:latin typeface="Calibri"/>
                <a:ea typeface="微軟正黑體"/>
                <a:cs typeface="+mn-cs"/>
              </a:endParaRPr>
            </a:p>
          </p:txBody>
        </p:sp>
        <p:sp>
          <p:nvSpPr>
            <p:cNvPr id="32" name="文字方塊 31">
              <a:extLst>
                <a:ext uri="{FF2B5EF4-FFF2-40B4-BE49-F238E27FC236}">
                  <a16:creationId xmlns:a16="http://schemas.microsoft.com/office/drawing/2014/main" id="{CDB5CC7D-1396-CB7F-8F0F-D0F7DDB395D2}"/>
                </a:ext>
              </a:extLst>
            </p:cNvPr>
            <p:cNvSpPr txBox="1"/>
            <p:nvPr/>
          </p:nvSpPr>
          <p:spPr>
            <a:xfrm>
              <a:off x="9876753" y="3563795"/>
              <a:ext cx="211522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7AC8CB">
                      <a:lumMod val="75000"/>
                    </a:srgbClr>
                  </a:solidFill>
                  <a:effectLst/>
                  <a:uLnTx/>
                  <a:uFillTx/>
                  <a:latin typeface="Calibri"/>
                  <a:ea typeface="微軟正黑體"/>
                  <a:cs typeface="+mn-cs"/>
                </a:rPr>
                <a:t>Adjust camera horizontal angle while installing </a:t>
              </a:r>
              <a:endParaRPr kumimoji="0" lang="zh-TW" altLang="en-US" sz="1800" b="0" i="0" u="none" strike="noStrike" kern="1200" cap="none" spc="0" normalizeH="0" baseline="0" noProof="0">
                <a:ln>
                  <a:noFill/>
                </a:ln>
                <a:solidFill>
                  <a:srgbClr val="7AC8CB">
                    <a:lumMod val="75000"/>
                  </a:srgbClr>
                </a:solidFill>
                <a:effectLst/>
                <a:uLnTx/>
                <a:uFillTx/>
                <a:latin typeface="Calibri"/>
                <a:ea typeface="微軟正黑體"/>
                <a:cs typeface="+mn-cs"/>
              </a:endParaRPr>
            </a:p>
          </p:txBody>
        </p:sp>
      </p:grpSp>
      <p:sp>
        <p:nvSpPr>
          <p:cNvPr id="3" name="標題 1">
            <a:extLst>
              <a:ext uri="{FF2B5EF4-FFF2-40B4-BE49-F238E27FC236}">
                <a16:creationId xmlns:a16="http://schemas.microsoft.com/office/drawing/2014/main" id="{81705B98-3BF9-BCC8-329B-20126CD310A6}"/>
              </a:ext>
            </a:extLst>
          </p:cNvPr>
          <p:cNvSpPr>
            <a:spLocks noGrp="1"/>
          </p:cNvSpPr>
          <p:nvPr>
            <p:ph type="title"/>
          </p:nvPr>
        </p:nvSpPr>
        <p:spPr/>
        <p:txBody>
          <a:bodyPr/>
          <a:lstStyle/>
          <a:p>
            <a:r>
              <a:rPr lang="zh-TW" altLang="en-US"/>
              <a:t>方案</a:t>
            </a:r>
            <a:r>
              <a:rPr lang="en-US" altLang="zh-TW"/>
              <a:t>B</a:t>
            </a:r>
            <a:r>
              <a:rPr lang="zh-TW" altLang="en-US"/>
              <a:t> ：交通燈配件 </a:t>
            </a:r>
            <a:r>
              <a:rPr lang="en-US" altLang="zh-TW"/>
              <a:t>- </a:t>
            </a:r>
            <a:r>
              <a:rPr lang="zh-TW" altLang="en-US"/>
              <a:t>外掛式攝影模組 </a:t>
            </a:r>
            <a:r>
              <a:rPr lang="en-US" altLang="zh-TW"/>
              <a:t>(ID</a:t>
            </a:r>
            <a:r>
              <a:rPr lang="zh-TW" altLang="en-US"/>
              <a:t> </a:t>
            </a:r>
            <a:r>
              <a:rPr lang="en-US" altLang="zh-TW"/>
              <a:t>– TBD)</a:t>
            </a:r>
            <a:r>
              <a:rPr lang="zh-TW" altLang="en-US"/>
              <a:t> </a:t>
            </a:r>
          </a:p>
        </p:txBody>
      </p:sp>
      <p:sp>
        <p:nvSpPr>
          <p:cNvPr id="5" name="文字方塊 4">
            <a:extLst>
              <a:ext uri="{FF2B5EF4-FFF2-40B4-BE49-F238E27FC236}">
                <a16:creationId xmlns:a16="http://schemas.microsoft.com/office/drawing/2014/main" id="{F211AD1C-0BBD-AF7C-F3AC-599E5A6A5455}"/>
              </a:ext>
            </a:extLst>
          </p:cNvPr>
          <p:cNvSpPr txBox="1"/>
          <p:nvPr/>
        </p:nvSpPr>
        <p:spPr>
          <a:xfrm>
            <a:off x="733858" y="4964478"/>
            <a:ext cx="5362141" cy="16948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400"/>
              <a:t>安裝彈性，可連結燈箱或</a:t>
            </a:r>
            <a:r>
              <a:rPr lang="zh-TW" altLang="en-US" sz="2400">
                <a:highlight>
                  <a:srgbClr val="FFFF00"/>
                </a:highlight>
              </a:rPr>
              <a:t>路燈</a:t>
            </a:r>
            <a:endParaRPr lang="en-US" altLang="zh-TW" sz="2400">
              <a:highlight>
                <a:srgbClr val="FFFF00"/>
              </a:highlight>
            </a:endParaRPr>
          </a:p>
          <a:p>
            <a:pPr marL="285750" indent="-285750">
              <a:lnSpc>
                <a:spcPct val="150000"/>
              </a:lnSpc>
              <a:buFont typeface="Arial" panose="020B0604020202020204" pitchFamily="34" charset="0"/>
              <a:buChar char="•"/>
            </a:pPr>
            <a:r>
              <a:rPr lang="zh-TW" altLang="en-US" sz="2400"/>
              <a:t>模組設計可鎖附於燈箱上，防水完備</a:t>
            </a:r>
            <a:endParaRPr lang="en-US" altLang="zh-TW" sz="2400"/>
          </a:p>
          <a:p>
            <a:pPr marL="285750" indent="-285750">
              <a:lnSpc>
                <a:spcPct val="150000"/>
              </a:lnSpc>
              <a:buFont typeface="Arial" panose="020B0604020202020204" pitchFamily="34" charset="0"/>
              <a:buChar char="•"/>
            </a:pPr>
            <a:r>
              <a:rPr lang="zh-TW" altLang="en-US" sz="2400"/>
              <a:t>支援 </a:t>
            </a:r>
            <a:r>
              <a:rPr lang="en-US" altLang="zh-TW" sz="2400"/>
              <a:t>1 – 3 </a:t>
            </a:r>
            <a:r>
              <a:rPr lang="zh-TW" altLang="en-US" sz="2400"/>
              <a:t>鏡頭 </a:t>
            </a:r>
            <a:r>
              <a:rPr lang="en-US" altLang="zh-TW" sz="2400"/>
              <a:t>@</a:t>
            </a:r>
            <a:r>
              <a:rPr lang="zh-TW" altLang="en-US" sz="2400"/>
              <a:t> 單機</a:t>
            </a:r>
            <a:endParaRPr lang="en-US" altLang="zh-TW" sz="2400"/>
          </a:p>
        </p:txBody>
      </p:sp>
      <p:sp>
        <p:nvSpPr>
          <p:cNvPr id="6" name="文字方塊 5">
            <a:extLst>
              <a:ext uri="{FF2B5EF4-FFF2-40B4-BE49-F238E27FC236}">
                <a16:creationId xmlns:a16="http://schemas.microsoft.com/office/drawing/2014/main" id="{AEAA8B3C-ED76-C06C-A953-047AD513CA61}"/>
              </a:ext>
            </a:extLst>
          </p:cNvPr>
          <p:cNvSpPr txBox="1"/>
          <p:nvPr/>
        </p:nvSpPr>
        <p:spPr>
          <a:xfrm>
            <a:off x="6191795" y="4964478"/>
            <a:ext cx="5376091" cy="16948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TW" sz="2400"/>
              <a:t>AI</a:t>
            </a:r>
            <a:r>
              <a:rPr lang="zh-TW" altLang="en-US" sz="2400"/>
              <a:t> 自動學習道路判斷</a:t>
            </a:r>
            <a:r>
              <a:rPr lang="en-US" altLang="zh-TW" sz="2400"/>
              <a:t>(Edge)</a:t>
            </a:r>
          </a:p>
          <a:p>
            <a:pPr marL="285750" indent="-285750">
              <a:lnSpc>
                <a:spcPct val="150000"/>
              </a:lnSpc>
              <a:buFont typeface="Arial" panose="020B0604020202020204" pitchFamily="34" charset="0"/>
              <a:buChar char="•"/>
            </a:pPr>
            <a:r>
              <a:rPr lang="en-US" altLang="zh-TW" sz="2400"/>
              <a:t>Wi-Fi</a:t>
            </a:r>
            <a:r>
              <a:rPr lang="zh-TW" altLang="en-US" sz="2400"/>
              <a:t> 無線通訊 </a:t>
            </a:r>
            <a:r>
              <a:rPr lang="en-US" altLang="zh-TW" sz="2400"/>
              <a:t>/ Option 5G </a:t>
            </a:r>
          </a:p>
          <a:p>
            <a:pPr marL="285750" indent="-285750">
              <a:lnSpc>
                <a:spcPct val="150000"/>
              </a:lnSpc>
              <a:buFont typeface="Arial" panose="020B0604020202020204" pitchFamily="34" charset="0"/>
              <a:buChar char="•"/>
            </a:pPr>
            <a:r>
              <a:rPr lang="en-US" altLang="zh-TW" sz="2400"/>
              <a:t>Single Power On, </a:t>
            </a:r>
            <a:r>
              <a:rPr lang="zh-TW" altLang="en-US" sz="2400"/>
              <a:t>簡化安裝</a:t>
            </a:r>
          </a:p>
        </p:txBody>
      </p:sp>
    </p:spTree>
    <p:extLst>
      <p:ext uri="{BB962C8B-B14F-4D97-AF65-F5344CB8AC3E}">
        <p14:creationId xmlns:p14="http://schemas.microsoft.com/office/powerpoint/2010/main" val="708584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CCE4E5-D1F5-6541-B336-CE0AAB97CB94}"/>
              </a:ext>
            </a:extLst>
          </p:cNvPr>
          <p:cNvSpPr>
            <a:spLocks noGrp="1"/>
          </p:cNvSpPr>
          <p:nvPr>
            <p:ph type="title"/>
          </p:nvPr>
        </p:nvSpPr>
        <p:spPr/>
        <p:txBody>
          <a:bodyPr/>
          <a:lstStyle/>
          <a:p>
            <a:r>
              <a:rPr lang="zh-TW" altLang="en-US"/>
              <a:t>智慧化道路架構</a:t>
            </a:r>
          </a:p>
        </p:txBody>
      </p:sp>
      <p:sp>
        <p:nvSpPr>
          <p:cNvPr id="3" name="投影片編號版面配置區 2">
            <a:extLst>
              <a:ext uri="{FF2B5EF4-FFF2-40B4-BE49-F238E27FC236}">
                <a16:creationId xmlns:a16="http://schemas.microsoft.com/office/drawing/2014/main" id="{16AE1A06-171C-3D10-C0F4-34C54C3AD2DC}"/>
              </a:ext>
            </a:extLst>
          </p:cNvPr>
          <p:cNvSpPr>
            <a:spLocks noGrp="1"/>
          </p:cNvSpPr>
          <p:nvPr>
            <p:ph type="sldNum" sz="quarter" idx="12"/>
          </p:nvPr>
        </p:nvSpPr>
        <p:spPr/>
        <p:txBody>
          <a:bodyPr/>
          <a:lstStyle/>
          <a:p>
            <a:pPr algn="ctr"/>
            <a:fld id="{6E290225-7458-4E5F-AFE5-E142CAAEBF37}" type="slidenum">
              <a:rPr lang="en-US" smtClean="0"/>
              <a:pPr algn="ctr"/>
              <a:t>4</a:t>
            </a:fld>
            <a:endParaRPr lang="en-US"/>
          </a:p>
        </p:txBody>
      </p:sp>
      <p:sp>
        <p:nvSpPr>
          <p:cNvPr id="4" name="內容版面配置區 3">
            <a:extLst>
              <a:ext uri="{FF2B5EF4-FFF2-40B4-BE49-F238E27FC236}">
                <a16:creationId xmlns:a16="http://schemas.microsoft.com/office/drawing/2014/main" id="{6387AB42-1CC1-EC97-54AD-DD6834D44C02}"/>
              </a:ext>
            </a:extLst>
          </p:cNvPr>
          <p:cNvSpPr>
            <a:spLocks noGrp="1"/>
          </p:cNvSpPr>
          <p:nvPr>
            <p:ph idx="1"/>
          </p:nvPr>
        </p:nvSpPr>
        <p:spPr/>
        <p:txBody>
          <a:bodyPr/>
          <a:lstStyle/>
          <a:p>
            <a:endParaRPr lang="zh-TW" altLang="en-US"/>
          </a:p>
        </p:txBody>
      </p:sp>
      <p:pic>
        <p:nvPicPr>
          <p:cNvPr id="9" name="圖片 8">
            <a:extLst>
              <a:ext uri="{FF2B5EF4-FFF2-40B4-BE49-F238E27FC236}">
                <a16:creationId xmlns:a16="http://schemas.microsoft.com/office/drawing/2014/main" id="{4C6839CC-87CD-1801-0574-04EBBACDAEFF}"/>
              </a:ext>
            </a:extLst>
          </p:cNvPr>
          <p:cNvPicPr>
            <a:picLocks noChangeAspect="1"/>
          </p:cNvPicPr>
          <p:nvPr/>
        </p:nvPicPr>
        <p:blipFill>
          <a:blip r:embed="rId2"/>
          <a:stretch>
            <a:fillRect/>
          </a:stretch>
        </p:blipFill>
        <p:spPr>
          <a:xfrm>
            <a:off x="347134" y="1295400"/>
            <a:ext cx="11869932" cy="5456137"/>
          </a:xfrm>
          <a:prstGeom prst="rect">
            <a:avLst/>
          </a:prstGeom>
        </p:spPr>
      </p:pic>
    </p:spTree>
    <p:extLst>
      <p:ext uri="{BB962C8B-B14F-4D97-AF65-F5344CB8AC3E}">
        <p14:creationId xmlns:p14="http://schemas.microsoft.com/office/powerpoint/2010/main" val="2669658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descr="一張含有 戶外, 天空, 雲, 白晝 的圖片&#10;&#10;自動產生的描述">
            <a:extLst>
              <a:ext uri="{FF2B5EF4-FFF2-40B4-BE49-F238E27FC236}">
                <a16:creationId xmlns:a16="http://schemas.microsoft.com/office/drawing/2014/main" id="{5598D265-621E-510C-5C77-EFD5279FD5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563560" y="1455046"/>
            <a:ext cx="4896919" cy="3448808"/>
          </a:xfrm>
          <a:prstGeom prst="rect">
            <a:avLst/>
          </a:prstGeom>
        </p:spPr>
      </p:pic>
      <p:sp>
        <p:nvSpPr>
          <p:cNvPr id="24" name="文字方塊 23">
            <a:extLst>
              <a:ext uri="{FF2B5EF4-FFF2-40B4-BE49-F238E27FC236}">
                <a16:creationId xmlns:a16="http://schemas.microsoft.com/office/drawing/2014/main" id="{333C348C-422B-DEF2-E508-05B1DB7B0EE2}"/>
              </a:ext>
            </a:extLst>
          </p:cNvPr>
          <p:cNvSpPr txBox="1"/>
          <p:nvPr/>
        </p:nvSpPr>
        <p:spPr>
          <a:xfrm>
            <a:off x="6683102" y="1455046"/>
            <a:ext cx="1112106" cy="369332"/>
          </a:xfrm>
          <a:prstGeom prst="rect">
            <a:avLst/>
          </a:prstGeom>
          <a:solidFill>
            <a:schemeClr val="accent6">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algn="ctr">
              <a:defRPr>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b="1">
                <a:solidFill>
                  <a:schemeClr val="accent5">
                    <a:lumMod val="75000"/>
                  </a:schemeClr>
                </a:solidFill>
              </a:rPr>
              <a:t>路燈</a:t>
            </a:r>
          </a:p>
        </p:txBody>
      </p:sp>
      <p:sp>
        <p:nvSpPr>
          <p:cNvPr id="4" name="標題 3">
            <a:extLst>
              <a:ext uri="{FF2B5EF4-FFF2-40B4-BE49-F238E27FC236}">
                <a16:creationId xmlns:a16="http://schemas.microsoft.com/office/drawing/2014/main" id="{5D2E22A0-1630-C5DE-B979-CBAC3D77BCBB}"/>
              </a:ext>
            </a:extLst>
          </p:cNvPr>
          <p:cNvSpPr>
            <a:spLocks noGrp="1"/>
          </p:cNvSpPr>
          <p:nvPr>
            <p:ph type="title"/>
          </p:nvPr>
        </p:nvSpPr>
        <p:spPr>
          <a:xfrm>
            <a:off x="838200" y="365125"/>
            <a:ext cx="6703422" cy="779463"/>
          </a:xfrm>
        </p:spPr>
        <p:txBody>
          <a:bodyPr>
            <a:normAutofit fontScale="90000"/>
          </a:bodyPr>
          <a:lstStyle/>
          <a:p>
            <a:r>
              <a:rPr lang="en-US" altLang="zh-TW" err="1"/>
              <a:t>Ubiquica</a:t>
            </a:r>
            <a:r>
              <a:rPr lang="en-US" altLang="zh-TW"/>
              <a:t> vs. </a:t>
            </a:r>
            <a:r>
              <a:rPr lang="en-US" altLang="zh-TW" err="1"/>
              <a:t>Leotek</a:t>
            </a:r>
            <a:r>
              <a:rPr lang="zh-TW" altLang="en-US"/>
              <a:t> 路燈外掛攝影機</a:t>
            </a:r>
            <a:r>
              <a:rPr lang="en-US" altLang="zh-TW"/>
              <a:t> </a:t>
            </a:r>
            <a:endParaRPr lang="zh-TW" altLang="en-US"/>
          </a:p>
        </p:txBody>
      </p:sp>
      <p:pic>
        <p:nvPicPr>
          <p:cNvPr id="5" name="圖片 4">
            <a:extLst>
              <a:ext uri="{FF2B5EF4-FFF2-40B4-BE49-F238E27FC236}">
                <a16:creationId xmlns:a16="http://schemas.microsoft.com/office/drawing/2014/main" id="{0BDA0F27-DF23-40F1-A3FF-BA1ABC46CE64}"/>
              </a:ext>
            </a:extLst>
          </p:cNvPr>
          <p:cNvPicPr/>
          <p:nvPr/>
        </p:nvPicPr>
        <p:blipFill rotWithShape="1">
          <a:blip r:embed="rId3" cstate="email">
            <a:extLst>
              <a:ext uri="{28A0092B-C50C-407E-A947-70E740481C1C}">
                <a14:useLocalDpi xmlns:a14="http://schemas.microsoft.com/office/drawing/2010/main"/>
              </a:ext>
            </a:extLst>
          </a:blip>
          <a:srcRect/>
          <a:stretch/>
        </p:blipFill>
        <p:spPr>
          <a:xfrm>
            <a:off x="978065" y="1392060"/>
            <a:ext cx="4650377" cy="3574781"/>
          </a:xfrm>
          <a:prstGeom prst="rect">
            <a:avLst/>
          </a:prstGeom>
          <a:ln w="0">
            <a:noFill/>
          </a:ln>
        </p:spPr>
      </p:pic>
      <p:sp>
        <p:nvSpPr>
          <p:cNvPr id="9" name="文字方塊 8">
            <a:extLst>
              <a:ext uri="{FF2B5EF4-FFF2-40B4-BE49-F238E27FC236}">
                <a16:creationId xmlns:a16="http://schemas.microsoft.com/office/drawing/2014/main" id="{A49209A7-7B36-6875-A471-D1F8A580451C}"/>
              </a:ext>
            </a:extLst>
          </p:cNvPr>
          <p:cNvSpPr txBox="1"/>
          <p:nvPr/>
        </p:nvSpPr>
        <p:spPr>
          <a:xfrm>
            <a:off x="6382295" y="4977178"/>
            <a:ext cx="5376091" cy="1694823"/>
          </a:xfrm>
          <a:prstGeom prst="rect">
            <a:avLst/>
          </a:prstGeom>
          <a:noFill/>
        </p:spPr>
        <p:txBody>
          <a:bodyPr wrap="square">
            <a:spAutoFit/>
          </a:bodyPr>
          <a:lstStyle/>
          <a:p>
            <a:pPr marL="457200" indent="-457200">
              <a:lnSpc>
                <a:spcPct val="150000"/>
              </a:lnSpc>
              <a:buAutoNum type="arabicPeriod"/>
            </a:pPr>
            <a:r>
              <a:rPr lang="zh-TW" altLang="en-US" sz="2400"/>
              <a:t>安裝彈性</a:t>
            </a:r>
            <a:r>
              <a:rPr lang="en-US" altLang="zh-TW" sz="2400"/>
              <a:t>,</a:t>
            </a:r>
            <a:r>
              <a:rPr lang="zh-TW" altLang="en-US" sz="2400"/>
              <a:t> 成本低</a:t>
            </a:r>
            <a:r>
              <a:rPr lang="en-US" altLang="zh-TW" sz="2400"/>
              <a:t>, </a:t>
            </a:r>
            <a:r>
              <a:rPr lang="zh-TW" altLang="en-US" sz="2400"/>
              <a:t>單線外露</a:t>
            </a:r>
            <a:endParaRPr lang="en-US" altLang="zh-TW" sz="2400"/>
          </a:p>
          <a:p>
            <a:pPr marL="457200" indent="-457200">
              <a:lnSpc>
                <a:spcPct val="150000"/>
              </a:lnSpc>
              <a:buAutoNum type="arabicPeriod"/>
            </a:pPr>
            <a:r>
              <a:rPr lang="zh-TW" altLang="en-US" sz="2400"/>
              <a:t>結合 </a:t>
            </a:r>
            <a:r>
              <a:rPr lang="en-US" altLang="zh-TW" sz="2400"/>
              <a:t>5G Node &amp; Power</a:t>
            </a:r>
          </a:p>
          <a:p>
            <a:pPr marL="457200" indent="-457200">
              <a:lnSpc>
                <a:spcPct val="150000"/>
              </a:lnSpc>
              <a:buAutoNum type="arabicPeriod"/>
            </a:pPr>
            <a:r>
              <a:rPr lang="zh-TW" altLang="en-US" sz="2400"/>
              <a:t>可結合雲端 </a:t>
            </a:r>
            <a:r>
              <a:rPr lang="en-US" altLang="zh-TW" sz="2400"/>
              <a:t>AI</a:t>
            </a:r>
            <a:r>
              <a:rPr lang="zh-TW" altLang="en-US" sz="2400"/>
              <a:t> </a:t>
            </a:r>
            <a:r>
              <a:rPr lang="en-US" altLang="zh-TW" sz="2400"/>
              <a:t>@ ARMS</a:t>
            </a:r>
            <a:endParaRPr lang="zh-TW" altLang="en-US" sz="2400"/>
          </a:p>
        </p:txBody>
      </p:sp>
      <p:sp>
        <p:nvSpPr>
          <p:cNvPr id="10" name="文字方塊 9">
            <a:extLst>
              <a:ext uri="{FF2B5EF4-FFF2-40B4-BE49-F238E27FC236}">
                <a16:creationId xmlns:a16="http://schemas.microsoft.com/office/drawing/2014/main" id="{D648B260-32AC-7BEF-E3AD-28077F23DF9B}"/>
              </a:ext>
            </a:extLst>
          </p:cNvPr>
          <p:cNvSpPr txBox="1"/>
          <p:nvPr/>
        </p:nvSpPr>
        <p:spPr>
          <a:xfrm>
            <a:off x="978065" y="4977178"/>
            <a:ext cx="5376091" cy="1694823"/>
          </a:xfrm>
          <a:prstGeom prst="rect">
            <a:avLst/>
          </a:prstGeom>
          <a:noFill/>
        </p:spPr>
        <p:txBody>
          <a:bodyPr wrap="square">
            <a:spAutoFit/>
          </a:bodyPr>
          <a:lstStyle/>
          <a:p>
            <a:pPr marL="457200" indent="-457200">
              <a:lnSpc>
                <a:spcPct val="150000"/>
              </a:lnSpc>
              <a:buAutoNum type="arabicPeriod"/>
            </a:pPr>
            <a:r>
              <a:rPr lang="zh-TW" altLang="en-US" sz="2400"/>
              <a:t>與路燈直接結合</a:t>
            </a:r>
            <a:r>
              <a:rPr lang="en-US" altLang="zh-TW" sz="2400"/>
              <a:t>, </a:t>
            </a:r>
            <a:r>
              <a:rPr lang="zh-TW" altLang="en-US" sz="2400"/>
              <a:t>安裝位置較受限</a:t>
            </a:r>
            <a:endParaRPr lang="en-US" altLang="zh-TW" sz="2400"/>
          </a:p>
          <a:p>
            <a:pPr marL="457200" indent="-457200">
              <a:lnSpc>
                <a:spcPct val="150000"/>
              </a:lnSpc>
              <a:buAutoNum type="arabicPeriod"/>
            </a:pPr>
            <a:r>
              <a:rPr lang="zh-TW" altLang="en-US" sz="2400"/>
              <a:t>結合 </a:t>
            </a:r>
            <a:r>
              <a:rPr lang="en-US" altLang="zh-TW" sz="2400"/>
              <a:t>Node + 5G +</a:t>
            </a:r>
            <a:r>
              <a:rPr lang="zh-TW" altLang="en-US" sz="2400"/>
              <a:t> </a:t>
            </a:r>
            <a:r>
              <a:rPr lang="en-US" altLang="zh-TW" sz="2400"/>
              <a:t>Camera </a:t>
            </a:r>
            <a:r>
              <a:rPr lang="zh-TW" altLang="en-US" sz="2400"/>
              <a:t>功能</a:t>
            </a:r>
            <a:endParaRPr lang="en-US" altLang="zh-TW" sz="2400"/>
          </a:p>
          <a:p>
            <a:pPr marL="457200" indent="-457200">
              <a:lnSpc>
                <a:spcPct val="150000"/>
              </a:lnSpc>
              <a:buAutoNum type="arabicPeriod"/>
            </a:pPr>
            <a:r>
              <a:rPr lang="zh-TW" altLang="en-US" sz="2400"/>
              <a:t>支援 </a:t>
            </a:r>
            <a:r>
              <a:rPr lang="en-US" altLang="zh-TW" sz="2400" err="1"/>
              <a:t>UbiVu</a:t>
            </a:r>
            <a:r>
              <a:rPr lang="en-US" altLang="zh-TW" sz="2400"/>
              <a:t> </a:t>
            </a:r>
            <a:r>
              <a:rPr lang="zh-TW" altLang="en-US" sz="2400"/>
              <a:t>後台軟體</a:t>
            </a:r>
          </a:p>
        </p:txBody>
      </p:sp>
    </p:spTree>
    <p:extLst>
      <p:ext uri="{BB962C8B-B14F-4D97-AF65-F5344CB8AC3E}">
        <p14:creationId xmlns:p14="http://schemas.microsoft.com/office/powerpoint/2010/main" val="921793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BC361A-BCAD-F15E-FC2E-A17A99424867}"/>
              </a:ext>
            </a:extLst>
          </p:cNvPr>
          <p:cNvSpPr>
            <a:spLocks noGrp="1"/>
          </p:cNvSpPr>
          <p:nvPr>
            <p:ph type="title"/>
          </p:nvPr>
        </p:nvSpPr>
        <p:spPr/>
        <p:txBody>
          <a:bodyPr/>
          <a:lstStyle/>
          <a:p>
            <a:r>
              <a:rPr lang="zh-TW" altLang="en-US"/>
              <a:t>無線網路的問題</a:t>
            </a:r>
          </a:p>
        </p:txBody>
      </p:sp>
      <p:sp>
        <p:nvSpPr>
          <p:cNvPr id="3" name="投影片編號版面配置區 2">
            <a:extLst>
              <a:ext uri="{FF2B5EF4-FFF2-40B4-BE49-F238E27FC236}">
                <a16:creationId xmlns:a16="http://schemas.microsoft.com/office/drawing/2014/main" id="{2C3E4EB7-0A0F-1DCD-9D7B-11B1B81981CE}"/>
              </a:ext>
            </a:extLst>
          </p:cNvPr>
          <p:cNvSpPr>
            <a:spLocks noGrp="1"/>
          </p:cNvSpPr>
          <p:nvPr>
            <p:ph type="sldNum" sz="quarter" idx="12"/>
          </p:nvPr>
        </p:nvSpPr>
        <p:spPr/>
        <p:txBody>
          <a:bodyPr/>
          <a:lstStyle/>
          <a:p>
            <a:pPr algn="ctr"/>
            <a:fld id="{6E290225-7458-4E5F-AFE5-E142CAAEBF37}" type="slidenum">
              <a:rPr lang="en-US" smtClean="0"/>
              <a:pPr algn="ctr"/>
              <a:t>41</a:t>
            </a:fld>
            <a:endParaRPr lang="en-US"/>
          </a:p>
        </p:txBody>
      </p:sp>
      <p:sp>
        <p:nvSpPr>
          <p:cNvPr id="4" name="內容版面配置區 3">
            <a:extLst>
              <a:ext uri="{FF2B5EF4-FFF2-40B4-BE49-F238E27FC236}">
                <a16:creationId xmlns:a16="http://schemas.microsoft.com/office/drawing/2014/main" id="{38C7DF37-E971-D7D9-97BD-02EFD9A49B4F}"/>
              </a:ext>
            </a:extLst>
          </p:cNvPr>
          <p:cNvSpPr>
            <a:spLocks noGrp="1"/>
          </p:cNvSpPr>
          <p:nvPr>
            <p:ph idx="1"/>
          </p:nvPr>
        </p:nvSpPr>
        <p:spPr/>
        <p:txBody>
          <a:bodyPr/>
          <a:lstStyle/>
          <a:p>
            <a:r>
              <a:rPr lang="zh-TW" altLang="en-US"/>
              <a:t>掉包 </a:t>
            </a:r>
            <a:r>
              <a:rPr lang="en-US" altLang="zh-TW"/>
              <a:t>(</a:t>
            </a:r>
            <a:r>
              <a:rPr lang="zh-TW" altLang="en-US"/>
              <a:t>幾</a:t>
            </a:r>
            <a:r>
              <a:rPr lang="en-US" altLang="zh-TW"/>
              <a:t>%? </a:t>
            </a:r>
            <a:r>
              <a:rPr lang="zh-TW" altLang="en-US"/>
              <a:t>我們的應用需要做到幾</a:t>
            </a:r>
            <a:r>
              <a:rPr lang="en-US" altLang="zh-TW"/>
              <a:t>%</a:t>
            </a:r>
            <a:r>
              <a:rPr lang="zh-TW" altLang="en-US"/>
              <a:t>以上</a:t>
            </a:r>
            <a:r>
              <a:rPr lang="en-US" altLang="zh-TW"/>
              <a:t>?)</a:t>
            </a:r>
          </a:p>
          <a:p>
            <a:r>
              <a:rPr lang="zh-TW" altLang="en-US"/>
              <a:t>延遲 </a:t>
            </a:r>
            <a:r>
              <a:rPr lang="en-US" altLang="zh-TW"/>
              <a:t>(</a:t>
            </a:r>
            <a:r>
              <a:rPr lang="zh-TW" altLang="en-US"/>
              <a:t>多久</a:t>
            </a:r>
            <a:r>
              <a:rPr lang="en-US" altLang="zh-TW"/>
              <a:t>?</a:t>
            </a:r>
            <a:r>
              <a:rPr lang="zh-TW" altLang="en-US"/>
              <a:t> 是否影響我們的功能</a:t>
            </a:r>
            <a:r>
              <a:rPr lang="en-US" altLang="zh-TW"/>
              <a:t>?)</a:t>
            </a:r>
          </a:p>
          <a:p>
            <a:r>
              <a:rPr lang="en-US" altLang="zh-TW"/>
              <a:t>(From</a:t>
            </a:r>
            <a:r>
              <a:rPr lang="zh-TW" altLang="en-US"/>
              <a:t>鼎漢</a:t>
            </a:r>
            <a:r>
              <a:rPr lang="en-US" altLang="zh-TW"/>
              <a:t>)</a:t>
            </a:r>
            <a:r>
              <a:rPr lang="zh-TW" altLang="en-US"/>
              <a:t>業主對於</a:t>
            </a:r>
            <a:r>
              <a:rPr lang="en-US" altLang="zh-TW"/>
              <a:t>Wi-Fi</a:t>
            </a:r>
            <a:r>
              <a:rPr lang="zh-TW" altLang="en-US"/>
              <a:t>技術的排斥：部分業主不接受透過</a:t>
            </a:r>
            <a:r>
              <a:rPr lang="en-US" altLang="zh-TW"/>
              <a:t>Wi-Fi</a:t>
            </a:r>
            <a:r>
              <a:rPr lang="zh-TW" altLang="en-US"/>
              <a:t>傳輸的解決方案，原因為</a:t>
            </a:r>
            <a:r>
              <a:rPr lang="en-US" altLang="zh-TW"/>
              <a:t>Wi-Fi</a:t>
            </a:r>
            <a:r>
              <a:rPr lang="zh-TW" altLang="en-US"/>
              <a:t>在路口容易受車輛遮蔽，尤其大車通過時，因此傳輸品質往往不佳 </a:t>
            </a:r>
            <a:r>
              <a:rPr lang="en-US" altLang="zh-TW"/>
              <a:t>(</a:t>
            </a:r>
            <a:r>
              <a:rPr lang="zh-TW" altLang="en-US"/>
              <a:t>未提出是掉包或是延遲問題</a:t>
            </a:r>
            <a:r>
              <a:rPr lang="en-US" altLang="zh-TW"/>
              <a:t>)</a:t>
            </a:r>
            <a:endParaRPr lang="zh-TW" altLang="en-US"/>
          </a:p>
        </p:txBody>
      </p:sp>
      <p:graphicFrame>
        <p:nvGraphicFramePr>
          <p:cNvPr id="5" name="表格 4">
            <a:extLst>
              <a:ext uri="{FF2B5EF4-FFF2-40B4-BE49-F238E27FC236}">
                <a16:creationId xmlns:a16="http://schemas.microsoft.com/office/drawing/2014/main" id="{B082DBA1-3DF2-CBB1-AAD6-E8EB2F04381F}"/>
              </a:ext>
            </a:extLst>
          </p:cNvPr>
          <p:cNvGraphicFramePr>
            <a:graphicFrameLocks noGrp="1"/>
          </p:cNvGraphicFramePr>
          <p:nvPr>
            <p:extLst>
              <p:ext uri="{D42A27DB-BD31-4B8C-83A1-F6EECF244321}">
                <p14:modId xmlns:p14="http://schemas.microsoft.com/office/powerpoint/2010/main" val="202589204"/>
              </p:ext>
            </p:extLst>
          </p:nvPr>
        </p:nvGraphicFramePr>
        <p:xfrm>
          <a:off x="1127125" y="3782962"/>
          <a:ext cx="9207498" cy="2296160"/>
        </p:xfrm>
        <a:graphic>
          <a:graphicData uri="http://schemas.openxmlformats.org/drawingml/2006/table">
            <a:tbl>
              <a:tblPr firstRow="1" bandRow="1">
                <a:tableStyleId>{5C22544A-7EE6-4342-B048-85BDC9FD1C3A}</a:tableStyleId>
              </a:tblPr>
              <a:tblGrid>
                <a:gridCol w="1534583">
                  <a:extLst>
                    <a:ext uri="{9D8B030D-6E8A-4147-A177-3AD203B41FA5}">
                      <a16:colId xmlns:a16="http://schemas.microsoft.com/office/drawing/2014/main" val="3970032386"/>
                    </a:ext>
                  </a:extLst>
                </a:gridCol>
                <a:gridCol w="1534583">
                  <a:extLst>
                    <a:ext uri="{9D8B030D-6E8A-4147-A177-3AD203B41FA5}">
                      <a16:colId xmlns:a16="http://schemas.microsoft.com/office/drawing/2014/main" val="4045180387"/>
                    </a:ext>
                  </a:extLst>
                </a:gridCol>
                <a:gridCol w="1534583">
                  <a:extLst>
                    <a:ext uri="{9D8B030D-6E8A-4147-A177-3AD203B41FA5}">
                      <a16:colId xmlns:a16="http://schemas.microsoft.com/office/drawing/2014/main" val="402023662"/>
                    </a:ext>
                  </a:extLst>
                </a:gridCol>
                <a:gridCol w="1534583">
                  <a:extLst>
                    <a:ext uri="{9D8B030D-6E8A-4147-A177-3AD203B41FA5}">
                      <a16:colId xmlns:a16="http://schemas.microsoft.com/office/drawing/2014/main" val="3217325057"/>
                    </a:ext>
                  </a:extLst>
                </a:gridCol>
                <a:gridCol w="1534583">
                  <a:extLst>
                    <a:ext uri="{9D8B030D-6E8A-4147-A177-3AD203B41FA5}">
                      <a16:colId xmlns:a16="http://schemas.microsoft.com/office/drawing/2014/main" val="1620580724"/>
                    </a:ext>
                  </a:extLst>
                </a:gridCol>
                <a:gridCol w="1534583">
                  <a:extLst>
                    <a:ext uri="{9D8B030D-6E8A-4147-A177-3AD203B41FA5}">
                      <a16:colId xmlns:a16="http://schemas.microsoft.com/office/drawing/2014/main" val="3604754408"/>
                    </a:ext>
                  </a:extLst>
                </a:gridCol>
              </a:tblGrid>
              <a:tr h="370840">
                <a:tc>
                  <a:txBody>
                    <a:bodyPr/>
                    <a:lstStyle/>
                    <a:p>
                      <a:endParaRPr lang="zh-TW" altLang="en-US"/>
                    </a:p>
                  </a:txBody>
                  <a:tcPr/>
                </a:tc>
                <a:tc>
                  <a:txBody>
                    <a:bodyPr/>
                    <a:lstStyle/>
                    <a:p>
                      <a:r>
                        <a:rPr lang="en-US" altLang="zh-TW"/>
                        <a:t>Latency</a:t>
                      </a:r>
                      <a:endParaRPr lang="zh-TW" altLang="en-US"/>
                    </a:p>
                  </a:txBody>
                  <a:tcPr/>
                </a:tc>
                <a:tc>
                  <a:txBody>
                    <a:bodyPr/>
                    <a:lstStyle/>
                    <a:p>
                      <a:r>
                        <a:rPr lang="en-US" altLang="zh-TW"/>
                        <a:t>Bandwidth</a:t>
                      </a:r>
                      <a:endParaRPr lang="zh-TW" altLang="en-US"/>
                    </a:p>
                  </a:txBody>
                  <a:tcPr/>
                </a:tc>
                <a:tc>
                  <a:txBody>
                    <a:bodyPr/>
                    <a:lstStyle/>
                    <a:p>
                      <a:r>
                        <a:rPr lang="en-US" altLang="zh-TW"/>
                        <a:t>QOS</a:t>
                      </a:r>
                      <a:r>
                        <a:rPr lang="zh-TW" altLang="en-US"/>
                        <a:t> </a:t>
                      </a:r>
                      <a:r>
                        <a:rPr lang="en-US" altLang="zh-TW"/>
                        <a:t>(</a:t>
                      </a:r>
                      <a:r>
                        <a:rPr lang="zh-TW" altLang="en-US"/>
                        <a:t>傳輸是否可以掉</a:t>
                      </a:r>
                      <a:r>
                        <a:rPr lang="en-US" altLang="zh-TW"/>
                        <a:t>)</a:t>
                      </a:r>
                      <a:endParaRPr lang="zh-TW" altLang="en-US"/>
                    </a:p>
                  </a:txBody>
                  <a:tcPr/>
                </a:tc>
                <a:tc>
                  <a:txBody>
                    <a:bodyPr/>
                    <a:lstStyle/>
                    <a:p>
                      <a:r>
                        <a:rPr lang="en-US" altLang="zh-TW"/>
                        <a:t>Technology</a:t>
                      </a:r>
                      <a:endParaRPr lang="zh-TW" altLang="en-US"/>
                    </a:p>
                  </a:txBody>
                  <a:tcPr/>
                </a:tc>
                <a:tc>
                  <a:txBody>
                    <a:bodyPr/>
                    <a:lstStyle/>
                    <a:p>
                      <a:r>
                        <a:rPr lang="zh-TW" altLang="en-US"/>
                        <a:t>目的</a:t>
                      </a:r>
                    </a:p>
                  </a:txBody>
                  <a:tcPr/>
                </a:tc>
                <a:extLst>
                  <a:ext uri="{0D108BD9-81ED-4DB2-BD59-A6C34878D82A}">
                    <a16:rowId xmlns:a16="http://schemas.microsoft.com/office/drawing/2014/main" val="1679713952"/>
                  </a:ext>
                </a:extLst>
              </a:tr>
              <a:tr h="370840">
                <a:tc>
                  <a:txBody>
                    <a:bodyPr/>
                    <a:lstStyle/>
                    <a:p>
                      <a:r>
                        <a:rPr lang="zh-TW" altLang="en-US"/>
                        <a:t>交通監看</a:t>
                      </a:r>
                    </a:p>
                  </a:txBody>
                  <a:tcPr/>
                </a:tc>
                <a:tc>
                  <a:txBody>
                    <a:bodyPr/>
                    <a:lstStyle/>
                    <a:p>
                      <a:endParaRPr lang="zh-TW" altLang="en-US"/>
                    </a:p>
                  </a:txBody>
                  <a:tcPr/>
                </a:tc>
                <a:tc>
                  <a:txBody>
                    <a:bodyPr/>
                    <a:lstStyle/>
                    <a:p>
                      <a:endParaRPr lang="zh-TW" altLang="en-US"/>
                    </a:p>
                  </a:txBody>
                  <a:tcPr/>
                </a:tc>
                <a:tc>
                  <a:txBody>
                    <a:bodyPr/>
                    <a:lstStyle/>
                    <a:p>
                      <a:r>
                        <a:rPr lang="en-US" altLang="zh-TW"/>
                        <a:t>100%</a:t>
                      </a:r>
                      <a:endParaRPr lang="zh-TW" altLang="en-US"/>
                    </a:p>
                  </a:txBody>
                  <a:tcPr/>
                </a:tc>
                <a:tc>
                  <a:txBody>
                    <a:bodyPr/>
                    <a:lstStyle/>
                    <a:p>
                      <a:r>
                        <a:rPr lang="en-US" altLang="zh-TW"/>
                        <a:t>Wi-Fi, 4G?</a:t>
                      </a:r>
                      <a:endParaRPr lang="zh-TW" altLang="en-US"/>
                    </a:p>
                  </a:txBody>
                  <a:tcPr/>
                </a:tc>
                <a:tc>
                  <a:txBody>
                    <a:bodyPr/>
                    <a:lstStyle/>
                    <a:p>
                      <a:endParaRPr lang="zh-TW" altLang="en-US"/>
                    </a:p>
                  </a:txBody>
                  <a:tcPr/>
                </a:tc>
                <a:extLst>
                  <a:ext uri="{0D108BD9-81ED-4DB2-BD59-A6C34878D82A}">
                    <a16:rowId xmlns:a16="http://schemas.microsoft.com/office/drawing/2014/main" val="3288001228"/>
                  </a:ext>
                </a:extLst>
              </a:tr>
              <a:tr h="370840">
                <a:tc>
                  <a:txBody>
                    <a:bodyPr/>
                    <a:lstStyle/>
                    <a:p>
                      <a:r>
                        <a:rPr lang="zh-TW" altLang="en-US"/>
                        <a:t>流量計算</a:t>
                      </a:r>
                    </a:p>
                  </a:txBody>
                  <a:tcPr/>
                </a:tc>
                <a:tc>
                  <a:txBody>
                    <a:bodyPr/>
                    <a:lstStyle/>
                    <a:p>
                      <a:endParaRPr lang="zh-TW" altLang="en-US"/>
                    </a:p>
                  </a:txBody>
                  <a:tcPr/>
                </a:tc>
                <a:tc>
                  <a:txBody>
                    <a:bodyPr/>
                    <a:lstStyle/>
                    <a:p>
                      <a:endParaRPr lang="zh-TW" altLang="en-US"/>
                    </a:p>
                  </a:txBody>
                  <a:tcPr/>
                </a:tc>
                <a:tc>
                  <a:txBody>
                    <a:bodyPr/>
                    <a:lstStyle/>
                    <a:p>
                      <a:r>
                        <a:rPr lang="en-US" altLang="zh-TW"/>
                        <a:t>100% </a:t>
                      </a:r>
                      <a:endParaRPr lang="zh-TW" altLang="en-US"/>
                    </a:p>
                  </a:txBody>
                  <a:tcPr/>
                </a:tc>
                <a:tc>
                  <a:txBody>
                    <a:bodyPr/>
                    <a:lstStyle/>
                    <a:p>
                      <a:endParaRPr lang="zh-TW" altLang="en-US"/>
                    </a:p>
                  </a:txBody>
                  <a:tcPr/>
                </a:tc>
                <a:tc>
                  <a:txBody>
                    <a:bodyPr/>
                    <a:lstStyle/>
                    <a:p>
                      <a:pPr marL="285750" indent="-285750">
                        <a:buFont typeface="Arial" panose="020B0604020202020204" pitchFamily="34" charset="0"/>
                        <a:buChar char="•"/>
                      </a:pPr>
                      <a:r>
                        <a:rPr lang="zh-TW" altLang="en-US"/>
                        <a:t>交通規劃</a:t>
                      </a:r>
                      <a:endParaRPr lang="en-US" altLang="zh-TW"/>
                    </a:p>
                    <a:p>
                      <a:pPr marL="285750" indent="-285750">
                        <a:buFont typeface="Arial" panose="020B0604020202020204" pitchFamily="34" charset="0"/>
                        <a:buChar char="•"/>
                      </a:pPr>
                      <a:r>
                        <a:rPr lang="zh-TW" altLang="en-US"/>
                        <a:t>壅塞管理</a:t>
                      </a:r>
                      <a:endParaRPr lang="en-US" altLang="zh-TW"/>
                    </a:p>
                    <a:p>
                      <a:pPr marL="285750" indent="-285750">
                        <a:buFont typeface="Arial" panose="020B0604020202020204" pitchFamily="34" charset="0"/>
                        <a:buChar char="•"/>
                      </a:pPr>
                      <a:r>
                        <a:rPr lang="zh-TW" altLang="en-US"/>
                        <a:t>安全分析</a:t>
                      </a:r>
                    </a:p>
                  </a:txBody>
                  <a:tcPr/>
                </a:tc>
                <a:extLst>
                  <a:ext uri="{0D108BD9-81ED-4DB2-BD59-A6C34878D82A}">
                    <a16:rowId xmlns:a16="http://schemas.microsoft.com/office/drawing/2014/main" val="1318136688"/>
                  </a:ext>
                </a:extLst>
              </a:tr>
              <a:tr h="370840">
                <a:tc>
                  <a:txBody>
                    <a:bodyPr/>
                    <a:lstStyle/>
                    <a:p>
                      <a:r>
                        <a:rPr lang="zh-TW" altLang="en-US"/>
                        <a:t>科技執法</a:t>
                      </a:r>
                    </a:p>
                  </a:txBody>
                  <a:tcPr/>
                </a:tc>
                <a:tc>
                  <a:txBody>
                    <a:bodyPr/>
                    <a:lstStyle/>
                    <a:p>
                      <a:endParaRPr lang="zh-TW" altLang="en-US"/>
                    </a:p>
                  </a:txBody>
                  <a:tcPr/>
                </a:tc>
                <a:tc>
                  <a:txBody>
                    <a:bodyPr/>
                    <a:lstStyle/>
                    <a:p>
                      <a:endParaRPr lang="zh-TW" altLang="en-US"/>
                    </a:p>
                  </a:txBody>
                  <a:tcPr/>
                </a:tc>
                <a:tc>
                  <a:txBody>
                    <a:bodyPr/>
                    <a:lstStyle/>
                    <a:p>
                      <a:r>
                        <a:rPr lang="en-US" altLang="zh-TW"/>
                        <a:t>100%</a:t>
                      </a:r>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4104363153"/>
                  </a:ext>
                </a:extLst>
              </a:tr>
            </a:tbl>
          </a:graphicData>
        </a:graphic>
      </p:graphicFrame>
    </p:spTree>
    <p:extLst>
      <p:ext uri="{BB962C8B-B14F-4D97-AF65-F5344CB8AC3E}">
        <p14:creationId xmlns:p14="http://schemas.microsoft.com/office/powerpoint/2010/main" val="3296274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B87ACC-B162-7FA1-B919-04704DE84ADD}"/>
              </a:ext>
            </a:extLst>
          </p:cNvPr>
          <p:cNvSpPr>
            <a:spLocks noGrp="1"/>
          </p:cNvSpPr>
          <p:nvPr>
            <p:ph type="title"/>
          </p:nvPr>
        </p:nvSpPr>
        <p:spPr/>
        <p:txBody>
          <a:bodyPr/>
          <a:lstStyle/>
          <a:p>
            <a:r>
              <a:rPr lang="zh-TW" altLang="en-US"/>
              <a:t>攝影機用作流量計算缺點</a:t>
            </a:r>
          </a:p>
        </p:txBody>
      </p:sp>
      <p:sp>
        <p:nvSpPr>
          <p:cNvPr id="3" name="投影片編號版面配置區 2">
            <a:extLst>
              <a:ext uri="{FF2B5EF4-FFF2-40B4-BE49-F238E27FC236}">
                <a16:creationId xmlns:a16="http://schemas.microsoft.com/office/drawing/2014/main" id="{3F2E8549-15B7-55A0-689D-15C44975B598}"/>
              </a:ext>
            </a:extLst>
          </p:cNvPr>
          <p:cNvSpPr>
            <a:spLocks noGrp="1"/>
          </p:cNvSpPr>
          <p:nvPr>
            <p:ph type="sldNum" sz="quarter" idx="12"/>
          </p:nvPr>
        </p:nvSpPr>
        <p:spPr/>
        <p:txBody>
          <a:bodyPr/>
          <a:lstStyle/>
          <a:p>
            <a:pPr algn="ctr"/>
            <a:fld id="{6E290225-7458-4E5F-AFE5-E142CAAEBF37}" type="slidenum">
              <a:rPr lang="en-US" smtClean="0"/>
              <a:pPr algn="ctr"/>
              <a:t>42</a:t>
            </a:fld>
            <a:endParaRPr lang="en-US"/>
          </a:p>
        </p:txBody>
      </p:sp>
      <p:sp>
        <p:nvSpPr>
          <p:cNvPr id="4" name="內容版面配置區 3">
            <a:extLst>
              <a:ext uri="{FF2B5EF4-FFF2-40B4-BE49-F238E27FC236}">
                <a16:creationId xmlns:a16="http://schemas.microsoft.com/office/drawing/2014/main" id="{CCBDF004-A935-6234-0C7A-E24474D36C69}"/>
              </a:ext>
            </a:extLst>
          </p:cNvPr>
          <p:cNvSpPr>
            <a:spLocks noGrp="1"/>
          </p:cNvSpPr>
          <p:nvPr>
            <p:ph idx="1"/>
          </p:nvPr>
        </p:nvSpPr>
        <p:spPr/>
        <p:txBody>
          <a:bodyPr/>
          <a:lstStyle/>
          <a:p>
            <a:r>
              <a:rPr lang="en-US" altLang="zh-TW"/>
              <a:t>VIP</a:t>
            </a:r>
            <a:r>
              <a:rPr lang="zh-TW" altLang="en-US"/>
              <a:t> </a:t>
            </a:r>
            <a:r>
              <a:rPr lang="en-US" altLang="zh-TW"/>
              <a:t>(video image processing) performance was not optimized because of a number of factors: (2006</a:t>
            </a:r>
            <a:r>
              <a:rPr lang="zh-TW" altLang="en-US"/>
              <a:t>出版品，傳統方案，現有攝影機可能已經克服</a:t>
            </a:r>
            <a:r>
              <a:rPr lang="en-US" altLang="zh-TW"/>
              <a:t>)</a:t>
            </a:r>
          </a:p>
          <a:p>
            <a:pPr lvl="1"/>
            <a:r>
              <a:rPr lang="en-US" altLang="zh-TW"/>
              <a:t>low camera sensitivity that was more problematical at low light levels, </a:t>
            </a:r>
          </a:p>
          <a:p>
            <a:pPr lvl="1"/>
            <a:r>
              <a:rPr lang="en-US" altLang="zh-TW"/>
              <a:t>focal length of lens not matched to the viewing distance, </a:t>
            </a:r>
          </a:p>
          <a:p>
            <a:pPr lvl="1"/>
            <a:r>
              <a:rPr lang="en-US" altLang="zh-TW"/>
              <a:t>low camera resolution, </a:t>
            </a:r>
          </a:p>
          <a:p>
            <a:pPr lvl="1"/>
            <a:r>
              <a:rPr lang="en-US" altLang="zh-TW"/>
              <a:t>low and </a:t>
            </a:r>
            <a:r>
              <a:rPr lang="en-US" altLang="zh-TW" err="1"/>
              <a:t>offcenter</a:t>
            </a:r>
            <a:r>
              <a:rPr lang="en-US" altLang="zh-TW"/>
              <a:t> camera mounting height, </a:t>
            </a:r>
          </a:p>
          <a:p>
            <a:pPr lvl="1"/>
            <a:r>
              <a:rPr lang="en-US" altLang="zh-TW"/>
              <a:t>inadequate video signal output from camera to drive both the VIP and video cassette recorder, </a:t>
            </a:r>
          </a:p>
          <a:p>
            <a:pPr lvl="1"/>
            <a:r>
              <a:rPr lang="en-US" altLang="zh-TW"/>
              <a:t>no sun shade,</a:t>
            </a:r>
          </a:p>
          <a:p>
            <a:pPr lvl="1"/>
            <a:r>
              <a:rPr lang="en-US" altLang="zh-TW"/>
              <a:t>camera vibration with winds greater than 10 mi/h (16 km/h).</a:t>
            </a:r>
            <a:endParaRPr lang="zh-TW" altLang="en-US"/>
          </a:p>
        </p:txBody>
      </p:sp>
      <p:sp>
        <p:nvSpPr>
          <p:cNvPr id="6" name="文字方塊 5">
            <a:extLst>
              <a:ext uri="{FF2B5EF4-FFF2-40B4-BE49-F238E27FC236}">
                <a16:creationId xmlns:a16="http://schemas.microsoft.com/office/drawing/2014/main" id="{E7E019F3-2692-4495-0374-2554DF909026}"/>
              </a:ext>
            </a:extLst>
          </p:cNvPr>
          <p:cNvSpPr txBox="1"/>
          <p:nvPr/>
        </p:nvSpPr>
        <p:spPr>
          <a:xfrm>
            <a:off x="6619875" y="496371"/>
            <a:ext cx="6096000" cy="369332"/>
          </a:xfrm>
          <a:prstGeom prst="rect">
            <a:avLst/>
          </a:prstGeom>
          <a:noFill/>
        </p:spPr>
        <p:txBody>
          <a:bodyPr wrap="square">
            <a:spAutoFit/>
          </a:bodyPr>
          <a:lstStyle/>
          <a:p>
            <a:r>
              <a:rPr lang="en-US" altLang="zh-TW">
                <a:hlinkClick r:id="rId2"/>
              </a:rPr>
              <a:t>Traffic Detector Handbook (dot.gov)</a:t>
            </a:r>
            <a:endParaRPr lang="zh-TW" altLang="en-US"/>
          </a:p>
        </p:txBody>
      </p:sp>
      <p:pic>
        <p:nvPicPr>
          <p:cNvPr id="10" name="圖片 9">
            <a:extLst>
              <a:ext uri="{FF2B5EF4-FFF2-40B4-BE49-F238E27FC236}">
                <a16:creationId xmlns:a16="http://schemas.microsoft.com/office/drawing/2014/main" id="{D62FCD15-8116-4E5F-B270-8ADD14311B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6936" y="2528009"/>
            <a:ext cx="6458539" cy="4329991"/>
          </a:xfrm>
          <a:prstGeom prst="rect">
            <a:avLst/>
          </a:prstGeom>
        </p:spPr>
      </p:pic>
    </p:spTree>
    <p:extLst>
      <p:ext uri="{BB962C8B-B14F-4D97-AF65-F5344CB8AC3E}">
        <p14:creationId xmlns:p14="http://schemas.microsoft.com/office/powerpoint/2010/main" val="2198321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E87BAA-494F-1E74-531C-007696BBCB34}"/>
              </a:ext>
            </a:extLst>
          </p:cNvPr>
          <p:cNvSpPr>
            <a:spLocks noGrp="1"/>
          </p:cNvSpPr>
          <p:nvPr>
            <p:ph type="title"/>
          </p:nvPr>
        </p:nvSpPr>
        <p:spPr/>
        <p:txBody>
          <a:bodyPr/>
          <a:lstStyle/>
          <a:p>
            <a:r>
              <a:rPr lang="zh-TW" altLang="en-US"/>
              <a:t> 現有</a:t>
            </a:r>
            <a:r>
              <a:rPr lang="en-US" altLang="zh-TW"/>
              <a:t>VA </a:t>
            </a:r>
            <a:r>
              <a:rPr lang="zh-TW" altLang="en-US"/>
              <a:t>設定方式的挑戰</a:t>
            </a:r>
          </a:p>
        </p:txBody>
      </p:sp>
      <p:sp>
        <p:nvSpPr>
          <p:cNvPr id="3" name="投影片編號版面配置區 2">
            <a:extLst>
              <a:ext uri="{FF2B5EF4-FFF2-40B4-BE49-F238E27FC236}">
                <a16:creationId xmlns:a16="http://schemas.microsoft.com/office/drawing/2014/main" id="{BFD0ABD6-EE44-4120-6FC5-52F93B5DA5D3}"/>
              </a:ext>
            </a:extLst>
          </p:cNvPr>
          <p:cNvSpPr>
            <a:spLocks noGrp="1"/>
          </p:cNvSpPr>
          <p:nvPr>
            <p:ph type="sldNum" sz="quarter" idx="12"/>
          </p:nvPr>
        </p:nvSpPr>
        <p:spPr/>
        <p:txBody>
          <a:bodyPr/>
          <a:lstStyle/>
          <a:p>
            <a:pPr algn="ctr"/>
            <a:fld id="{6E290225-7458-4E5F-AFE5-E142CAAEBF37}" type="slidenum">
              <a:rPr lang="en-US" smtClean="0"/>
              <a:pPr algn="ctr"/>
              <a:t>43</a:t>
            </a:fld>
            <a:endParaRPr lang="en-US"/>
          </a:p>
        </p:txBody>
      </p:sp>
      <p:sp>
        <p:nvSpPr>
          <p:cNvPr id="4" name="內容版面配置區 3">
            <a:extLst>
              <a:ext uri="{FF2B5EF4-FFF2-40B4-BE49-F238E27FC236}">
                <a16:creationId xmlns:a16="http://schemas.microsoft.com/office/drawing/2014/main" id="{62012B53-CE3B-76D1-5395-6D446235269A}"/>
              </a:ext>
            </a:extLst>
          </p:cNvPr>
          <p:cNvSpPr>
            <a:spLocks noGrp="1"/>
          </p:cNvSpPr>
          <p:nvPr>
            <p:ph idx="1"/>
          </p:nvPr>
        </p:nvSpPr>
        <p:spPr>
          <a:xfrm>
            <a:off x="12351619" y="1338609"/>
            <a:ext cx="5755105" cy="4788001"/>
          </a:xfrm>
        </p:spPr>
        <p:txBody>
          <a:bodyPr vert="horz" lIns="91440" tIns="45720" rIns="91440" bIns="45720" rtlCol="0" anchor="t">
            <a:normAutofit/>
          </a:bodyPr>
          <a:lstStyle/>
          <a:p>
            <a:r>
              <a:rPr lang="zh-TW" altLang="en-US"/>
              <a:t>人工利用</a:t>
            </a:r>
            <a:r>
              <a:rPr lang="en-US" altLang="zh-TW"/>
              <a:t>ZONE</a:t>
            </a:r>
            <a:r>
              <a:rPr lang="zh-TW" altLang="en-US"/>
              <a:t>、</a:t>
            </a:r>
            <a:r>
              <a:rPr lang="en-US" altLang="zh-TW"/>
              <a:t>GATE</a:t>
            </a:r>
            <a:r>
              <a:rPr lang="zh-TW" altLang="en-US"/>
              <a:t>來畫出有興趣區域</a:t>
            </a:r>
            <a:endParaRPr lang="en-US" altLang="zh-TW"/>
          </a:p>
          <a:p>
            <a:r>
              <a:rPr lang="zh-TW" altLang="en-US">
                <a:latin typeface="微軟正黑體"/>
                <a:ea typeface="微軟正黑體"/>
              </a:rPr>
              <a:t>人工設定應用條件的</a:t>
            </a:r>
            <a:r>
              <a:rPr lang="en-US" altLang="zh-TW">
                <a:latin typeface="微軟正黑體"/>
                <a:ea typeface="微軟正黑體"/>
              </a:rPr>
              <a:t>FLOW</a:t>
            </a:r>
            <a:r>
              <a:rPr lang="zh-TW" altLang="en-US">
                <a:latin typeface="微軟正黑體"/>
                <a:ea typeface="微軟正黑體"/>
              </a:rPr>
              <a:t>流程</a:t>
            </a:r>
            <a:endParaRPr lang="en-US" altLang="zh-TW">
              <a:latin typeface="微軟正黑體"/>
              <a:ea typeface="微軟正黑體"/>
            </a:endParaRPr>
          </a:p>
          <a:p>
            <a:r>
              <a:rPr lang="zh-TW" altLang="en-US"/>
              <a:t>設定選項多並複雜</a:t>
            </a:r>
            <a:endParaRPr lang="en-US" altLang="zh-TW"/>
          </a:p>
          <a:p>
            <a:r>
              <a:rPr lang="zh-TW" altLang="en-US"/>
              <a:t>不同場景需重複人工設定</a:t>
            </a:r>
            <a:endParaRPr lang="en-US" altLang="zh-TW"/>
          </a:p>
          <a:p>
            <a:r>
              <a:rPr lang="zh-TW" altLang="en-US"/>
              <a:t>設定耗時、可能被遺漏或有誤差</a:t>
            </a:r>
            <a:endParaRPr lang="en-US" altLang="zh-TW"/>
          </a:p>
          <a:p>
            <a:r>
              <a:rPr lang="zh-TW" altLang="en-US"/>
              <a:t>畫面位移後，更新設定相對困難</a:t>
            </a:r>
            <a:endParaRPr lang="en-US" altLang="zh-TW"/>
          </a:p>
          <a:p>
            <a:endParaRPr lang="en-US" altLang="zh-TW"/>
          </a:p>
          <a:p>
            <a:endParaRPr lang="zh-TW" altLang="en-US"/>
          </a:p>
        </p:txBody>
      </p:sp>
      <p:pic>
        <p:nvPicPr>
          <p:cNvPr id="7" name="Picture 6">
            <a:extLst>
              <a:ext uri="{FF2B5EF4-FFF2-40B4-BE49-F238E27FC236}">
                <a16:creationId xmlns:a16="http://schemas.microsoft.com/office/drawing/2014/main" id="{11CEE000-02F7-57C9-BBF5-5B6B9358B7F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5068" y="1798636"/>
            <a:ext cx="2648258" cy="1367849"/>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ADD5296F-BB8C-59F2-5FA3-A0C9C2B88EB7}"/>
              </a:ext>
            </a:extLst>
          </p:cNvPr>
          <p:cNvSpPr txBox="1"/>
          <p:nvPr/>
        </p:nvSpPr>
        <p:spPr>
          <a:xfrm>
            <a:off x="732179" y="2862266"/>
            <a:ext cx="882601" cy="338554"/>
          </a:xfrm>
          <a:prstGeom prst="rect">
            <a:avLst/>
          </a:prstGeom>
          <a:solidFill>
            <a:srgbClr val="FFFF00"/>
          </a:solidFill>
        </p:spPr>
        <p:txBody>
          <a:bodyPr wrap="square" rtlCol="0">
            <a:spAutoFit/>
          </a:bodyPr>
          <a:lstStyle>
            <a:defPPr>
              <a:defRPr lang="zh-TW"/>
            </a:defPPr>
            <a:lvl1pPr algn="ctr">
              <a:defRPr sz="1600" b="1" i="0">
                <a:solidFill>
                  <a:srgbClr val="1A1A1A"/>
                </a:solidFill>
                <a:effectLst/>
                <a:latin typeface="system-ui"/>
              </a:defRPr>
            </a:lvl1pPr>
          </a:lstStyle>
          <a:p>
            <a:r>
              <a:rPr lang="en-US" altLang="zh-TW">
                <a:latin typeface="+mn-lt"/>
              </a:rPr>
              <a:t>zone</a:t>
            </a:r>
            <a:endParaRPr lang="zh-TW" altLang="en-US">
              <a:latin typeface="+mn-lt"/>
            </a:endParaRPr>
          </a:p>
        </p:txBody>
      </p:sp>
      <p:pic>
        <p:nvPicPr>
          <p:cNvPr id="10" name="Picture 4">
            <a:extLst>
              <a:ext uri="{FF2B5EF4-FFF2-40B4-BE49-F238E27FC236}">
                <a16:creationId xmlns:a16="http://schemas.microsoft.com/office/drawing/2014/main" id="{21002CBB-CA09-CCA2-4767-49006A14E03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5068" y="3327587"/>
            <a:ext cx="2624433" cy="1725853"/>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9BD5FC32-F372-F1A1-C6E0-7EBAF445B968}"/>
              </a:ext>
            </a:extLst>
          </p:cNvPr>
          <p:cNvSpPr txBox="1"/>
          <p:nvPr/>
        </p:nvSpPr>
        <p:spPr>
          <a:xfrm>
            <a:off x="732179" y="4403845"/>
            <a:ext cx="811267" cy="461665"/>
          </a:xfrm>
          <a:prstGeom prst="rect">
            <a:avLst/>
          </a:prstGeom>
          <a:solidFill>
            <a:srgbClr val="FFFF00"/>
          </a:solidFill>
        </p:spPr>
        <p:txBody>
          <a:bodyPr wrap="square" rtlCol="0">
            <a:spAutoFit/>
          </a:bodyPr>
          <a:lstStyle>
            <a:defPPr>
              <a:defRPr lang="zh-TW"/>
            </a:defPPr>
            <a:lvl1pPr algn="ctr">
              <a:defRPr sz="1600" b="1" i="0">
                <a:solidFill>
                  <a:srgbClr val="1A1A1A"/>
                </a:solidFill>
                <a:effectLst/>
                <a:latin typeface="system-ui"/>
              </a:defRPr>
            </a:lvl1pPr>
          </a:lstStyle>
          <a:p>
            <a:r>
              <a:rPr lang="en-US" altLang="zh-TW">
                <a:latin typeface="+mn-lt"/>
              </a:rPr>
              <a:t>gate</a:t>
            </a:r>
            <a:endParaRPr lang="zh-TW" altLang="en-US">
              <a:latin typeface="+mn-lt"/>
            </a:endParaRPr>
          </a:p>
        </p:txBody>
      </p:sp>
      <p:pic>
        <p:nvPicPr>
          <p:cNvPr id="13" name="Picture 8">
            <a:extLst>
              <a:ext uri="{FF2B5EF4-FFF2-40B4-BE49-F238E27FC236}">
                <a16:creationId xmlns:a16="http://schemas.microsoft.com/office/drawing/2014/main" id="{8CDFD56A-B9FA-1E63-6111-DDE3B81AE14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5068" y="5053440"/>
            <a:ext cx="2696421" cy="1677813"/>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BDC7767C-F010-B673-66BD-6C915C3FCDAD}"/>
              </a:ext>
            </a:extLst>
          </p:cNvPr>
          <p:cNvSpPr txBox="1"/>
          <p:nvPr/>
        </p:nvSpPr>
        <p:spPr>
          <a:xfrm>
            <a:off x="732179" y="6174388"/>
            <a:ext cx="1339812" cy="338554"/>
          </a:xfrm>
          <a:prstGeom prst="rect">
            <a:avLst/>
          </a:prstGeom>
          <a:solidFill>
            <a:srgbClr val="FFFF00"/>
          </a:solidFill>
        </p:spPr>
        <p:txBody>
          <a:bodyPr wrap="square" rtlCol="0">
            <a:spAutoFit/>
          </a:bodyPr>
          <a:lstStyle>
            <a:defPPr>
              <a:defRPr lang="zh-TW"/>
            </a:defPPr>
            <a:lvl1pPr algn="ctr">
              <a:defRPr sz="1600" b="1" i="0">
                <a:solidFill>
                  <a:srgbClr val="1A1A1A"/>
                </a:solidFill>
                <a:effectLst/>
                <a:latin typeface="system-ui"/>
              </a:defRPr>
            </a:lvl1pPr>
          </a:lstStyle>
          <a:p>
            <a:r>
              <a:rPr lang="en-US" altLang="zh-TW">
                <a:latin typeface="+mn-lt"/>
              </a:rPr>
              <a:t>movements</a:t>
            </a:r>
            <a:endParaRPr lang="zh-TW" altLang="en-US">
              <a:latin typeface="+mn-lt"/>
            </a:endParaRPr>
          </a:p>
        </p:txBody>
      </p:sp>
      <p:pic>
        <p:nvPicPr>
          <p:cNvPr id="16" name="圖片 15">
            <a:extLst>
              <a:ext uri="{FF2B5EF4-FFF2-40B4-BE49-F238E27FC236}">
                <a16:creationId xmlns:a16="http://schemas.microsoft.com/office/drawing/2014/main" id="{4A585F12-2AAD-0F7B-909A-A52FDD9FE5DC}"/>
              </a:ext>
            </a:extLst>
          </p:cNvPr>
          <p:cNvPicPr>
            <a:picLocks noChangeAspect="1"/>
          </p:cNvPicPr>
          <p:nvPr/>
        </p:nvPicPr>
        <p:blipFill>
          <a:blip r:embed="rId5"/>
          <a:stretch>
            <a:fillRect/>
          </a:stretch>
        </p:blipFill>
        <p:spPr>
          <a:xfrm>
            <a:off x="9927236" y="3483591"/>
            <a:ext cx="1843315" cy="2543412"/>
          </a:xfrm>
          <a:prstGeom prst="rect">
            <a:avLst/>
          </a:prstGeom>
        </p:spPr>
      </p:pic>
      <p:pic>
        <p:nvPicPr>
          <p:cNvPr id="20" name="圖片 19">
            <a:extLst>
              <a:ext uri="{FF2B5EF4-FFF2-40B4-BE49-F238E27FC236}">
                <a16:creationId xmlns:a16="http://schemas.microsoft.com/office/drawing/2014/main" id="{A8398934-A037-9354-F51F-774A18C4D45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955775" y="2456750"/>
            <a:ext cx="1173992" cy="3445301"/>
          </a:xfrm>
          <a:prstGeom prst="rect">
            <a:avLst/>
          </a:prstGeom>
        </p:spPr>
      </p:pic>
      <p:pic>
        <p:nvPicPr>
          <p:cNvPr id="22" name="圖片 21">
            <a:extLst>
              <a:ext uri="{FF2B5EF4-FFF2-40B4-BE49-F238E27FC236}">
                <a16:creationId xmlns:a16="http://schemas.microsoft.com/office/drawing/2014/main" id="{A8C477B8-29FA-9786-24D5-7284BEAB966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555778" y="4735119"/>
            <a:ext cx="2540222" cy="1996135"/>
          </a:xfrm>
          <a:prstGeom prst="rect">
            <a:avLst/>
          </a:prstGeom>
        </p:spPr>
      </p:pic>
      <p:sp>
        <p:nvSpPr>
          <p:cNvPr id="23" name="文字方塊 22">
            <a:extLst>
              <a:ext uri="{FF2B5EF4-FFF2-40B4-BE49-F238E27FC236}">
                <a16:creationId xmlns:a16="http://schemas.microsoft.com/office/drawing/2014/main" id="{F776F1F7-A7B7-7159-E7F8-E819792EB911}"/>
              </a:ext>
            </a:extLst>
          </p:cNvPr>
          <p:cNvSpPr txBox="1"/>
          <p:nvPr/>
        </p:nvSpPr>
        <p:spPr>
          <a:xfrm>
            <a:off x="435475" y="1076709"/>
            <a:ext cx="2958908"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a:t>需透過手動設定</a:t>
            </a:r>
            <a:r>
              <a:rPr lang="en-US" altLang="zh-TW"/>
              <a:t>zone</a:t>
            </a:r>
            <a:r>
              <a:rPr lang="zh-TW" altLang="en-US"/>
              <a:t>、</a:t>
            </a:r>
            <a:r>
              <a:rPr lang="en-US" altLang="zh-TW"/>
              <a:t>gate</a:t>
            </a:r>
            <a:r>
              <a:rPr lang="zh-TW" altLang="en-US"/>
              <a:t>、路徑軟體才會追蹤</a:t>
            </a:r>
          </a:p>
        </p:txBody>
      </p:sp>
      <p:sp>
        <p:nvSpPr>
          <p:cNvPr id="24" name="箭號: 向右 23">
            <a:extLst>
              <a:ext uri="{FF2B5EF4-FFF2-40B4-BE49-F238E27FC236}">
                <a16:creationId xmlns:a16="http://schemas.microsoft.com/office/drawing/2014/main" id="{344DCC65-0214-FE6B-D8C1-E5A0D20140FA}"/>
              </a:ext>
            </a:extLst>
          </p:cNvPr>
          <p:cNvSpPr/>
          <p:nvPr/>
        </p:nvSpPr>
        <p:spPr>
          <a:xfrm>
            <a:off x="3302766" y="3141635"/>
            <a:ext cx="204650" cy="5747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D1A420F5-00B7-EC7C-0554-B47F3D0D60D5}"/>
              </a:ext>
            </a:extLst>
          </p:cNvPr>
          <p:cNvSpPr txBox="1"/>
          <p:nvPr/>
        </p:nvSpPr>
        <p:spPr>
          <a:xfrm>
            <a:off x="6374707" y="1076709"/>
            <a:ext cx="2868560" cy="1477328"/>
          </a:xfrm>
          <a:prstGeom prst="rect">
            <a:avLst/>
          </a:prstGeom>
          <a:noFill/>
        </p:spPr>
        <p:txBody>
          <a:bodyPr wrap="square" rtlCol="0">
            <a:spAutoFit/>
          </a:bodyPr>
          <a:lstStyle/>
          <a:p>
            <a:pPr marL="285750" indent="-285750">
              <a:buFont typeface="Arial" panose="020B0604020202020204" pitchFamily="34" charset="0"/>
              <a:buChar char="•"/>
            </a:pPr>
            <a:r>
              <a:rPr lang="zh-TW" altLang="en-US"/>
              <a:t>設定選項條件多且複雜</a:t>
            </a:r>
            <a:endParaRPr lang="en-US" altLang="zh-TW"/>
          </a:p>
          <a:p>
            <a:pPr lvl="1"/>
            <a:r>
              <a:rPr lang="en-US" altLang="zh-TW"/>
              <a:t>-</a:t>
            </a:r>
            <a:r>
              <a:rPr lang="zh-TW" altLang="en-US"/>
              <a:t>車種</a:t>
            </a:r>
            <a:r>
              <a:rPr lang="en-US" altLang="zh-TW"/>
              <a:t>/</a:t>
            </a:r>
            <a:r>
              <a:rPr lang="zh-TW" altLang="en-US"/>
              <a:t>行人</a:t>
            </a:r>
            <a:r>
              <a:rPr lang="en-US" altLang="zh-TW"/>
              <a:t>/</a:t>
            </a:r>
            <a:r>
              <a:rPr lang="zh-TW" altLang="en-US"/>
              <a:t>自行車</a:t>
            </a:r>
            <a:endParaRPr lang="en-US" altLang="zh-TW"/>
          </a:p>
          <a:p>
            <a:pPr lvl="1"/>
            <a:r>
              <a:rPr lang="en-US" altLang="zh-TW"/>
              <a:t>-</a:t>
            </a:r>
            <a:r>
              <a:rPr lang="zh-TW" altLang="en-US"/>
              <a:t>軌跡行進方向</a:t>
            </a:r>
            <a:endParaRPr lang="en-US" altLang="zh-TW"/>
          </a:p>
          <a:p>
            <a:pPr lvl="1"/>
            <a:r>
              <a:rPr lang="en-US" altLang="zh-TW"/>
              <a:t>-</a:t>
            </a:r>
            <a:r>
              <a:rPr lang="zh-TW" altLang="en-US"/>
              <a:t>時間</a:t>
            </a:r>
            <a:r>
              <a:rPr lang="en-US" altLang="zh-TW"/>
              <a:t>or</a:t>
            </a:r>
            <a:r>
              <a:rPr lang="zh-TW" altLang="en-US"/>
              <a:t>速度</a:t>
            </a:r>
            <a:endParaRPr lang="en-US" altLang="zh-TW"/>
          </a:p>
          <a:p>
            <a:endParaRPr lang="zh-TW" altLang="en-US"/>
          </a:p>
        </p:txBody>
      </p:sp>
      <p:sp>
        <p:nvSpPr>
          <p:cNvPr id="28" name="文字方塊 27">
            <a:extLst>
              <a:ext uri="{FF2B5EF4-FFF2-40B4-BE49-F238E27FC236}">
                <a16:creationId xmlns:a16="http://schemas.microsoft.com/office/drawing/2014/main" id="{156FF731-3CA4-5094-F179-C6DE6C6C54C2}"/>
              </a:ext>
            </a:extLst>
          </p:cNvPr>
          <p:cNvSpPr txBox="1"/>
          <p:nvPr/>
        </p:nvSpPr>
        <p:spPr>
          <a:xfrm>
            <a:off x="9268965" y="1076709"/>
            <a:ext cx="2980324" cy="2308324"/>
          </a:xfrm>
          <a:prstGeom prst="rect">
            <a:avLst/>
          </a:prstGeom>
          <a:noFill/>
        </p:spPr>
        <p:txBody>
          <a:bodyPr wrap="square" rtlCol="0">
            <a:spAutoFit/>
          </a:bodyPr>
          <a:lstStyle/>
          <a:p>
            <a:pPr marL="285750" indent="-285750">
              <a:buFont typeface="Arial" panose="020B0604020202020204" pitchFamily="34" charset="0"/>
              <a:buChar char="•"/>
            </a:pPr>
            <a:r>
              <a:rPr lang="zh-TW" altLang="en-US">
                <a:latin typeface="微軟正黑體"/>
                <a:ea typeface="微軟正黑體"/>
              </a:rPr>
              <a:t>設定應用</a:t>
            </a:r>
            <a:r>
              <a:rPr lang="en-US" altLang="zh-TW">
                <a:latin typeface="微軟正黑體"/>
                <a:ea typeface="微軟正黑體"/>
              </a:rPr>
              <a:t>FLOW</a:t>
            </a:r>
            <a:r>
              <a:rPr lang="zh-TW" altLang="en-US">
                <a:latin typeface="微軟正黑體"/>
                <a:ea typeface="微軟正黑體"/>
              </a:rPr>
              <a:t>流程複雜</a:t>
            </a:r>
            <a:endParaRPr lang="en-US" altLang="zh-TW">
              <a:latin typeface="微軟正黑體"/>
              <a:ea typeface="微軟正黑體"/>
            </a:endParaRPr>
          </a:p>
          <a:p>
            <a:pPr marL="800100" lvl="1" indent="-342900">
              <a:buFont typeface="+mj-lt"/>
              <a:buAutoNum type="arabicPeriod"/>
            </a:pPr>
            <a:r>
              <a:rPr lang="zh-TW" altLang="en-US">
                <a:latin typeface="微軟正黑體"/>
                <a:ea typeface="微軟正黑體"/>
              </a:rPr>
              <a:t>設定偵測目標種類</a:t>
            </a:r>
            <a:endParaRPr lang="en-US" altLang="zh-TW">
              <a:latin typeface="微軟正黑體"/>
              <a:ea typeface="微軟正黑體"/>
            </a:endParaRPr>
          </a:p>
          <a:p>
            <a:pPr marL="800100" lvl="1" indent="-342900">
              <a:buFont typeface="+mj-lt"/>
              <a:buAutoNum type="arabicPeriod"/>
            </a:pPr>
            <a:r>
              <a:rPr lang="zh-TW" altLang="en-US">
                <a:latin typeface="微軟正黑體"/>
                <a:ea typeface="微軟正黑體"/>
              </a:rPr>
              <a:t>配合感興趣區域</a:t>
            </a:r>
            <a:endParaRPr lang="en-US" altLang="zh-TW">
              <a:latin typeface="微軟正黑體"/>
              <a:ea typeface="微軟正黑體"/>
            </a:endParaRPr>
          </a:p>
          <a:p>
            <a:pPr marL="800100" lvl="1" indent="-342900">
              <a:buFont typeface="+mj-lt"/>
              <a:buAutoNum type="arabicPeriod"/>
            </a:pPr>
            <a:r>
              <a:rPr lang="zh-TW" altLang="en-US">
                <a:latin typeface="微軟正黑體"/>
                <a:ea typeface="微軟正黑體"/>
              </a:rPr>
              <a:t>增加條件觸發</a:t>
            </a:r>
            <a:endParaRPr lang="en-US" altLang="zh-TW">
              <a:latin typeface="微軟正黑體"/>
              <a:ea typeface="微軟正黑體"/>
            </a:endParaRPr>
          </a:p>
          <a:p>
            <a:pPr marL="800100" lvl="1" indent="-342900">
              <a:buFont typeface="+mj-lt"/>
              <a:buAutoNum type="arabicPeriod"/>
            </a:pPr>
            <a:r>
              <a:rPr lang="zh-TW" altLang="en-US">
                <a:latin typeface="微軟正黑體"/>
                <a:ea typeface="微軟正黑體"/>
              </a:rPr>
              <a:t>得出結果</a:t>
            </a:r>
            <a:endParaRPr lang="en-US" altLang="zh-TW">
              <a:latin typeface="微軟正黑體"/>
              <a:ea typeface="微軟正黑體"/>
            </a:endParaRPr>
          </a:p>
          <a:p>
            <a:pPr marL="285750" indent="-285750">
              <a:buFont typeface="Arial" panose="020B0604020202020204" pitchFamily="34" charset="0"/>
              <a:buChar char="•"/>
            </a:pPr>
            <a:r>
              <a:rPr lang="zh-TW" altLang="en-US"/>
              <a:t>下例是計算出兩個區域的計數，其中一個區域條件是要滯留</a:t>
            </a:r>
            <a:r>
              <a:rPr lang="en-US" altLang="zh-TW"/>
              <a:t>3</a:t>
            </a:r>
            <a:r>
              <a:rPr lang="zh-TW" altLang="en-US"/>
              <a:t>秒以上</a:t>
            </a:r>
          </a:p>
        </p:txBody>
      </p:sp>
      <p:sp>
        <p:nvSpPr>
          <p:cNvPr id="29" name="文字方塊 28">
            <a:extLst>
              <a:ext uri="{FF2B5EF4-FFF2-40B4-BE49-F238E27FC236}">
                <a16:creationId xmlns:a16="http://schemas.microsoft.com/office/drawing/2014/main" id="{10A3F8A7-7D15-7DAD-8EE8-DF09E89121EE}"/>
              </a:ext>
            </a:extLst>
          </p:cNvPr>
          <p:cNvSpPr txBox="1"/>
          <p:nvPr/>
        </p:nvSpPr>
        <p:spPr>
          <a:xfrm>
            <a:off x="3405091" y="1076709"/>
            <a:ext cx="2736000"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a:t>不同場景需重複人工設定</a:t>
            </a:r>
            <a:endParaRPr lang="en-US" altLang="zh-TW"/>
          </a:p>
          <a:p>
            <a:endParaRPr lang="zh-TW" altLang="en-US"/>
          </a:p>
        </p:txBody>
      </p:sp>
      <p:sp>
        <p:nvSpPr>
          <p:cNvPr id="30" name="文字方塊 29">
            <a:extLst>
              <a:ext uri="{FF2B5EF4-FFF2-40B4-BE49-F238E27FC236}">
                <a16:creationId xmlns:a16="http://schemas.microsoft.com/office/drawing/2014/main" id="{84820BBE-9102-6AD4-C048-BDC67A5EFEDB}"/>
              </a:ext>
            </a:extLst>
          </p:cNvPr>
          <p:cNvSpPr txBox="1"/>
          <p:nvPr/>
        </p:nvSpPr>
        <p:spPr>
          <a:xfrm>
            <a:off x="6533666" y="6058209"/>
            <a:ext cx="5236885" cy="646331"/>
          </a:xfrm>
          <a:prstGeom prst="rect">
            <a:avLst/>
          </a:prstGeom>
          <a:solidFill>
            <a:schemeClr val="accent6">
              <a:lumMod val="60000"/>
              <a:lumOff val="40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buFont typeface="Arial" panose="020B0604020202020204" pitchFamily="34" charset="0"/>
              <a:buChar char="•"/>
            </a:pPr>
            <a:r>
              <a:rPr lang="zh-TW" altLang="en-US">
                <a:solidFill>
                  <a:schemeClr val="tx1"/>
                </a:solidFill>
              </a:rPr>
              <a:t>設定耗時、可能複製有遺漏或有誤差</a:t>
            </a:r>
            <a:endParaRPr lang="en-US" altLang="zh-TW">
              <a:solidFill>
                <a:schemeClr val="tx1"/>
              </a:solidFill>
            </a:endParaRPr>
          </a:p>
          <a:p>
            <a:pPr marL="285750" indent="-285750">
              <a:buFont typeface="Arial" panose="020B0604020202020204" pitchFamily="34" charset="0"/>
              <a:buChar char="•"/>
            </a:pPr>
            <a:r>
              <a:rPr lang="zh-TW" altLang="en-US">
                <a:solidFill>
                  <a:schemeClr val="tx1"/>
                </a:solidFill>
              </a:rPr>
              <a:t>畫面位移，需重複更新設定</a:t>
            </a:r>
            <a:endParaRPr lang="en-US" altLang="zh-TW">
              <a:solidFill>
                <a:schemeClr val="tx1"/>
              </a:solidFill>
            </a:endParaRPr>
          </a:p>
        </p:txBody>
      </p:sp>
      <p:sp>
        <p:nvSpPr>
          <p:cNvPr id="15" name="爆炸: 八角 14">
            <a:extLst>
              <a:ext uri="{FF2B5EF4-FFF2-40B4-BE49-F238E27FC236}">
                <a16:creationId xmlns:a16="http://schemas.microsoft.com/office/drawing/2014/main" id="{8AB08148-DDF6-1B3C-C92D-E8DFFA4FC1AD}"/>
              </a:ext>
            </a:extLst>
          </p:cNvPr>
          <p:cNvSpPr/>
          <p:nvPr/>
        </p:nvSpPr>
        <p:spPr>
          <a:xfrm>
            <a:off x="5301352" y="-1878294"/>
            <a:ext cx="2154388" cy="1536766"/>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可以放多個場景圖說明</a:t>
            </a:r>
          </a:p>
        </p:txBody>
      </p:sp>
      <p:sp>
        <p:nvSpPr>
          <p:cNvPr id="17" name="爆炸: 八角 16">
            <a:extLst>
              <a:ext uri="{FF2B5EF4-FFF2-40B4-BE49-F238E27FC236}">
                <a16:creationId xmlns:a16="http://schemas.microsoft.com/office/drawing/2014/main" id="{66BC541C-A2BA-AFBA-3B03-1511E20CE54C}"/>
              </a:ext>
            </a:extLst>
          </p:cNvPr>
          <p:cNvSpPr/>
          <p:nvPr/>
        </p:nvSpPr>
        <p:spPr>
          <a:xfrm>
            <a:off x="7508143" y="-2045105"/>
            <a:ext cx="2154388" cy="1828679"/>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說明一下設定條件有什麼 </a:t>
            </a:r>
            <a:r>
              <a:rPr lang="en-US" altLang="zh-TW"/>
              <a:t>(</a:t>
            </a:r>
            <a:r>
              <a:rPr lang="zh-TW" altLang="en-US"/>
              <a:t>大致即可</a:t>
            </a:r>
            <a:r>
              <a:rPr lang="en-US" altLang="zh-TW"/>
              <a:t>)</a:t>
            </a:r>
            <a:endParaRPr lang="zh-TW" altLang="en-US"/>
          </a:p>
        </p:txBody>
      </p:sp>
      <p:sp>
        <p:nvSpPr>
          <p:cNvPr id="19" name="爆炸: 八角 18">
            <a:extLst>
              <a:ext uri="{FF2B5EF4-FFF2-40B4-BE49-F238E27FC236}">
                <a16:creationId xmlns:a16="http://schemas.microsoft.com/office/drawing/2014/main" id="{1B4F313B-0FF7-BDD4-B8DC-71397EF1C724}"/>
              </a:ext>
            </a:extLst>
          </p:cNvPr>
          <p:cNvSpPr/>
          <p:nvPr/>
        </p:nvSpPr>
        <p:spPr>
          <a:xfrm>
            <a:off x="9916138" y="-2018154"/>
            <a:ext cx="2154388" cy="1828679"/>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說明一下大致流程</a:t>
            </a:r>
          </a:p>
        </p:txBody>
      </p:sp>
      <p:pic>
        <p:nvPicPr>
          <p:cNvPr id="32" name="圖片 31">
            <a:extLst>
              <a:ext uri="{FF2B5EF4-FFF2-40B4-BE49-F238E27FC236}">
                <a16:creationId xmlns:a16="http://schemas.microsoft.com/office/drawing/2014/main" id="{D49B5B90-B233-216D-67A6-389F8A9123B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628000" y="1798636"/>
            <a:ext cx="2468681" cy="1450381"/>
          </a:xfrm>
          <a:prstGeom prst="rect">
            <a:avLst/>
          </a:prstGeom>
        </p:spPr>
      </p:pic>
      <p:pic>
        <p:nvPicPr>
          <p:cNvPr id="34" name="圖片 33">
            <a:extLst>
              <a:ext uri="{FF2B5EF4-FFF2-40B4-BE49-F238E27FC236}">
                <a16:creationId xmlns:a16="http://schemas.microsoft.com/office/drawing/2014/main" id="{810C27A0-9C28-3820-768F-1BA3BEC0DED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48386" y="3288502"/>
            <a:ext cx="2447614" cy="1404759"/>
          </a:xfrm>
          <a:prstGeom prst="rect">
            <a:avLst/>
          </a:prstGeom>
        </p:spPr>
      </p:pic>
      <p:sp>
        <p:nvSpPr>
          <p:cNvPr id="35" name="文字方塊 34">
            <a:extLst>
              <a:ext uri="{FF2B5EF4-FFF2-40B4-BE49-F238E27FC236}">
                <a16:creationId xmlns:a16="http://schemas.microsoft.com/office/drawing/2014/main" id="{01E2D3B9-DD96-CFC0-94AC-206DB625E2C8}"/>
              </a:ext>
            </a:extLst>
          </p:cNvPr>
          <p:cNvSpPr txBox="1"/>
          <p:nvPr/>
        </p:nvSpPr>
        <p:spPr>
          <a:xfrm>
            <a:off x="3850764" y="2864152"/>
            <a:ext cx="1091772" cy="338554"/>
          </a:xfrm>
          <a:prstGeom prst="rect">
            <a:avLst/>
          </a:prstGeom>
          <a:solidFill>
            <a:srgbClr val="FFFF00"/>
          </a:solidFill>
        </p:spPr>
        <p:txBody>
          <a:bodyPr wrap="square" rtlCol="0">
            <a:spAutoFit/>
          </a:bodyPr>
          <a:lstStyle/>
          <a:p>
            <a:pPr algn="ctr"/>
            <a:r>
              <a:rPr lang="zh-TW" altLang="en-US" sz="1600" b="1" i="0">
                <a:solidFill>
                  <a:srgbClr val="1A1A1A"/>
                </a:solidFill>
                <a:effectLst/>
                <a:latin typeface="system-ui"/>
              </a:rPr>
              <a:t>簡單路口</a:t>
            </a:r>
            <a:endParaRPr lang="zh-TW" altLang="en-US" sz="1000"/>
          </a:p>
        </p:txBody>
      </p:sp>
      <p:sp>
        <p:nvSpPr>
          <p:cNvPr id="36" name="文字方塊 35">
            <a:extLst>
              <a:ext uri="{FF2B5EF4-FFF2-40B4-BE49-F238E27FC236}">
                <a16:creationId xmlns:a16="http://schemas.microsoft.com/office/drawing/2014/main" id="{A5E8C248-0F2C-3E21-AC46-EE98298D3F07}"/>
              </a:ext>
            </a:extLst>
          </p:cNvPr>
          <p:cNvSpPr txBox="1"/>
          <p:nvPr/>
        </p:nvSpPr>
        <p:spPr>
          <a:xfrm>
            <a:off x="3850764" y="4235255"/>
            <a:ext cx="1097246" cy="338554"/>
          </a:xfrm>
          <a:prstGeom prst="rect">
            <a:avLst/>
          </a:prstGeom>
          <a:solidFill>
            <a:srgbClr val="FFFF00"/>
          </a:solidFill>
        </p:spPr>
        <p:txBody>
          <a:bodyPr wrap="square" rtlCol="0">
            <a:spAutoFit/>
          </a:bodyPr>
          <a:lstStyle/>
          <a:p>
            <a:pPr algn="ctr"/>
            <a:r>
              <a:rPr lang="zh-TW" altLang="en-US" sz="1600" b="1" i="0">
                <a:solidFill>
                  <a:srgbClr val="1A1A1A"/>
                </a:solidFill>
                <a:effectLst/>
                <a:latin typeface="system-ui"/>
              </a:rPr>
              <a:t>高速公路</a:t>
            </a:r>
            <a:endParaRPr lang="zh-TW" altLang="en-US" sz="1000"/>
          </a:p>
        </p:txBody>
      </p:sp>
      <p:sp>
        <p:nvSpPr>
          <p:cNvPr id="37" name="文字方塊 36">
            <a:extLst>
              <a:ext uri="{FF2B5EF4-FFF2-40B4-BE49-F238E27FC236}">
                <a16:creationId xmlns:a16="http://schemas.microsoft.com/office/drawing/2014/main" id="{714A791C-3403-238A-2B35-0EEDA3CC3082}"/>
              </a:ext>
            </a:extLst>
          </p:cNvPr>
          <p:cNvSpPr txBox="1"/>
          <p:nvPr/>
        </p:nvSpPr>
        <p:spPr>
          <a:xfrm>
            <a:off x="3850764" y="6261096"/>
            <a:ext cx="1091772" cy="338554"/>
          </a:xfrm>
          <a:prstGeom prst="rect">
            <a:avLst/>
          </a:prstGeom>
          <a:solidFill>
            <a:srgbClr val="FFFF00"/>
          </a:solidFill>
        </p:spPr>
        <p:txBody>
          <a:bodyPr wrap="square" rtlCol="0">
            <a:spAutoFit/>
          </a:bodyPr>
          <a:lstStyle/>
          <a:p>
            <a:pPr algn="ctr"/>
            <a:r>
              <a:rPr lang="zh-TW" altLang="en-US" sz="1600" b="1">
                <a:solidFill>
                  <a:srgbClr val="1A1A1A"/>
                </a:solidFill>
                <a:latin typeface="system-ui"/>
              </a:rPr>
              <a:t>複雜</a:t>
            </a:r>
            <a:r>
              <a:rPr lang="zh-TW" altLang="en-US" sz="1600" b="1" i="0">
                <a:solidFill>
                  <a:srgbClr val="1A1A1A"/>
                </a:solidFill>
                <a:effectLst/>
                <a:latin typeface="system-ui"/>
              </a:rPr>
              <a:t>路口</a:t>
            </a:r>
            <a:endParaRPr lang="zh-TW" altLang="en-US" sz="1000"/>
          </a:p>
        </p:txBody>
      </p:sp>
      <p:sp>
        <p:nvSpPr>
          <p:cNvPr id="5" name="箭號: 向右 4">
            <a:extLst>
              <a:ext uri="{FF2B5EF4-FFF2-40B4-BE49-F238E27FC236}">
                <a16:creationId xmlns:a16="http://schemas.microsoft.com/office/drawing/2014/main" id="{D35B8949-2C7C-6697-130F-8E56CB8D4A50}"/>
              </a:ext>
            </a:extLst>
          </p:cNvPr>
          <p:cNvSpPr/>
          <p:nvPr/>
        </p:nvSpPr>
        <p:spPr>
          <a:xfrm>
            <a:off x="6170057" y="3141635"/>
            <a:ext cx="204650" cy="5747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F62D7712-3BB9-F4C0-730B-C229C7981E31}"/>
              </a:ext>
            </a:extLst>
          </p:cNvPr>
          <p:cNvSpPr/>
          <p:nvPr/>
        </p:nvSpPr>
        <p:spPr>
          <a:xfrm>
            <a:off x="9106352" y="3141635"/>
            <a:ext cx="204650" cy="5747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2D616D93-EA4B-C4A6-A3F5-DAACF1573FE1}"/>
              </a:ext>
            </a:extLst>
          </p:cNvPr>
          <p:cNvPicPr>
            <a:picLocks noChangeAspect="1"/>
          </p:cNvPicPr>
          <p:nvPr/>
        </p:nvPicPr>
        <p:blipFill>
          <a:blip r:embed="rId10"/>
          <a:stretch>
            <a:fillRect/>
          </a:stretch>
        </p:blipFill>
        <p:spPr>
          <a:xfrm>
            <a:off x="12386785" y="3787621"/>
            <a:ext cx="6992326" cy="2962688"/>
          </a:xfrm>
          <a:prstGeom prst="rect">
            <a:avLst/>
          </a:prstGeom>
        </p:spPr>
      </p:pic>
      <p:sp>
        <p:nvSpPr>
          <p:cNvPr id="12" name="文字方塊 11">
            <a:extLst>
              <a:ext uri="{FF2B5EF4-FFF2-40B4-BE49-F238E27FC236}">
                <a16:creationId xmlns:a16="http://schemas.microsoft.com/office/drawing/2014/main" id="{AB065D40-32CB-4A08-1850-5F9A47E08332}"/>
              </a:ext>
            </a:extLst>
          </p:cNvPr>
          <p:cNvSpPr txBox="1"/>
          <p:nvPr/>
        </p:nvSpPr>
        <p:spPr>
          <a:xfrm>
            <a:off x="12249289" y="3483591"/>
            <a:ext cx="1954584" cy="338554"/>
          </a:xfrm>
          <a:prstGeom prst="rect">
            <a:avLst/>
          </a:prstGeom>
          <a:solidFill>
            <a:srgbClr val="FFFF00"/>
          </a:solidFill>
        </p:spPr>
        <p:txBody>
          <a:bodyPr wrap="square" rtlCol="0">
            <a:spAutoFit/>
          </a:bodyPr>
          <a:lstStyle/>
          <a:p>
            <a:pPr algn="ctr"/>
            <a:r>
              <a:rPr lang="zh-TW" altLang="en-US" sz="1600" b="1" i="0">
                <a:solidFill>
                  <a:srgbClr val="1A1A1A"/>
                </a:solidFill>
                <a:effectLst/>
                <a:latin typeface="system-ui"/>
              </a:rPr>
              <a:t>美國分</a:t>
            </a:r>
            <a:r>
              <a:rPr lang="en-US" altLang="zh-TW" sz="1600" b="1" i="0">
                <a:solidFill>
                  <a:srgbClr val="1A1A1A"/>
                </a:solidFill>
                <a:effectLst/>
                <a:latin typeface="system-ui"/>
              </a:rPr>
              <a:t>13</a:t>
            </a:r>
            <a:r>
              <a:rPr lang="zh-TW" altLang="en-US" sz="1600" b="1" i="0">
                <a:solidFill>
                  <a:srgbClr val="1A1A1A"/>
                </a:solidFill>
                <a:effectLst/>
                <a:latin typeface="system-ui"/>
              </a:rPr>
              <a:t>種車種</a:t>
            </a:r>
            <a:endParaRPr lang="zh-TW" altLang="en-US" sz="1000"/>
          </a:p>
        </p:txBody>
      </p:sp>
      <p:pic>
        <p:nvPicPr>
          <p:cNvPr id="25" name="圖片 24">
            <a:extLst>
              <a:ext uri="{FF2B5EF4-FFF2-40B4-BE49-F238E27FC236}">
                <a16:creationId xmlns:a16="http://schemas.microsoft.com/office/drawing/2014/main" id="{3BFBFBD2-EAAF-0136-CDD8-929EFA6D6F49}"/>
              </a:ext>
            </a:extLst>
          </p:cNvPr>
          <p:cNvPicPr>
            <a:picLocks noChangeAspect="1"/>
          </p:cNvPicPr>
          <p:nvPr/>
        </p:nvPicPr>
        <p:blipFill>
          <a:blip r:embed="rId11"/>
          <a:stretch>
            <a:fillRect/>
          </a:stretch>
        </p:blipFill>
        <p:spPr>
          <a:xfrm>
            <a:off x="12462273" y="-2622786"/>
            <a:ext cx="4782217" cy="6106377"/>
          </a:xfrm>
          <a:prstGeom prst="rect">
            <a:avLst/>
          </a:prstGeom>
        </p:spPr>
      </p:pic>
    </p:spTree>
    <p:extLst>
      <p:ext uri="{BB962C8B-B14F-4D97-AF65-F5344CB8AC3E}">
        <p14:creationId xmlns:p14="http://schemas.microsoft.com/office/powerpoint/2010/main" val="1345683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9F11C105-F129-E512-8B75-00B7983259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22493" y="1873947"/>
            <a:ext cx="3640631" cy="2596678"/>
          </a:xfrm>
          <a:prstGeom prst="rect">
            <a:avLst/>
          </a:prstGeom>
        </p:spPr>
      </p:pic>
      <p:sp>
        <p:nvSpPr>
          <p:cNvPr id="2" name="標題 1">
            <a:extLst>
              <a:ext uri="{FF2B5EF4-FFF2-40B4-BE49-F238E27FC236}">
                <a16:creationId xmlns:a16="http://schemas.microsoft.com/office/drawing/2014/main" id="{46E87BAA-494F-1E74-531C-007696BBCB34}"/>
              </a:ext>
            </a:extLst>
          </p:cNvPr>
          <p:cNvSpPr>
            <a:spLocks noGrp="1"/>
          </p:cNvSpPr>
          <p:nvPr>
            <p:ph type="title"/>
          </p:nvPr>
        </p:nvSpPr>
        <p:spPr/>
        <p:txBody>
          <a:bodyPr/>
          <a:lstStyle/>
          <a:p>
            <a:r>
              <a:rPr lang="zh-TW" altLang="en-US"/>
              <a:t>現有</a:t>
            </a:r>
            <a:r>
              <a:rPr lang="en-US" altLang="zh-TW"/>
              <a:t>VA</a:t>
            </a:r>
            <a:r>
              <a:rPr lang="zh-TW" altLang="en-US"/>
              <a:t>設定的關鍵問題</a:t>
            </a:r>
          </a:p>
        </p:txBody>
      </p:sp>
      <p:sp>
        <p:nvSpPr>
          <p:cNvPr id="3" name="投影片編號版面配置區 2">
            <a:extLst>
              <a:ext uri="{FF2B5EF4-FFF2-40B4-BE49-F238E27FC236}">
                <a16:creationId xmlns:a16="http://schemas.microsoft.com/office/drawing/2014/main" id="{BFD0ABD6-EE44-4120-6FC5-52F93B5DA5D3}"/>
              </a:ext>
            </a:extLst>
          </p:cNvPr>
          <p:cNvSpPr>
            <a:spLocks noGrp="1"/>
          </p:cNvSpPr>
          <p:nvPr>
            <p:ph type="sldNum" sz="quarter" idx="12"/>
          </p:nvPr>
        </p:nvSpPr>
        <p:spPr/>
        <p:txBody>
          <a:bodyPr/>
          <a:lstStyle/>
          <a:p>
            <a:pPr algn="ctr"/>
            <a:fld id="{6E290225-7458-4E5F-AFE5-E142CAAEBF37}" type="slidenum">
              <a:rPr lang="en-US" smtClean="0"/>
              <a:pPr algn="ctr"/>
              <a:t>44</a:t>
            </a:fld>
            <a:endParaRPr lang="en-US"/>
          </a:p>
        </p:txBody>
      </p:sp>
      <p:pic>
        <p:nvPicPr>
          <p:cNvPr id="5" name="圖片 4" descr="一張含有 文字, 車輛, 陸上交通工具, 戶外 的圖片&#10;&#10;自動產生的描述">
            <a:extLst>
              <a:ext uri="{FF2B5EF4-FFF2-40B4-BE49-F238E27FC236}">
                <a16:creationId xmlns:a16="http://schemas.microsoft.com/office/drawing/2014/main" id="{6FD47DE9-8CF1-CF52-9736-D6DC4EE4BE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1475" y="1873948"/>
            <a:ext cx="3914558" cy="2596678"/>
          </a:xfrm>
          <a:prstGeom prst="rect">
            <a:avLst/>
          </a:prstGeom>
        </p:spPr>
      </p:pic>
      <p:sp>
        <p:nvSpPr>
          <p:cNvPr id="11" name="爆炸: 八角 10">
            <a:extLst>
              <a:ext uri="{FF2B5EF4-FFF2-40B4-BE49-F238E27FC236}">
                <a16:creationId xmlns:a16="http://schemas.microsoft.com/office/drawing/2014/main" id="{BB329E86-BC3F-AD65-21F4-C04D03D553DC}"/>
              </a:ext>
            </a:extLst>
          </p:cNvPr>
          <p:cNvSpPr/>
          <p:nvPr/>
        </p:nvSpPr>
        <p:spPr>
          <a:xfrm>
            <a:off x="12352661" y="1731979"/>
            <a:ext cx="3259768" cy="1536766"/>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1. </a:t>
            </a:r>
            <a:r>
              <a:rPr lang="zh-TW" altLang="en-US"/>
              <a:t>需確認這三個攝影機都是做車流計算的應用</a:t>
            </a:r>
          </a:p>
        </p:txBody>
      </p:sp>
      <p:sp>
        <p:nvSpPr>
          <p:cNvPr id="12" name="爆炸: 八角 11">
            <a:extLst>
              <a:ext uri="{FF2B5EF4-FFF2-40B4-BE49-F238E27FC236}">
                <a16:creationId xmlns:a16="http://schemas.microsoft.com/office/drawing/2014/main" id="{C6485CCD-0707-88DC-BDB7-ADB0CCC8B322}"/>
              </a:ext>
            </a:extLst>
          </p:cNvPr>
          <p:cNvSpPr/>
          <p:nvPr/>
        </p:nvSpPr>
        <p:spPr>
          <a:xfrm>
            <a:off x="12273667" y="3436525"/>
            <a:ext cx="3259768" cy="3347718"/>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2. </a:t>
            </a:r>
            <a:r>
              <a:rPr lang="zh-TW" altLang="en-US"/>
              <a:t>可依據</a:t>
            </a:r>
            <a:r>
              <a:rPr lang="en-US" altLang="zh-TW"/>
              <a:t>3</a:t>
            </a:r>
            <a:r>
              <a:rPr lang="zh-TW" altLang="en-US"/>
              <a:t>張圖呈現的攝影機高度、位置、角度、距離、寬度說明架設位置不同造成的影像影響</a:t>
            </a:r>
          </a:p>
        </p:txBody>
      </p:sp>
      <p:graphicFrame>
        <p:nvGraphicFramePr>
          <p:cNvPr id="14" name="表格 13">
            <a:extLst>
              <a:ext uri="{FF2B5EF4-FFF2-40B4-BE49-F238E27FC236}">
                <a16:creationId xmlns:a16="http://schemas.microsoft.com/office/drawing/2014/main" id="{993E9DC3-E5B5-A173-F2A5-EA166FAB928B}"/>
              </a:ext>
            </a:extLst>
          </p:cNvPr>
          <p:cNvGraphicFramePr>
            <a:graphicFrameLocks noGrp="1"/>
          </p:cNvGraphicFramePr>
          <p:nvPr>
            <p:extLst>
              <p:ext uri="{D42A27DB-BD31-4B8C-83A1-F6EECF244321}">
                <p14:modId xmlns:p14="http://schemas.microsoft.com/office/powerpoint/2010/main" val="2929182193"/>
              </p:ext>
            </p:extLst>
          </p:nvPr>
        </p:nvGraphicFramePr>
        <p:xfrm>
          <a:off x="531475" y="4550151"/>
          <a:ext cx="5624461" cy="2234090"/>
        </p:xfrm>
        <a:graphic>
          <a:graphicData uri="http://schemas.openxmlformats.org/drawingml/2006/table">
            <a:tbl>
              <a:tblPr firstRow="1" bandRow="1">
                <a:tableStyleId>{5C22544A-7EE6-4342-B048-85BDC9FD1C3A}</a:tableStyleId>
              </a:tblPr>
              <a:tblGrid>
                <a:gridCol w="999830">
                  <a:extLst>
                    <a:ext uri="{9D8B030D-6E8A-4147-A177-3AD203B41FA5}">
                      <a16:colId xmlns:a16="http://schemas.microsoft.com/office/drawing/2014/main" val="597668462"/>
                    </a:ext>
                  </a:extLst>
                </a:gridCol>
                <a:gridCol w="4624631">
                  <a:extLst>
                    <a:ext uri="{9D8B030D-6E8A-4147-A177-3AD203B41FA5}">
                      <a16:colId xmlns:a16="http://schemas.microsoft.com/office/drawing/2014/main" val="2323859021"/>
                    </a:ext>
                  </a:extLst>
                </a:gridCol>
              </a:tblGrid>
              <a:tr h="374762">
                <a:tc gridSpan="2">
                  <a:txBody>
                    <a:bodyPr/>
                    <a:lstStyle/>
                    <a:p>
                      <a:r>
                        <a:rPr lang="zh-TW" altLang="en-US" sz="1600"/>
                        <a:t>範例一：設置高度較紅綠燈低</a:t>
                      </a:r>
                    </a:p>
                  </a:txBody>
                  <a:tcPr/>
                </a:tc>
                <a:tc hMerge="1">
                  <a:txBody>
                    <a:bodyPr/>
                    <a:lstStyle/>
                    <a:p>
                      <a:endParaRPr/>
                    </a:p>
                  </a:txBody>
                  <a:tcPr/>
                </a:tc>
                <a:extLst>
                  <a:ext uri="{0D108BD9-81ED-4DB2-BD59-A6C34878D82A}">
                    <a16:rowId xmlns:a16="http://schemas.microsoft.com/office/drawing/2014/main" val="2582925120"/>
                  </a:ext>
                </a:extLst>
              </a:tr>
              <a:tr h="429749">
                <a:tc>
                  <a:txBody>
                    <a:bodyPr/>
                    <a:lstStyle/>
                    <a:p>
                      <a:r>
                        <a:rPr lang="zh-TW" altLang="en-US" sz="1600"/>
                        <a:t>高度</a:t>
                      </a:r>
                    </a:p>
                  </a:txBody>
                  <a:tcPr/>
                </a:tc>
                <a:tc>
                  <a:txBody>
                    <a:bodyPr/>
                    <a:lstStyle/>
                    <a:p>
                      <a:r>
                        <a:rPr lang="zh-TW" altLang="en-US" sz="1600"/>
                        <a:t>低</a:t>
                      </a:r>
                      <a:r>
                        <a:rPr lang="en-US" altLang="zh-TW" sz="1600"/>
                        <a:t>(</a:t>
                      </a:r>
                      <a:r>
                        <a:rPr lang="zh-TW" altLang="en-US" sz="1600"/>
                        <a:t>大約</a:t>
                      </a:r>
                      <a:r>
                        <a:rPr lang="en-US" altLang="zh-TW" sz="1600"/>
                        <a:t>4m)</a:t>
                      </a:r>
                      <a:endParaRPr lang="zh-TW" altLang="en-US" sz="1600"/>
                    </a:p>
                  </a:txBody>
                  <a:tcPr/>
                </a:tc>
                <a:extLst>
                  <a:ext uri="{0D108BD9-81ED-4DB2-BD59-A6C34878D82A}">
                    <a16:rowId xmlns:a16="http://schemas.microsoft.com/office/drawing/2014/main" val="1246119090"/>
                  </a:ext>
                </a:extLst>
              </a:tr>
              <a:tr h="429749">
                <a:tc>
                  <a:txBody>
                    <a:bodyPr/>
                    <a:lstStyle/>
                    <a:p>
                      <a:r>
                        <a:rPr lang="zh-TW" altLang="en-US" sz="1600"/>
                        <a:t>位置</a:t>
                      </a:r>
                    </a:p>
                  </a:txBody>
                  <a:tcPr/>
                </a:tc>
                <a:tc>
                  <a:txBody>
                    <a:bodyPr/>
                    <a:lstStyle/>
                    <a:p>
                      <a:r>
                        <a:rPr lang="zh-TW" altLang="en-US" sz="1600"/>
                        <a:t>路側電線杆</a:t>
                      </a:r>
                    </a:p>
                  </a:txBody>
                  <a:tcPr/>
                </a:tc>
                <a:extLst>
                  <a:ext uri="{0D108BD9-81ED-4DB2-BD59-A6C34878D82A}">
                    <a16:rowId xmlns:a16="http://schemas.microsoft.com/office/drawing/2014/main" val="3983782571"/>
                  </a:ext>
                </a:extLst>
              </a:tr>
              <a:tr h="387031">
                <a:tc>
                  <a:txBody>
                    <a:bodyPr/>
                    <a:lstStyle/>
                    <a:p>
                      <a:r>
                        <a:rPr lang="zh-TW" altLang="en-US" sz="1600"/>
                        <a:t>優點</a:t>
                      </a:r>
                    </a:p>
                  </a:txBody>
                  <a:tcPr/>
                </a:tc>
                <a:tc>
                  <a:txBody>
                    <a:bodyPr/>
                    <a:lstStyle/>
                    <a:p>
                      <a:r>
                        <a:rPr lang="zh-TW" altLang="en-US" sz="1600"/>
                        <a:t>物件較大易辨識</a:t>
                      </a:r>
                    </a:p>
                  </a:txBody>
                  <a:tcPr/>
                </a:tc>
                <a:extLst>
                  <a:ext uri="{0D108BD9-81ED-4DB2-BD59-A6C34878D82A}">
                    <a16:rowId xmlns:a16="http://schemas.microsoft.com/office/drawing/2014/main" val="854727509"/>
                  </a:ext>
                </a:extLst>
              </a:tr>
              <a:tr h="612799">
                <a:tc>
                  <a:txBody>
                    <a:bodyPr/>
                    <a:lstStyle/>
                    <a:p>
                      <a:r>
                        <a:rPr lang="zh-TW" altLang="en-US" sz="1600"/>
                        <a:t>缺點</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偵測物件易受遮擋 </a:t>
                      </a:r>
                      <a:r>
                        <a:rPr lang="en-US" altLang="zh-TW" sz="1600"/>
                        <a:t>(</a:t>
                      </a:r>
                      <a:r>
                        <a:rPr lang="zh-TW" altLang="en-US" sz="1600"/>
                        <a:t>車輛</a:t>
                      </a:r>
                      <a:r>
                        <a:rPr lang="en-US" altLang="zh-TW" sz="1600"/>
                        <a:t>)</a:t>
                      </a:r>
                      <a:endParaRPr lang="zh-TW" altLang="en-US" sz="1600"/>
                    </a:p>
                    <a:p>
                      <a:pPr marL="285750" indent="-285750">
                        <a:buFont typeface="Arial" panose="020B0604020202020204" pitchFamily="34" charset="0"/>
                        <a:buChar char="•"/>
                      </a:pPr>
                      <a:r>
                        <a:rPr lang="zh-TW" altLang="en-US" sz="1600"/>
                        <a:t>視野較小</a:t>
                      </a:r>
                    </a:p>
                  </a:txBody>
                  <a:tcPr/>
                </a:tc>
                <a:extLst>
                  <a:ext uri="{0D108BD9-81ED-4DB2-BD59-A6C34878D82A}">
                    <a16:rowId xmlns:a16="http://schemas.microsoft.com/office/drawing/2014/main" val="620053395"/>
                  </a:ext>
                </a:extLst>
              </a:tr>
            </a:tbl>
          </a:graphicData>
        </a:graphic>
      </p:graphicFrame>
      <p:pic>
        <p:nvPicPr>
          <p:cNvPr id="20" name="圖片 19">
            <a:extLst>
              <a:ext uri="{FF2B5EF4-FFF2-40B4-BE49-F238E27FC236}">
                <a16:creationId xmlns:a16="http://schemas.microsoft.com/office/drawing/2014/main" id="{575CCD28-432A-3944-A1CD-6E42A31F966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20673" y="1873948"/>
            <a:ext cx="2151061" cy="2596678"/>
          </a:xfrm>
          <a:prstGeom prst="rect">
            <a:avLst/>
          </a:prstGeom>
        </p:spPr>
      </p:pic>
      <p:pic>
        <p:nvPicPr>
          <p:cNvPr id="22" name="圖片 21">
            <a:extLst>
              <a:ext uri="{FF2B5EF4-FFF2-40B4-BE49-F238E27FC236}">
                <a16:creationId xmlns:a16="http://schemas.microsoft.com/office/drawing/2014/main" id="{6A7B76E1-702F-B640-7844-C349959020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59766" y="1873949"/>
            <a:ext cx="1696170" cy="2596678"/>
          </a:xfrm>
          <a:prstGeom prst="rect">
            <a:avLst/>
          </a:prstGeom>
        </p:spPr>
      </p:pic>
      <p:sp>
        <p:nvSpPr>
          <p:cNvPr id="10" name="文字方塊 9">
            <a:extLst>
              <a:ext uri="{FF2B5EF4-FFF2-40B4-BE49-F238E27FC236}">
                <a16:creationId xmlns:a16="http://schemas.microsoft.com/office/drawing/2014/main" id="{49286FA8-7B9C-4BEB-BCC3-4B0FB94D51DC}"/>
              </a:ext>
            </a:extLst>
          </p:cNvPr>
          <p:cNvSpPr txBox="1"/>
          <p:nvPr/>
        </p:nvSpPr>
        <p:spPr>
          <a:xfrm>
            <a:off x="12192000" y="498257"/>
            <a:ext cx="7825902" cy="646331"/>
          </a:xfrm>
          <a:prstGeom prst="rect">
            <a:avLst/>
          </a:prstGeom>
          <a:noFill/>
        </p:spPr>
        <p:txBody>
          <a:bodyPr wrap="square">
            <a:spAutoFit/>
          </a:bodyPr>
          <a:lstStyle/>
          <a:p>
            <a:r>
              <a:rPr lang="zh-TW" altLang="en-US"/>
              <a:t>無 </a:t>
            </a:r>
            <a:r>
              <a:rPr lang="en-US" altLang="zh-TW"/>
              <a:t>AI</a:t>
            </a:r>
            <a:r>
              <a:rPr lang="zh-TW" altLang="en-US"/>
              <a:t> </a:t>
            </a:r>
            <a:r>
              <a:rPr lang="en-US" altLang="zh-TW"/>
              <a:t>Enable </a:t>
            </a:r>
            <a:r>
              <a:rPr lang="zh-TW" altLang="en-US"/>
              <a:t>概念</a:t>
            </a:r>
            <a:endParaRPr lang="en-US" altLang="zh-TW"/>
          </a:p>
          <a:p>
            <a:r>
              <a:rPr lang="zh-TW" altLang="en-US"/>
              <a:t>需要在</a:t>
            </a:r>
            <a:r>
              <a:rPr lang="en-US" altLang="zh-TW"/>
              <a:t>CAMERA</a:t>
            </a:r>
            <a:r>
              <a:rPr lang="zh-TW" altLang="en-US"/>
              <a:t>架設完成後人工利用</a:t>
            </a:r>
            <a:r>
              <a:rPr lang="en-US" altLang="zh-TW"/>
              <a:t>ZONE</a:t>
            </a:r>
            <a:r>
              <a:rPr lang="zh-TW" altLang="en-US"/>
              <a:t>、</a:t>
            </a:r>
            <a:r>
              <a:rPr lang="en-US" altLang="zh-TW"/>
              <a:t>GATE</a:t>
            </a:r>
            <a:r>
              <a:rPr lang="zh-TW" altLang="en-US"/>
              <a:t>來畫出分析條件</a:t>
            </a:r>
            <a:endParaRPr lang="en-US" altLang="zh-TW"/>
          </a:p>
        </p:txBody>
      </p:sp>
      <p:graphicFrame>
        <p:nvGraphicFramePr>
          <p:cNvPr id="15" name="表格 14">
            <a:extLst>
              <a:ext uri="{FF2B5EF4-FFF2-40B4-BE49-F238E27FC236}">
                <a16:creationId xmlns:a16="http://schemas.microsoft.com/office/drawing/2014/main" id="{FD79EE85-19A6-FE58-3C79-4A6D3B29DAD7}"/>
              </a:ext>
            </a:extLst>
          </p:cNvPr>
          <p:cNvGraphicFramePr>
            <a:graphicFrameLocks noGrp="1"/>
          </p:cNvGraphicFramePr>
          <p:nvPr>
            <p:extLst>
              <p:ext uri="{D42A27DB-BD31-4B8C-83A1-F6EECF244321}">
                <p14:modId xmlns:p14="http://schemas.microsoft.com/office/powerpoint/2010/main" val="1932512143"/>
              </p:ext>
            </p:extLst>
          </p:nvPr>
        </p:nvGraphicFramePr>
        <p:xfrm>
          <a:off x="6237043" y="4550153"/>
          <a:ext cx="5071232" cy="2234089"/>
        </p:xfrm>
        <a:graphic>
          <a:graphicData uri="http://schemas.openxmlformats.org/drawingml/2006/table">
            <a:tbl>
              <a:tblPr firstRow="1" bandRow="1">
                <a:tableStyleId>{5C22544A-7EE6-4342-B048-85BDC9FD1C3A}</a:tableStyleId>
              </a:tblPr>
              <a:tblGrid>
                <a:gridCol w="2535616">
                  <a:extLst>
                    <a:ext uri="{9D8B030D-6E8A-4147-A177-3AD203B41FA5}">
                      <a16:colId xmlns:a16="http://schemas.microsoft.com/office/drawing/2014/main" val="2698783376"/>
                    </a:ext>
                  </a:extLst>
                </a:gridCol>
                <a:gridCol w="2535616">
                  <a:extLst>
                    <a:ext uri="{9D8B030D-6E8A-4147-A177-3AD203B41FA5}">
                      <a16:colId xmlns:a16="http://schemas.microsoft.com/office/drawing/2014/main" val="3444999030"/>
                    </a:ext>
                  </a:extLst>
                </a:gridCol>
              </a:tblGrid>
              <a:tr h="34898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範例二：設置高度較紅綠燈高</a:t>
                      </a:r>
                    </a:p>
                  </a:txBody>
                  <a:tcPr/>
                </a:tc>
                <a:tc hMerge="1">
                  <a:txBody>
                    <a:bodyPr/>
                    <a:lstStyle/>
                    <a:p>
                      <a:endParaRPr/>
                    </a:p>
                  </a:txBody>
                  <a:tcPr/>
                </a:tc>
                <a:extLst>
                  <a:ext uri="{0D108BD9-81ED-4DB2-BD59-A6C34878D82A}">
                    <a16:rowId xmlns:a16="http://schemas.microsoft.com/office/drawing/2014/main" val="4075717135"/>
                  </a:ext>
                </a:extLst>
              </a:tr>
              <a:tr h="348983">
                <a:tc>
                  <a:txBody>
                    <a:bodyPr/>
                    <a:lstStyle/>
                    <a:p>
                      <a:r>
                        <a:rPr lang="zh-TW" altLang="en-US" sz="1600"/>
                        <a:t>高度</a:t>
                      </a:r>
                    </a:p>
                  </a:txBody>
                  <a:tcPr/>
                </a:tc>
                <a:tc>
                  <a:txBody>
                    <a:bodyPr/>
                    <a:lstStyle/>
                    <a:p>
                      <a:r>
                        <a:rPr lang="zh-TW" altLang="en-US" sz="1600"/>
                        <a:t>高</a:t>
                      </a:r>
                      <a:r>
                        <a:rPr lang="en-US" altLang="zh-TW" sz="1600"/>
                        <a:t>(8m)</a:t>
                      </a:r>
                      <a:r>
                        <a:rPr lang="zh-TW" altLang="en-US" sz="1600"/>
                        <a:t>，有延伸桿件</a:t>
                      </a:r>
                    </a:p>
                  </a:txBody>
                  <a:tcPr/>
                </a:tc>
                <a:extLst>
                  <a:ext uri="{0D108BD9-81ED-4DB2-BD59-A6C34878D82A}">
                    <a16:rowId xmlns:a16="http://schemas.microsoft.com/office/drawing/2014/main" val="165381747"/>
                  </a:ext>
                </a:extLst>
              </a:tr>
              <a:tr h="349341">
                <a:tc>
                  <a:txBody>
                    <a:bodyPr/>
                    <a:lstStyle/>
                    <a:p>
                      <a:r>
                        <a:rPr lang="zh-TW" altLang="en-US" sz="1600"/>
                        <a:t>位置</a:t>
                      </a:r>
                    </a:p>
                  </a:txBody>
                  <a:tcPr/>
                </a:tc>
                <a:tc>
                  <a:txBody>
                    <a:bodyPr/>
                    <a:lstStyle/>
                    <a:p>
                      <a:r>
                        <a:rPr lang="zh-TW" altLang="en-US" sz="1600"/>
                        <a:t>路側號誌桿</a:t>
                      </a:r>
                    </a:p>
                  </a:txBody>
                  <a:tcPr/>
                </a:tc>
                <a:extLst>
                  <a:ext uri="{0D108BD9-81ED-4DB2-BD59-A6C34878D82A}">
                    <a16:rowId xmlns:a16="http://schemas.microsoft.com/office/drawing/2014/main" val="360262365"/>
                  </a:ext>
                </a:extLst>
              </a:tr>
              <a:tr h="583993">
                <a:tc>
                  <a:txBody>
                    <a:bodyPr/>
                    <a:lstStyle/>
                    <a:p>
                      <a:r>
                        <a:rPr lang="zh-TW" altLang="en-US" sz="1600"/>
                        <a:t>優點</a:t>
                      </a:r>
                    </a:p>
                  </a:txBody>
                  <a:tcPr/>
                </a:tc>
                <a:tc>
                  <a:txBody>
                    <a:bodyPr/>
                    <a:lstStyle/>
                    <a:p>
                      <a:pPr marL="285750" indent="-285750">
                        <a:buFont typeface="Arial" panose="020B0604020202020204" pitchFamily="34" charset="0"/>
                        <a:buChar char="•"/>
                      </a:pPr>
                      <a:r>
                        <a:rPr lang="zh-TW" altLang="en-US" sz="1600"/>
                        <a:t>偵測物體不易受遮擋</a:t>
                      </a:r>
                      <a:endParaRPr lang="en-US" altLang="zh-TW" sz="1600"/>
                    </a:p>
                    <a:p>
                      <a:pPr marL="285750" indent="-285750">
                        <a:buFont typeface="Arial" panose="020B0604020202020204" pitchFamily="34" charset="0"/>
                        <a:buChar char="•"/>
                      </a:pPr>
                      <a:r>
                        <a:rPr lang="zh-TW" altLang="en-US" sz="1600"/>
                        <a:t>圈選區域容易且精準</a:t>
                      </a:r>
                    </a:p>
                  </a:txBody>
                  <a:tcPr/>
                </a:tc>
                <a:extLst>
                  <a:ext uri="{0D108BD9-81ED-4DB2-BD59-A6C34878D82A}">
                    <a16:rowId xmlns:a16="http://schemas.microsoft.com/office/drawing/2014/main" val="322144660"/>
                  </a:ext>
                </a:extLst>
              </a:tr>
              <a:tr h="602789">
                <a:tc>
                  <a:txBody>
                    <a:bodyPr/>
                    <a:lstStyle/>
                    <a:p>
                      <a:r>
                        <a:rPr lang="zh-TW" altLang="en-US" sz="1600"/>
                        <a:t>缺點</a:t>
                      </a:r>
                    </a:p>
                  </a:txBody>
                  <a:tcPr/>
                </a:tc>
                <a:tc>
                  <a:txBody>
                    <a:bodyPr/>
                    <a:lstStyle/>
                    <a:p>
                      <a:pPr marL="285750" indent="-285750">
                        <a:buFont typeface="Arial" panose="020B0604020202020204" pitchFamily="34" charset="0"/>
                        <a:buChar char="•"/>
                      </a:pPr>
                      <a:r>
                        <a:rPr lang="zh-TW" altLang="en-US" sz="1600"/>
                        <a:t>物件較小</a:t>
                      </a:r>
                      <a:endParaRPr lang="en-US" altLang="zh-TW" sz="1600"/>
                    </a:p>
                    <a:p>
                      <a:pPr marL="285750" indent="-285750">
                        <a:buFont typeface="Arial" panose="020B0604020202020204" pitchFamily="34" charset="0"/>
                        <a:buChar char="•"/>
                      </a:pPr>
                      <a:r>
                        <a:rPr lang="zh-TW" altLang="en-US" sz="1600"/>
                        <a:t>風大易晃</a:t>
                      </a:r>
                    </a:p>
                  </a:txBody>
                  <a:tcPr/>
                </a:tc>
                <a:extLst>
                  <a:ext uri="{0D108BD9-81ED-4DB2-BD59-A6C34878D82A}">
                    <a16:rowId xmlns:a16="http://schemas.microsoft.com/office/drawing/2014/main" val="2870100246"/>
                  </a:ext>
                </a:extLst>
              </a:tr>
            </a:tbl>
          </a:graphicData>
        </a:graphic>
      </p:graphicFrame>
      <p:sp>
        <p:nvSpPr>
          <p:cNvPr id="16" name="文字方塊 15">
            <a:extLst>
              <a:ext uri="{FF2B5EF4-FFF2-40B4-BE49-F238E27FC236}">
                <a16:creationId xmlns:a16="http://schemas.microsoft.com/office/drawing/2014/main" id="{639A6864-7CBE-4EBA-BF77-9F5EBAFEA47B}"/>
              </a:ext>
            </a:extLst>
          </p:cNvPr>
          <p:cNvSpPr txBox="1"/>
          <p:nvPr/>
        </p:nvSpPr>
        <p:spPr>
          <a:xfrm>
            <a:off x="4459765" y="4089412"/>
            <a:ext cx="1314429" cy="338554"/>
          </a:xfrm>
          <a:prstGeom prst="rect">
            <a:avLst/>
          </a:prstGeom>
          <a:solidFill>
            <a:srgbClr val="FFFF00"/>
          </a:solidFill>
        </p:spPr>
        <p:txBody>
          <a:bodyPr wrap="square" rtlCol="0">
            <a:spAutoFit/>
          </a:bodyPr>
          <a:lstStyle/>
          <a:p>
            <a:pPr algn="ctr"/>
            <a:r>
              <a:rPr lang="zh-TW" altLang="en-US" sz="1600" b="1" i="0">
                <a:solidFill>
                  <a:srgbClr val="1A1A1A"/>
                </a:solidFill>
                <a:effectLst/>
                <a:latin typeface="system-ui"/>
              </a:rPr>
              <a:t>低架設位置</a:t>
            </a:r>
            <a:endParaRPr lang="zh-TW" altLang="en-US" sz="1000"/>
          </a:p>
        </p:txBody>
      </p:sp>
      <p:sp>
        <p:nvSpPr>
          <p:cNvPr id="17" name="文字方塊 16">
            <a:extLst>
              <a:ext uri="{FF2B5EF4-FFF2-40B4-BE49-F238E27FC236}">
                <a16:creationId xmlns:a16="http://schemas.microsoft.com/office/drawing/2014/main" id="{12D7224D-0FF2-A6CA-2EC7-E6FE4F9874A1}"/>
              </a:ext>
            </a:extLst>
          </p:cNvPr>
          <p:cNvSpPr txBox="1"/>
          <p:nvPr/>
        </p:nvSpPr>
        <p:spPr>
          <a:xfrm>
            <a:off x="10062575" y="4089412"/>
            <a:ext cx="1245699" cy="338554"/>
          </a:xfrm>
          <a:prstGeom prst="rect">
            <a:avLst/>
          </a:prstGeom>
          <a:solidFill>
            <a:srgbClr val="FFFF00"/>
          </a:solidFill>
        </p:spPr>
        <p:txBody>
          <a:bodyPr wrap="square" rtlCol="0">
            <a:spAutoFit/>
          </a:bodyPr>
          <a:lstStyle/>
          <a:p>
            <a:pPr algn="ctr"/>
            <a:r>
              <a:rPr lang="zh-TW" altLang="en-US" sz="1600" b="1" i="0">
                <a:solidFill>
                  <a:srgbClr val="1A1A1A"/>
                </a:solidFill>
                <a:effectLst/>
                <a:latin typeface="system-ui"/>
              </a:rPr>
              <a:t>高架設位置</a:t>
            </a:r>
            <a:endParaRPr lang="zh-TW" altLang="en-US" sz="1000"/>
          </a:p>
        </p:txBody>
      </p:sp>
      <p:sp>
        <p:nvSpPr>
          <p:cNvPr id="18" name="橢圓 17">
            <a:extLst>
              <a:ext uri="{FF2B5EF4-FFF2-40B4-BE49-F238E27FC236}">
                <a16:creationId xmlns:a16="http://schemas.microsoft.com/office/drawing/2014/main" id="{DFBE4F35-F746-D84B-466E-483054903A53}"/>
              </a:ext>
            </a:extLst>
          </p:cNvPr>
          <p:cNvSpPr/>
          <p:nvPr/>
        </p:nvSpPr>
        <p:spPr>
          <a:xfrm>
            <a:off x="10455454" y="1873947"/>
            <a:ext cx="406531" cy="412053"/>
          </a:xfrm>
          <a:prstGeom prst="ellipse">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3114C9E5-FBA8-B175-39A3-818CE08AEB21}"/>
              </a:ext>
            </a:extLst>
          </p:cNvPr>
          <p:cNvSpPr txBox="1"/>
          <p:nvPr/>
        </p:nvSpPr>
        <p:spPr>
          <a:xfrm>
            <a:off x="838200" y="1144588"/>
            <a:ext cx="10010774" cy="646331"/>
          </a:xfrm>
          <a:prstGeom prst="rect">
            <a:avLst/>
          </a:prstGeom>
          <a:noFill/>
        </p:spPr>
        <p:txBody>
          <a:bodyPr wrap="square">
            <a:spAutoFit/>
          </a:bodyPr>
          <a:lstStyle/>
          <a:p>
            <a:pPr marL="285750" indent="-285750">
              <a:buFont typeface="Arial" panose="020B0604020202020204" pitchFamily="34" charset="0"/>
              <a:buChar char="•"/>
            </a:pPr>
            <a:r>
              <a:rPr lang="zh-TW" altLang="en-US" sz="1800"/>
              <a:t>受安裝高度不固定、路口寬度不一、安裝位置不同影響，</a:t>
            </a:r>
            <a:r>
              <a:rPr lang="en-US" altLang="zh-TW" sz="1800"/>
              <a:t>VA</a:t>
            </a:r>
            <a:r>
              <a:rPr lang="zh-TW" altLang="en-US" sz="1800"/>
              <a:t>需於每個路口進行手動設定，設定</a:t>
            </a:r>
            <a:r>
              <a:rPr lang="zh-TW" altLang="en-US"/>
              <a:t>繁複耗時</a:t>
            </a:r>
            <a:endParaRPr lang="en-US" altLang="zh-TW" sz="1800"/>
          </a:p>
        </p:txBody>
      </p:sp>
    </p:spTree>
    <p:extLst>
      <p:ext uri="{BB962C8B-B14F-4D97-AF65-F5344CB8AC3E}">
        <p14:creationId xmlns:p14="http://schemas.microsoft.com/office/powerpoint/2010/main" val="3449991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48C3BF-60EF-9428-62B6-5AA477284517}"/>
              </a:ext>
            </a:extLst>
          </p:cNvPr>
          <p:cNvSpPr>
            <a:spLocks noGrp="1"/>
          </p:cNvSpPr>
          <p:nvPr>
            <p:ph type="title"/>
          </p:nvPr>
        </p:nvSpPr>
        <p:spPr/>
        <p:txBody>
          <a:bodyPr/>
          <a:lstStyle/>
          <a:p>
            <a:r>
              <a:rPr lang="en-US" altLang="zh-TW">
                <a:latin typeface="Microsoft JhengHei"/>
                <a:ea typeface="Microsoft JhengHei"/>
              </a:rPr>
              <a:t>AI</a:t>
            </a:r>
            <a:r>
              <a:rPr lang="zh-TW" altLang="en-US">
                <a:latin typeface="Microsoft JhengHei"/>
                <a:ea typeface="Microsoft JhengHei"/>
              </a:rPr>
              <a:t> </a:t>
            </a:r>
            <a:r>
              <a:rPr lang="en-US" altLang="zh-TW">
                <a:latin typeface="Microsoft JhengHei"/>
                <a:ea typeface="Microsoft JhengHei"/>
              </a:rPr>
              <a:t>Enable </a:t>
            </a:r>
            <a:r>
              <a:rPr lang="zh-TW" altLang="en-US">
                <a:latin typeface="Microsoft JhengHei"/>
                <a:ea typeface="Microsoft JhengHei"/>
              </a:rPr>
              <a:t>模型精準度</a:t>
            </a:r>
            <a:endParaRPr lang="en-US" altLang="zh-TW">
              <a:latin typeface="Microsoft JhengHei"/>
              <a:ea typeface="Microsoft JhengHei"/>
            </a:endParaRPr>
          </a:p>
        </p:txBody>
      </p:sp>
      <p:sp>
        <p:nvSpPr>
          <p:cNvPr id="3" name="投影片編號版面配置區 2">
            <a:extLst>
              <a:ext uri="{FF2B5EF4-FFF2-40B4-BE49-F238E27FC236}">
                <a16:creationId xmlns:a16="http://schemas.microsoft.com/office/drawing/2014/main" id="{C1C06D28-99CF-94D1-DB80-A8065AF733A9}"/>
              </a:ext>
            </a:extLst>
          </p:cNvPr>
          <p:cNvSpPr>
            <a:spLocks noGrp="1"/>
          </p:cNvSpPr>
          <p:nvPr>
            <p:ph type="sldNum" sz="quarter" idx="12"/>
          </p:nvPr>
        </p:nvSpPr>
        <p:spPr>
          <a:xfrm>
            <a:off x="11756573" y="6361011"/>
            <a:ext cx="391885" cy="365125"/>
          </a:xfrm>
        </p:spPr>
        <p:txBody>
          <a:bodyPr/>
          <a:lstStyle/>
          <a:p>
            <a:pPr algn="ctr"/>
            <a:fld id="{6E290225-7458-4E5F-AFE5-E142CAAEBF37}" type="slidenum">
              <a:rPr lang="en-US" smtClean="0"/>
              <a:pPr algn="ctr"/>
              <a:t>45</a:t>
            </a:fld>
            <a:endParaRPr lang="en-US"/>
          </a:p>
        </p:txBody>
      </p:sp>
      <p:pic>
        <p:nvPicPr>
          <p:cNvPr id="5" name="圖片 4">
            <a:extLst>
              <a:ext uri="{FF2B5EF4-FFF2-40B4-BE49-F238E27FC236}">
                <a16:creationId xmlns:a16="http://schemas.microsoft.com/office/drawing/2014/main" id="{7A5ABA8B-1F3D-454A-CE5E-0F46F026D2D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1666" y="3118804"/>
            <a:ext cx="2704191" cy="2763842"/>
          </a:xfrm>
          <a:prstGeom prst="rect">
            <a:avLst/>
          </a:prstGeom>
        </p:spPr>
      </p:pic>
      <p:sp>
        <p:nvSpPr>
          <p:cNvPr id="7" name="文字方塊 6">
            <a:extLst>
              <a:ext uri="{FF2B5EF4-FFF2-40B4-BE49-F238E27FC236}">
                <a16:creationId xmlns:a16="http://schemas.microsoft.com/office/drawing/2014/main" id="{78FA2FE8-CAAB-5224-A1F8-19F33BBEDC22}"/>
              </a:ext>
            </a:extLst>
          </p:cNvPr>
          <p:cNvSpPr txBox="1"/>
          <p:nvPr/>
        </p:nvSpPr>
        <p:spPr>
          <a:xfrm>
            <a:off x="7324494" y="2759319"/>
            <a:ext cx="4628021" cy="2585323"/>
          </a:xfrm>
          <a:prstGeom prst="rect">
            <a:avLst/>
          </a:prstGeom>
          <a:noFill/>
        </p:spPr>
        <p:txBody>
          <a:bodyPr wrap="square" lIns="91440" tIns="45720" rIns="91440" bIns="45720" anchor="t">
            <a:spAutoFit/>
          </a:bodyPr>
          <a:lstStyle/>
          <a:p>
            <a:r>
              <a:rPr lang="zh-TW" altLang="en-US">
                <a:latin typeface="微軟正黑體"/>
                <a:ea typeface="微軟正黑體"/>
              </a:rPr>
              <a:t>持續迭代補強學習發展方向:</a:t>
            </a:r>
          </a:p>
          <a:p>
            <a:pPr marL="285750" indent="-285750">
              <a:buFont typeface="Arial" panose="020B0604020202020204" pitchFamily="34" charset="0"/>
              <a:buChar char="•"/>
            </a:pPr>
            <a:r>
              <a:rPr lang="zh-TW" altLang="zh-TW" sz="1600" b="1">
                <a:latin typeface="Microsoft JhengHei"/>
                <a:ea typeface="Microsoft JhengHei"/>
              </a:rPr>
              <a:t>模型輕量化</a:t>
            </a:r>
            <a:r>
              <a:rPr lang="zh-TW" altLang="zh-TW" sz="1600">
                <a:latin typeface="Microsoft JhengHei"/>
                <a:ea typeface="Microsoft JhengHei"/>
              </a:rPr>
              <a:t> :  </a:t>
            </a:r>
            <a:endParaRPr lang="en-US" altLang="zh-TW" sz="1600">
              <a:latin typeface="Microsoft JhengHei"/>
              <a:ea typeface="Microsoft JhengHei"/>
            </a:endParaRPr>
          </a:p>
          <a:p>
            <a:pPr marL="742950" lvl="1" indent="-285750">
              <a:buFont typeface="Arial" panose="020B0604020202020204" pitchFamily="34" charset="0"/>
              <a:buChar char="•"/>
            </a:pPr>
            <a:r>
              <a:rPr lang="zh-TW" altLang="zh-TW" sz="1600">
                <a:latin typeface="Microsoft JhengHei"/>
                <a:ea typeface="Microsoft JhengHei"/>
              </a:rPr>
              <a:t>傳統的深度學習模型由於參數過多而不適合邊緣部署</a:t>
            </a:r>
            <a:endParaRPr lang="en-US" altLang="zh-TW" sz="1600">
              <a:latin typeface="Microsoft JhengHei"/>
              <a:ea typeface="Microsoft JhengHei"/>
            </a:endParaRPr>
          </a:p>
          <a:p>
            <a:pPr marL="742950" lvl="1" indent="-285750">
              <a:buFont typeface="Arial" panose="020B0604020202020204" pitchFamily="34" charset="0"/>
              <a:buChar char="•"/>
            </a:pPr>
            <a:r>
              <a:rPr lang="zh-TW" altLang="zh-TW" sz="1600">
                <a:latin typeface="Microsoft JhengHei"/>
                <a:ea typeface="Microsoft JhengHei"/>
              </a:rPr>
              <a:t>需要研究新的輕量網絡架構</a:t>
            </a:r>
            <a:r>
              <a:rPr lang="en-US" altLang="zh-TW" sz="1600">
                <a:latin typeface="Microsoft JhengHei"/>
                <a:ea typeface="Microsoft JhengHei"/>
              </a:rPr>
              <a:t> </a:t>
            </a:r>
            <a:r>
              <a:rPr lang="zh-TW" altLang="zh-TW" sz="1600">
                <a:latin typeface="Microsoft JhengHei"/>
                <a:ea typeface="Microsoft JhengHei"/>
              </a:rPr>
              <a:t>(如MobileNet等)來滿足邊緣場景的需求</a:t>
            </a:r>
            <a:endParaRPr lang="zh-TW" altLang="en-US" sz="1600">
              <a:solidFill>
                <a:srgbClr val="000000"/>
              </a:solidFill>
              <a:latin typeface="Microsoft JhengHei"/>
              <a:ea typeface="Microsoft JhengHei"/>
            </a:endParaRPr>
          </a:p>
          <a:p>
            <a:pPr marL="285750" indent="-285750">
              <a:buFont typeface="Arial" panose="020B0604020202020204" pitchFamily="34" charset="0"/>
              <a:buChar char="•"/>
            </a:pPr>
            <a:r>
              <a:rPr lang="zh-TW" altLang="zh-TW" sz="1600" b="1">
                <a:latin typeface="Microsoft JhengHei"/>
                <a:ea typeface="Microsoft JhengHei"/>
              </a:rPr>
              <a:t>邊緣端模型更新</a:t>
            </a:r>
            <a:r>
              <a:rPr lang="zh-TW" altLang="zh-TW" sz="1600">
                <a:latin typeface="Microsoft JhengHei"/>
                <a:ea typeface="Microsoft JhengHei"/>
              </a:rPr>
              <a:t> :  </a:t>
            </a:r>
            <a:endParaRPr lang="en-US" altLang="zh-TW" sz="1600">
              <a:latin typeface="Microsoft JhengHei"/>
              <a:ea typeface="Microsoft JhengHei"/>
            </a:endParaRPr>
          </a:p>
          <a:p>
            <a:pPr marL="742950" lvl="1" indent="-285750">
              <a:buFont typeface="Arial" panose="020B0604020202020204" pitchFamily="34" charset="0"/>
              <a:buChar char="•"/>
            </a:pPr>
            <a:r>
              <a:rPr lang="zh-TW" altLang="zh-TW" sz="1600">
                <a:latin typeface="Microsoft JhengHei"/>
                <a:ea typeface="Microsoft JhengHei"/>
              </a:rPr>
              <a:t>交通場景的多變性意味著需要不斷學習和更新AI模型</a:t>
            </a:r>
            <a:endParaRPr lang="en-US" altLang="zh-TW" sz="1600">
              <a:latin typeface="Microsoft JhengHei"/>
              <a:ea typeface="Microsoft JhengHei"/>
            </a:endParaRPr>
          </a:p>
          <a:p>
            <a:pPr marL="742950" lvl="1" indent="-285750">
              <a:buFont typeface="Arial" panose="020B0604020202020204" pitchFamily="34" charset="0"/>
              <a:buChar char="•"/>
            </a:pPr>
            <a:r>
              <a:rPr lang="zh-TW" altLang="zh-TW" sz="1600">
                <a:latin typeface="Microsoft JhengHei"/>
                <a:ea typeface="Microsoft JhengHei"/>
              </a:rPr>
              <a:t>於邊緣設備安全高效地更新和部署新模型</a:t>
            </a:r>
          </a:p>
        </p:txBody>
      </p:sp>
      <p:sp>
        <p:nvSpPr>
          <p:cNvPr id="8" name="矩形: 圓角 7">
            <a:extLst>
              <a:ext uri="{FF2B5EF4-FFF2-40B4-BE49-F238E27FC236}">
                <a16:creationId xmlns:a16="http://schemas.microsoft.com/office/drawing/2014/main" id="{AE60A82C-C4F1-6008-06E7-CEB7A0F03050}"/>
              </a:ext>
            </a:extLst>
          </p:cNvPr>
          <p:cNvSpPr/>
          <p:nvPr/>
        </p:nvSpPr>
        <p:spPr>
          <a:xfrm>
            <a:off x="838203" y="2652611"/>
            <a:ext cx="1896836" cy="3714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Phase A</a:t>
            </a:r>
            <a:endParaRPr lang="zh-TW" altLang="en-US"/>
          </a:p>
        </p:txBody>
      </p:sp>
      <p:sp>
        <p:nvSpPr>
          <p:cNvPr id="11" name="等腰三角形 10">
            <a:extLst>
              <a:ext uri="{FF2B5EF4-FFF2-40B4-BE49-F238E27FC236}">
                <a16:creationId xmlns:a16="http://schemas.microsoft.com/office/drawing/2014/main" id="{0834C531-CEC5-C375-B868-27D7EA969468}"/>
              </a:ext>
            </a:extLst>
          </p:cNvPr>
          <p:cNvSpPr/>
          <p:nvPr/>
        </p:nvSpPr>
        <p:spPr>
          <a:xfrm rot="5400000">
            <a:off x="4947545" y="3463886"/>
            <a:ext cx="1123031" cy="1774793"/>
          </a:xfrm>
          <a:prstGeom prst="triangle">
            <a:avLst/>
          </a:pr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BE38DC7-89DD-F518-3CB2-CAFA1F411BD9}"/>
              </a:ext>
            </a:extLst>
          </p:cNvPr>
          <p:cNvSpPr txBox="1"/>
          <p:nvPr/>
        </p:nvSpPr>
        <p:spPr>
          <a:xfrm>
            <a:off x="838203" y="3023687"/>
            <a:ext cx="3705225" cy="830997"/>
          </a:xfrm>
          <a:prstGeom prst="rect">
            <a:avLst/>
          </a:prstGeom>
          <a:noFill/>
        </p:spPr>
        <p:txBody>
          <a:bodyPr wrap="square">
            <a:spAutoFit/>
          </a:bodyPr>
          <a:lstStyle/>
          <a:p>
            <a:pPr marL="285750" indent="-285750">
              <a:buFont typeface="Arial" panose="020B0604020202020204" pitchFamily="34" charset="0"/>
              <a:buChar char="•"/>
            </a:pPr>
            <a:r>
              <a:rPr lang="zh-TW" altLang="en-US" sz="1600"/>
              <a:t>自動判斷線道 </a:t>
            </a:r>
            <a:r>
              <a:rPr lang="en-US" altLang="zh-TW" sz="1600"/>
              <a:t>(</a:t>
            </a:r>
            <a:r>
              <a:rPr lang="zh-TW" altLang="en-US" sz="1600"/>
              <a:t>左轉、直進、右轉</a:t>
            </a:r>
            <a:r>
              <a:rPr lang="en-US" altLang="zh-TW" sz="1600"/>
              <a:t>)</a:t>
            </a:r>
            <a:r>
              <a:rPr lang="zh-TW" altLang="en-US" sz="1600"/>
              <a:t>、距離、車速、轉向、車種 </a:t>
            </a:r>
          </a:p>
          <a:p>
            <a:pPr marL="285750" indent="-285750">
              <a:buFont typeface="Arial" panose="020B0604020202020204" pitchFamily="34" charset="0"/>
              <a:buChar char="•"/>
            </a:pPr>
            <a:r>
              <a:rPr lang="zh-TW" altLang="en-US" sz="1600"/>
              <a:t>自動閱讀號誌 </a:t>
            </a:r>
            <a:r>
              <a:rPr lang="en-US" altLang="zh-TW" sz="1600"/>
              <a:t>(</a:t>
            </a:r>
            <a:r>
              <a:rPr lang="zh-TW" altLang="en-US" sz="1600"/>
              <a:t>左轉右轉</a:t>
            </a:r>
            <a:r>
              <a:rPr lang="en-US" altLang="zh-TW" sz="1600"/>
              <a:t>)….</a:t>
            </a:r>
          </a:p>
        </p:txBody>
      </p:sp>
      <p:sp>
        <p:nvSpPr>
          <p:cNvPr id="14" name="矩形: 圓角 13">
            <a:extLst>
              <a:ext uri="{FF2B5EF4-FFF2-40B4-BE49-F238E27FC236}">
                <a16:creationId xmlns:a16="http://schemas.microsoft.com/office/drawing/2014/main" id="{B47A8186-6620-0CB8-96CF-51E300C7DAE8}"/>
              </a:ext>
            </a:extLst>
          </p:cNvPr>
          <p:cNvSpPr/>
          <p:nvPr/>
        </p:nvSpPr>
        <p:spPr>
          <a:xfrm>
            <a:off x="838203" y="4288869"/>
            <a:ext cx="1896836" cy="3714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Phase B</a:t>
            </a:r>
            <a:endParaRPr lang="zh-TW" altLang="en-US"/>
          </a:p>
        </p:txBody>
      </p:sp>
      <p:sp>
        <p:nvSpPr>
          <p:cNvPr id="15" name="矩形: 圓角 14">
            <a:extLst>
              <a:ext uri="{FF2B5EF4-FFF2-40B4-BE49-F238E27FC236}">
                <a16:creationId xmlns:a16="http://schemas.microsoft.com/office/drawing/2014/main" id="{C18CA70F-4299-F88B-A4F3-7CCD576542BB}"/>
              </a:ext>
            </a:extLst>
          </p:cNvPr>
          <p:cNvSpPr/>
          <p:nvPr/>
        </p:nvSpPr>
        <p:spPr>
          <a:xfrm>
            <a:off x="838200" y="5507655"/>
            <a:ext cx="1896836" cy="3714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Phase C</a:t>
            </a:r>
            <a:endParaRPr lang="zh-TW" altLang="en-US"/>
          </a:p>
        </p:txBody>
      </p:sp>
      <p:sp>
        <p:nvSpPr>
          <p:cNvPr id="16" name="文字方塊 15">
            <a:extLst>
              <a:ext uri="{FF2B5EF4-FFF2-40B4-BE49-F238E27FC236}">
                <a16:creationId xmlns:a16="http://schemas.microsoft.com/office/drawing/2014/main" id="{CF04477F-84D2-0E68-3EF8-22196C65EBA7}"/>
              </a:ext>
            </a:extLst>
          </p:cNvPr>
          <p:cNvSpPr txBox="1"/>
          <p:nvPr/>
        </p:nvSpPr>
        <p:spPr>
          <a:xfrm>
            <a:off x="838200" y="4663771"/>
            <a:ext cx="3705225" cy="338554"/>
          </a:xfrm>
          <a:prstGeom prst="rect">
            <a:avLst/>
          </a:prstGeom>
          <a:noFill/>
        </p:spPr>
        <p:txBody>
          <a:bodyPr wrap="square">
            <a:spAutoFit/>
          </a:bodyPr>
          <a:lstStyle/>
          <a:p>
            <a:pPr marL="285750" indent="-285750">
              <a:buFont typeface="Arial" panose="020B0604020202020204" pitchFamily="34" charset="0"/>
              <a:buChar char="•"/>
            </a:pPr>
            <a:r>
              <a:rPr lang="zh-TW" altLang="en-US" sz="1600"/>
              <a:t>學習並修正</a:t>
            </a:r>
            <a:endParaRPr lang="en-US" altLang="zh-TW" sz="1600"/>
          </a:p>
        </p:txBody>
      </p:sp>
      <p:sp>
        <p:nvSpPr>
          <p:cNvPr id="17" name="文字方塊 16">
            <a:extLst>
              <a:ext uri="{FF2B5EF4-FFF2-40B4-BE49-F238E27FC236}">
                <a16:creationId xmlns:a16="http://schemas.microsoft.com/office/drawing/2014/main" id="{D49302A6-3744-532E-77BA-5068F19A7BAB}"/>
              </a:ext>
            </a:extLst>
          </p:cNvPr>
          <p:cNvSpPr txBox="1"/>
          <p:nvPr/>
        </p:nvSpPr>
        <p:spPr>
          <a:xfrm>
            <a:off x="838200" y="5878731"/>
            <a:ext cx="3705225" cy="584775"/>
          </a:xfrm>
          <a:prstGeom prst="rect">
            <a:avLst/>
          </a:prstGeom>
          <a:noFill/>
        </p:spPr>
        <p:txBody>
          <a:bodyPr wrap="square">
            <a:spAutoFit/>
          </a:bodyPr>
          <a:lstStyle/>
          <a:p>
            <a:pPr marL="285750" indent="-285750">
              <a:buFont typeface="Arial" panose="020B0604020202020204" pitchFamily="34" charset="0"/>
              <a:buChar char="•"/>
            </a:pPr>
            <a:r>
              <a:rPr lang="zh-TW" altLang="en-US" sz="1600"/>
              <a:t>大數據調整，針對同一國家、同類型道路與型態</a:t>
            </a:r>
          </a:p>
        </p:txBody>
      </p:sp>
      <p:sp>
        <p:nvSpPr>
          <p:cNvPr id="18" name="文字方塊 17">
            <a:extLst>
              <a:ext uri="{FF2B5EF4-FFF2-40B4-BE49-F238E27FC236}">
                <a16:creationId xmlns:a16="http://schemas.microsoft.com/office/drawing/2014/main" id="{07B4B496-BE42-2769-414D-1DFE533AC40C}"/>
              </a:ext>
            </a:extLst>
          </p:cNvPr>
          <p:cNvSpPr txBox="1"/>
          <p:nvPr/>
        </p:nvSpPr>
        <p:spPr>
          <a:xfrm>
            <a:off x="4621663" y="5045441"/>
            <a:ext cx="2704191" cy="1569660"/>
          </a:xfrm>
          <a:prstGeom prst="rect">
            <a:avLst/>
          </a:prstGeom>
          <a:solidFill>
            <a:srgbClr val="FFFF00"/>
          </a:solidFill>
        </p:spPr>
        <p:txBody>
          <a:bodyPr wrap="square" rtlCol="0">
            <a:spAutoFit/>
          </a:bodyPr>
          <a:lstStyle/>
          <a:p>
            <a:r>
              <a:rPr lang="zh-TW" altLang="en-US" sz="1600" b="1">
                <a:solidFill>
                  <a:srgbClr val="1A1A1A"/>
                </a:solidFill>
                <a:latin typeface="system-ui"/>
              </a:rPr>
              <a:t>自動判斷：</a:t>
            </a:r>
            <a:endParaRPr lang="en-US" altLang="zh-TW" sz="1600" b="1">
              <a:solidFill>
                <a:srgbClr val="1A1A1A"/>
              </a:solidFill>
              <a:latin typeface="system-ui"/>
            </a:endParaRPr>
          </a:p>
          <a:p>
            <a:r>
              <a:rPr lang="zh-TW" altLang="en-US" sz="1600" b="1">
                <a:solidFill>
                  <a:srgbClr val="1A1A1A"/>
                </a:solidFill>
                <a:latin typeface="system-ui"/>
              </a:rPr>
              <a:t>線道：雙向雙車道</a:t>
            </a:r>
            <a:endParaRPr lang="en-US" altLang="zh-TW" sz="1600" b="1">
              <a:solidFill>
                <a:srgbClr val="1A1A1A"/>
              </a:solidFill>
              <a:latin typeface="system-ui"/>
            </a:endParaRPr>
          </a:p>
          <a:p>
            <a:r>
              <a:rPr lang="zh-TW" altLang="en-US" sz="1600" b="1">
                <a:solidFill>
                  <a:srgbClr val="1A1A1A"/>
                </a:solidFill>
                <a:latin typeface="system-ui"/>
              </a:rPr>
              <a:t>距離：停止線前</a:t>
            </a:r>
            <a:endParaRPr lang="en-US" altLang="zh-TW" sz="1600" b="1">
              <a:solidFill>
                <a:srgbClr val="1A1A1A"/>
              </a:solidFill>
              <a:latin typeface="system-ui"/>
            </a:endParaRPr>
          </a:p>
          <a:p>
            <a:r>
              <a:rPr lang="zh-TW" altLang="en-US" sz="1600" b="1">
                <a:solidFill>
                  <a:srgbClr val="1A1A1A"/>
                </a:solidFill>
                <a:latin typeface="system-ui"/>
              </a:rPr>
              <a:t>車速：</a:t>
            </a:r>
            <a:r>
              <a:rPr lang="en-US" altLang="zh-TW" sz="1600" b="1">
                <a:solidFill>
                  <a:srgbClr val="1A1A1A"/>
                </a:solidFill>
                <a:latin typeface="system-ui"/>
              </a:rPr>
              <a:t>30kph</a:t>
            </a:r>
          </a:p>
          <a:p>
            <a:r>
              <a:rPr lang="zh-TW" altLang="en-US" sz="1600" b="1">
                <a:solidFill>
                  <a:srgbClr val="1A1A1A"/>
                </a:solidFill>
                <a:latin typeface="system-ui"/>
              </a:rPr>
              <a:t>轉向：直行 </a:t>
            </a:r>
            <a:r>
              <a:rPr lang="en-US" altLang="zh-TW" sz="1600" b="1">
                <a:solidFill>
                  <a:srgbClr val="1A1A1A"/>
                </a:solidFill>
                <a:latin typeface="system-ui"/>
              </a:rPr>
              <a:t>(</a:t>
            </a:r>
            <a:r>
              <a:rPr lang="zh-TW" altLang="en-US" sz="1600" b="1">
                <a:solidFill>
                  <a:srgbClr val="1A1A1A"/>
                </a:solidFill>
                <a:latin typeface="system-ui"/>
              </a:rPr>
              <a:t>由西往東</a:t>
            </a:r>
            <a:r>
              <a:rPr lang="en-US" altLang="zh-TW" sz="1600" b="1">
                <a:solidFill>
                  <a:srgbClr val="1A1A1A"/>
                </a:solidFill>
                <a:latin typeface="system-ui"/>
              </a:rPr>
              <a:t>)</a:t>
            </a:r>
          </a:p>
          <a:p>
            <a:r>
              <a:rPr lang="zh-TW" altLang="en-US" sz="1600" b="1">
                <a:solidFill>
                  <a:srgbClr val="1A1A1A"/>
                </a:solidFill>
                <a:latin typeface="system-ui"/>
              </a:rPr>
              <a:t>車種：小客車</a:t>
            </a:r>
            <a:endParaRPr lang="zh-TW" altLang="en-US" sz="1000"/>
          </a:p>
        </p:txBody>
      </p:sp>
      <p:sp>
        <p:nvSpPr>
          <p:cNvPr id="19" name="文字方塊 18">
            <a:extLst>
              <a:ext uri="{FF2B5EF4-FFF2-40B4-BE49-F238E27FC236}">
                <a16:creationId xmlns:a16="http://schemas.microsoft.com/office/drawing/2014/main" id="{EA08D43F-D7F5-6E34-103B-7E2C8B40A575}"/>
              </a:ext>
            </a:extLst>
          </p:cNvPr>
          <p:cNvSpPr txBox="1"/>
          <p:nvPr/>
        </p:nvSpPr>
        <p:spPr>
          <a:xfrm>
            <a:off x="4621663" y="2665625"/>
            <a:ext cx="2704191" cy="1077218"/>
          </a:xfrm>
          <a:prstGeom prst="rect">
            <a:avLst/>
          </a:prstGeom>
          <a:solidFill>
            <a:srgbClr val="FFFF00"/>
          </a:solidFill>
        </p:spPr>
        <p:txBody>
          <a:bodyPr wrap="square" rtlCol="0">
            <a:spAutoFit/>
          </a:bodyPr>
          <a:lstStyle/>
          <a:p>
            <a:r>
              <a:rPr lang="zh-TW" altLang="en-US" sz="1600" b="1">
                <a:solidFill>
                  <a:srgbClr val="1A1A1A"/>
                </a:solidFill>
                <a:latin typeface="system-ui"/>
              </a:rPr>
              <a:t>位置：固定於號誌桿</a:t>
            </a:r>
            <a:endParaRPr lang="en-US" altLang="zh-TW" sz="1600" b="1">
              <a:solidFill>
                <a:srgbClr val="1A1A1A"/>
              </a:solidFill>
              <a:latin typeface="system-ui"/>
            </a:endParaRPr>
          </a:p>
          <a:p>
            <a:r>
              <a:rPr lang="zh-TW" altLang="en-US" sz="1600" b="1">
                <a:solidFill>
                  <a:srgbClr val="1A1A1A"/>
                </a:solidFill>
                <a:latin typeface="system-ui"/>
              </a:rPr>
              <a:t>高度：在號誌桿高範圍內</a:t>
            </a:r>
            <a:endParaRPr lang="en-US" altLang="zh-TW" sz="1600" b="1">
              <a:solidFill>
                <a:srgbClr val="1A1A1A"/>
              </a:solidFill>
              <a:latin typeface="system-ui"/>
            </a:endParaRPr>
          </a:p>
          <a:p>
            <a:r>
              <a:rPr lang="zh-TW" altLang="en-US" sz="1600" b="1">
                <a:solidFill>
                  <a:srgbClr val="1A1A1A"/>
                </a:solidFill>
                <a:latin typeface="system-ui"/>
              </a:rPr>
              <a:t>預先設定：路口寬度 </a:t>
            </a:r>
            <a:r>
              <a:rPr lang="en-US" altLang="zh-TW" sz="1600" b="1">
                <a:solidFill>
                  <a:srgbClr val="1A1A1A"/>
                </a:solidFill>
                <a:latin typeface="system-ui"/>
              </a:rPr>
              <a:t>= 20m</a:t>
            </a:r>
            <a:r>
              <a:rPr lang="zh-TW" altLang="en-US" sz="1600" b="1">
                <a:solidFill>
                  <a:srgbClr val="1A1A1A"/>
                </a:solidFill>
                <a:latin typeface="system-ui"/>
              </a:rPr>
              <a:t>；朝西拍攝</a:t>
            </a:r>
            <a:endParaRPr lang="en-US" altLang="zh-TW" sz="1600" b="1">
              <a:solidFill>
                <a:srgbClr val="1A1A1A"/>
              </a:solidFill>
              <a:latin typeface="system-ui"/>
            </a:endParaRPr>
          </a:p>
        </p:txBody>
      </p:sp>
      <p:pic>
        <p:nvPicPr>
          <p:cNvPr id="22" name="圖片 21">
            <a:extLst>
              <a:ext uri="{FF2B5EF4-FFF2-40B4-BE49-F238E27FC236}">
                <a16:creationId xmlns:a16="http://schemas.microsoft.com/office/drawing/2014/main" id="{6F848952-7D73-E13F-0878-3CDF939DE1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1663" y="4498054"/>
            <a:ext cx="460443" cy="228303"/>
          </a:xfrm>
          <a:prstGeom prst="rect">
            <a:avLst/>
          </a:prstGeom>
        </p:spPr>
      </p:pic>
      <p:cxnSp>
        <p:nvCxnSpPr>
          <p:cNvPr id="24" name="直線單箭頭接點 23">
            <a:extLst>
              <a:ext uri="{FF2B5EF4-FFF2-40B4-BE49-F238E27FC236}">
                <a16:creationId xmlns:a16="http://schemas.microsoft.com/office/drawing/2014/main" id="{6FFAEE22-6BDB-B2A0-BABD-1C1C23BBCB74}"/>
              </a:ext>
            </a:extLst>
          </p:cNvPr>
          <p:cNvCxnSpPr>
            <a:cxnSpLocks/>
          </p:cNvCxnSpPr>
          <p:nvPr/>
        </p:nvCxnSpPr>
        <p:spPr>
          <a:xfrm>
            <a:off x="5176548" y="4604439"/>
            <a:ext cx="523264"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6D4ABACE-A119-908A-8113-FB27A3D99840}"/>
              </a:ext>
            </a:extLst>
          </p:cNvPr>
          <p:cNvSpPr txBox="1"/>
          <p:nvPr/>
        </p:nvSpPr>
        <p:spPr>
          <a:xfrm>
            <a:off x="5660047" y="4408391"/>
            <a:ext cx="776175" cy="369332"/>
          </a:xfrm>
          <a:prstGeom prst="rect">
            <a:avLst/>
          </a:prstGeom>
          <a:noFill/>
        </p:spPr>
        <p:txBody>
          <a:bodyPr wrap="none" rtlCol="0">
            <a:spAutoFit/>
          </a:bodyPr>
          <a:lstStyle/>
          <a:p>
            <a:r>
              <a:rPr lang="en-US" altLang="zh-TW" b="1">
                <a:solidFill>
                  <a:schemeClr val="accent3"/>
                </a:solidFill>
              </a:rPr>
              <a:t>30kph</a:t>
            </a:r>
            <a:endParaRPr lang="zh-TW" altLang="en-US" b="1">
              <a:solidFill>
                <a:schemeClr val="accent3"/>
              </a:solidFill>
            </a:endParaRPr>
          </a:p>
        </p:txBody>
      </p:sp>
      <p:sp>
        <p:nvSpPr>
          <p:cNvPr id="27" name="箭號: 向下 26">
            <a:extLst>
              <a:ext uri="{FF2B5EF4-FFF2-40B4-BE49-F238E27FC236}">
                <a16:creationId xmlns:a16="http://schemas.microsoft.com/office/drawing/2014/main" id="{61E800CC-E560-6557-3DD9-C155FC82DEC6}"/>
              </a:ext>
            </a:extLst>
          </p:cNvPr>
          <p:cNvSpPr/>
          <p:nvPr/>
        </p:nvSpPr>
        <p:spPr>
          <a:xfrm>
            <a:off x="1488329" y="3931066"/>
            <a:ext cx="593387" cy="246424"/>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8" name="箭號: 向下 27">
            <a:extLst>
              <a:ext uri="{FF2B5EF4-FFF2-40B4-BE49-F238E27FC236}">
                <a16:creationId xmlns:a16="http://schemas.microsoft.com/office/drawing/2014/main" id="{AA17EEAE-EA45-D29F-8513-9E4D9DCD68F4}"/>
              </a:ext>
            </a:extLst>
          </p:cNvPr>
          <p:cNvSpPr/>
          <p:nvPr/>
        </p:nvSpPr>
        <p:spPr>
          <a:xfrm>
            <a:off x="1488329" y="5145032"/>
            <a:ext cx="593387" cy="246424"/>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41D99078-0D91-4E99-DF5A-DE5B97DEA55D}"/>
              </a:ext>
            </a:extLst>
          </p:cNvPr>
          <p:cNvSpPr txBox="1"/>
          <p:nvPr/>
        </p:nvSpPr>
        <p:spPr>
          <a:xfrm>
            <a:off x="838199" y="1222909"/>
            <a:ext cx="9763126" cy="1200329"/>
          </a:xfrm>
          <a:prstGeom prst="rect">
            <a:avLst/>
          </a:prstGeom>
          <a:noFill/>
        </p:spPr>
        <p:txBody>
          <a:bodyPr wrap="square">
            <a:spAutoFit/>
          </a:bodyPr>
          <a:lstStyle/>
          <a:p>
            <a:pPr marL="285750" indent="-285750">
              <a:buFont typeface="Arial" panose="020B0604020202020204" pitchFamily="34" charset="0"/>
              <a:buChar char="•"/>
            </a:pPr>
            <a:r>
              <a:rPr lang="zh-TW" altLang="en-US">
                <a:latin typeface="微軟正黑體"/>
                <a:ea typeface="微軟正黑體"/>
              </a:rPr>
              <a:t>針對前述手動設定繁複耗時提出解決方案：</a:t>
            </a:r>
            <a:endParaRPr lang="en-US" altLang="zh-TW">
              <a:latin typeface="微軟正黑體"/>
              <a:ea typeface="微軟正黑體"/>
            </a:endParaRPr>
          </a:p>
          <a:p>
            <a:pPr marL="742950" lvl="1" indent="-285750">
              <a:buFont typeface="Arial" panose="020B0604020202020204" pitchFamily="34" charset="0"/>
              <a:buChar char="•"/>
            </a:pPr>
            <a:r>
              <a:rPr lang="zh-TW" altLang="en-US">
                <a:latin typeface="微軟正黑體"/>
                <a:ea typeface="微軟正黑體"/>
              </a:rPr>
              <a:t>先決條件：架設</a:t>
            </a:r>
            <a:r>
              <a:rPr lang="zh-TW" altLang="en-US">
                <a:latin typeface="微軟正黑體"/>
              </a:rPr>
              <a:t>位置固定 </a:t>
            </a:r>
            <a:r>
              <a:rPr lang="en-US" altLang="zh-TW">
                <a:latin typeface="微軟正黑體"/>
              </a:rPr>
              <a:t>(</a:t>
            </a:r>
            <a:r>
              <a:rPr lang="zh-TW" altLang="en-US">
                <a:latin typeface="微軟正黑體"/>
              </a:rPr>
              <a:t>號誌桿橫桿上</a:t>
            </a:r>
            <a:r>
              <a:rPr lang="en-US" altLang="zh-TW">
                <a:latin typeface="微軟正黑體"/>
              </a:rPr>
              <a:t>)</a:t>
            </a:r>
            <a:r>
              <a:rPr lang="zh-TW" altLang="en-US">
                <a:latin typeface="微軟正黑體"/>
              </a:rPr>
              <a:t>、</a:t>
            </a:r>
            <a:r>
              <a:rPr lang="zh-TW" altLang="en-US">
                <a:latin typeface="微軟正黑體"/>
                <a:ea typeface="微軟正黑體"/>
              </a:rPr>
              <a:t>高度固定 </a:t>
            </a:r>
            <a:r>
              <a:rPr lang="en-US" altLang="zh-TW">
                <a:latin typeface="微軟正黑體"/>
                <a:ea typeface="微軟正黑體"/>
              </a:rPr>
              <a:t>(</a:t>
            </a:r>
            <a:r>
              <a:rPr lang="zh-TW" altLang="en-US">
                <a:latin typeface="微軟正黑體"/>
                <a:ea typeface="微軟正黑體"/>
              </a:rPr>
              <a:t>號誌桿法規規範一定範圍內</a:t>
            </a:r>
            <a:r>
              <a:rPr lang="en-US" altLang="zh-TW">
                <a:latin typeface="微軟正黑體"/>
                <a:ea typeface="微軟正黑體"/>
              </a:rPr>
              <a:t>)</a:t>
            </a:r>
          </a:p>
          <a:p>
            <a:pPr marL="742950" lvl="1" indent="-285750">
              <a:buFont typeface="Arial" panose="020B0604020202020204" pitchFamily="34" charset="0"/>
              <a:buChar char="•"/>
            </a:pPr>
            <a:r>
              <a:rPr lang="zh-TW" altLang="en-US">
                <a:latin typeface="微軟正黑體"/>
                <a:ea typeface="微軟正黑體"/>
              </a:rPr>
              <a:t>預先設定：路口寬度 </a:t>
            </a:r>
            <a:r>
              <a:rPr lang="en-US" altLang="zh-TW">
                <a:latin typeface="微軟正黑體"/>
                <a:ea typeface="微軟正黑體"/>
              </a:rPr>
              <a:t>(</a:t>
            </a:r>
            <a:r>
              <a:rPr lang="zh-TW" altLang="en-US">
                <a:latin typeface="微軟正黑體"/>
                <a:ea typeface="微軟正黑體"/>
              </a:rPr>
              <a:t>決定攝影機選用焦段及拍攝角度</a:t>
            </a:r>
            <a:r>
              <a:rPr lang="en-US" altLang="zh-TW">
                <a:latin typeface="微軟正黑體"/>
                <a:ea typeface="微軟正黑體"/>
              </a:rPr>
              <a:t>)</a:t>
            </a:r>
            <a:r>
              <a:rPr lang="zh-TW" altLang="en-US">
                <a:latin typeface="微軟正黑體"/>
                <a:ea typeface="微軟正黑體"/>
              </a:rPr>
              <a:t> </a:t>
            </a:r>
            <a:endParaRPr lang="en-US" altLang="zh-TW"/>
          </a:p>
          <a:p>
            <a:pPr marL="742950" lvl="1" indent="-285750">
              <a:buFont typeface="Arial" panose="020B0604020202020204" pitchFamily="34" charset="0"/>
              <a:buChar char="•"/>
            </a:pPr>
            <a:r>
              <a:rPr lang="en-US" altLang="zh-TW">
                <a:latin typeface="微軟正黑體"/>
                <a:ea typeface="微軟正黑體"/>
              </a:rPr>
              <a:t>Solution</a:t>
            </a:r>
            <a:r>
              <a:rPr lang="zh-TW" altLang="en-US">
                <a:latin typeface="微軟正黑體"/>
                <a:ea typeface="微軟正黑體"/>
              </a:rPr>
              <a:t>：</a:t>
            </a:r>
            <a:r>
              <a:rPr lang="en-US" altLang="zh-TW">
                <a:latin typeface="微軟正黑體"/>
                <a:ea typeface="微軟正黑體"/>
              </a:rPr>
              <a:t>AI</a:t>
            </a:r>
            <a:r>
              <a:rPr lang="zh-TW" altLang="en-US">
                <a:latin typeface="微軟正黑體"/>
                <a:ea typeface="微軟正黑體"/>
              </a:rPr>
              <a:t> </a:t>
            </a:r>
            <a:r>
              <a:rPr lang="en-US" altLang="zh-TW">
                <a:latin typeface="微軟正黑體"/>
                <a:ea typeface="微軟正黑體"/>
              </a:rPr>
              <a:t>Enable </a:t>
            </a:r>
            <a:r>
              <a:rPr lang="zh-TW" altLang="en-US">
                <a:latin typeface="微軟正黑體"/>
                <a:ea typeface="微軟正黑體"/>
              </a:rPr>
              <a:t>自動偵測學習 </a:t>
            </a:r>
            <a:endParaRPr lang="en-US" altLang="zh-TW">
              <a:latin typeface="微軟正黑體"/>
              <a:ea typeface="微軟正黑體"/>
            </a:endParaRPr>
          </a:p>
        </p:txBody>
      </p:sp>
    </p:spTree>
    <p:extLst>
      <p:ext uri="{BB962C8B-B14F-4D97-AF65-F5344CB8AC3E}">
        <p14:creationId xmlns:p14="http://schemas.microsoft.com/office/powerpoint/2010/main" val="4180083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BC0A04-94F2-584B-4851-03E40F42FF85}"/>
              </a:ext>
            </a:extLst>
          </p:cNvPr>
          <p:cNvSpPr>
            <a:spLocks noGrp="1"/>
          </p:cNvSpPr>
          <p:nvPr>
            <p:ph type="title"/>
          </p:nvPr>
        </p:nvSpPr>
        <p:spPr/>
        <p:txBody>
          <a:bodyPr/>
          <a:lstStyle/>
          <a:p>
            <a:r>
              <a:rPr lang="zh-TW" altLang="en-US"/>
              <a:t>特點 </a:t>
            </a:r>
            <a:r>
              <a:rPr lang="en-US" altLang="zh-TW"/>
              <a:t> : ARMS </a:t>
            </a:r>
            <a:r>
              <a:rPr lang="zh-TW" altLang="en-US"/>
              <a:t>道路雲控系統 </a:t>
            </a:r>
          </a:p>
        </p:txBody>
      </p:sp>
      <p:sp>
        <p:nvSpPr>
          <p:cNvPr id="3" name="投影片編號版面配置區 2">
            <a:extLst>
              <a:ext uri="{FF2B5EF4-FFF2-40B4-BE49-F238E27FC236}">
                <a16:creationId xmlns:a16="http://schemas.microsoft.com/office/drawing/2014/main" id="{3603C463-BC39-525B-9158-8A58C0CD1045}"/>
              </a:ext>
            </a:extLst>
          </p:cNvPr>
          <p:cNvSpPr>
            <a:spLocks noGrp="1"/>
          </p:cNvSpPr>
          <p:nvPr>
            <p:ph type="sldNum" sz="quarter" idx="12"/>
          </p:nvPr>
        </p:nvSpPr>
        <p:spPr/>
        <p:txBody>
          <a:bodyPr/>
          <a:lstStyle/>
          <a:p>
            <a:pPr algn="ctr"/>
            <a:fld id="{6E290225-7458-4E5F-AFE5-E142CAAEBF37}" type="slidenum">
              <a:rPr lang="en-US" smtClean="0"/>
              <a:pPr algn="ctr"/>
              <a:t>46</a:t>
            </a:fld>
            <a:endParaRPr lang="en-US"/>
          </a:p>
        </p:txBody>
      </p:sp>
      <p:sp>
        <p:nvSpPr>
          <p:cNvPr id="4" name="內容版面配置區 3">
            <a:extLst>
              <a:ext uri="{FF2B5EF4-FFF2-40B4-BE49-F238E27FC236}">
                <a16:creationId xmlns:a16="http://schemas.microsoft.com/office/drawing/2014/main" id="{70F43318-1A6C-8F50-BB07-59E7AC6B386D}"/>
              </a:ext>
            </a:extLst>
          </p:cNvPr>
          <p:cNvSpPr>
            <a:spLocks noGrp="1"/>
          </p:cNvSpPr>
          <p:nvPr>
            <p:ph idx="1"/>
          </p:nvPr>
        </p:nvSpPr>
        <p:spPr>
          <a:xfrm>
            <a:off x="12351657" y="1388962"/>
            <a:ext cx="10515600" cy="4788001"/>
          </a:xfrm>
        </p:spPr>
        <p:txBody>
          <a:bodyPr/>
          <a:lstStyle/>
          <a:p>
            <a:r>
              <a:rPr lang="en-US" altLang="zh-TW"/>
              <a:t>ARMS</a:t>
            </a:r>
            <a:r>
              <a:rPr lang="zh-TW" altLang="en-US"/>
              <a:t> </a:t>
            </a:r>
            <a:r>
              <a:rPr lang="en-US" altLang="zh-TW"/>
              <a:t>1.0 ITS Plug In</a:t>
            </a:r>
          </a:p>
          <a:p>
            <a:pPr lvl="1"/>
            <a:r>
              <a:rPr lang="zh-TW" altLang="en-US"/>
              <a:t>資產管理</a:t>
            </a:r>
            <a:endParaRPr lang="en-US" altLang="zh-TW"/>
          </a:p>
          <a:p>
            <a:pPr lvl="1"/>
            <a:r>
              <a:rPr lang="zh-TW" altLang="en-US"/>
              <a:t>自動偵測</a:t>
            </a:r>
            <a:r>
              <a:rPr lang="en-US" altLang="zh-TW"/>
              <a:t>…</a:t>
            </a:r>
          </a:p>
          <a:p>
            <a:endParaRPr lang="en-US" altLang="zh-TW"/>
          </a:p>
          <a:p>
            <a:r>
              <a:rPr lang="en-US" altLang="zh-TW"/>
              <a:t>ARMS 2.0 ITS Plug in</a:t>
            </a:r>
          </a:p>
          <a:p>
            <a:pPr lvl="1"/>
            <a:r>
              <a:rPr lang="zh-TW" altLang="en-US"/>
              <a:t>把 </a:t>
            </a:r>
            <a:r>
              <a:rPr lang="en-US" altLang="zh-TW"/>
              <a:t>ITERS</a:t>
            </a:r>
            <a:r>
              <a:rPr lang="zh-TW" altLang="en-US"/>
              <a:t> 那些功能描述一下</a:t>
            </a:r>
            <a:r>
              <a:rPr lang="en-US" altLang="zh-TW"/>
              <a:t>, </a:t>
            </a:r>
            <a:r>
              <a:rPr lang="zh-TW" altLang="en-US"/>
              <a:t>包含 </a:t>
            </a:r>
            <a:r>
              <a:rPr lang="en-US" altLang="zh-TW"/>
              <a:t>VA</a:t>
            </a:r>
          </a:p>
          <a:p>
            <a:endParaRPr lang="en-US" altLang="zh-TW"/>
          </a:p>
        </p:txBody>
      </p:sp>
      <p:sp>
        <p:nvSpPr>
          <p:cNvPr id="6" name="文字方塊 5">
            <a:extLst>
              <a:ext uri="{FF2B5EF4-FFF2-40B4-BE49-F238E27FC236}">
                <a16:creationId xmlns:a16="http://schemas.microsoft.com/office/drawing/2014/main" id="{CD3BD0A9-1C19-0983-438B-F9998DF9A949}"/>
              </a:ext>
            </a:extLst>
          </p:cNvPr>
          <p:cNvSpPr txBox="1"/>
          <p:nvPr/>
        </p:nvSpPr>
        <p:spPr>
          <a:xfrm>
            <a:off x="15556228" y="1323614"/>
            <a:ext cx="6096000" cy="369332"/>
          </a:xfrm>
          <a:prstGeom prst="rect">
            <a:avLst/>
          </a:prstGeom>
          <a:noFill/>
        </p:spPr>
        <p:txBody>
          <a:bodyPr wrap="square">
            <a:spAutoFit/>
          </a:bodyPr>
          <a:lstStyle/>
          <a:p>
            <a:r>
              <a:rPr lang="en-US" altLang="zh-TW"/>
              <a:t>1.0</a:t>
            </a:r>
            <a:r>
              <a:rPr lang="zh-TW" altLang="en-US"/>
              <a:t> 放一班 </a:t>
            </a:r>
            <a:r>
              <a:rPr lang="en-US" altLang="zh-TW"/>
              <a:t>ARMS</a:t>
            </a:r>
            <a:r>
              <a:rPr lang="zh-TW" altLang="en-US"/>
              <a:t> 畫面</a:t>
            </a:r>
            <a:r>
              <a:rPr lang="en-US" altLang="zh-TW"/>
              <a:t>, </a:t>
            </a:r>
            <a:r>
              <a:rPr lang="zh-TW" altLang="en-US"/>
              <a:t>資產管理</a:t>
            </a:r>
          </a:p>
        </p:txBody>
      </p:sp>
      <p:sp>
        <p:nvSpPr>
          <p:cNvPr id="7" name="文字方塊 6">
            <a:extLst>
              <a:ext uri="{FF2B5EF4-FFF2-40B4-BE49-F238E27FC236}">
                <a16:creationId xmlns:a16="http://schemas.microsoft.com/office/drawing/2014/main" id="{F30EA57D-5FBB-5B72-03E8-188C2CC6AA3B}"/>
              </a:ext>
            </a:extLst>
          </p:cNvPr>
          <p:cNvSpPr txBox="1"/>
          <p:nvPr/>
        </p:nvSpPr>
        <p:spPr>
          <a:xfrm>
            <a:off x="15556228" y="3839388"/>
            <a:ext cx="6096000" cy="369332"/>
          </a:xfrm>
          <a:prstGeom prst="rect">
            <a:avLst/>
          </a:prstGeom>
          <a:noFill/>
        </p:spPr>
        <p:txBody>
          <a:bodyPr wrap="square">
            <a:spAutoFit/>
          </a:bodyPr>
          <a:lstStyle/>
          <a:p>
            <a:r>
              <a:rPr lang="zh-TW" altLang="en-US"/>
              <a:t>放 </a:t>
            </a:r>
            <a:r>
              <a:rPr lang="en-US" altLang="zh-TW"/>
              <a:t>ARMS,</a:t>
            </a:r>
            <a:r>
              <a:rPr lang="zh-TW" altLang="en-US"/>
              <a:t> 加流量偵測那些功能畫面</a:t>
            </a:r>
          </a:p>
        </p:txBody>
      </p:sp>
      <p:pic>
        <p:nvPicPr>
          <p:cNvPr id="5" name="圖片 4">
            <a:extLst>
              <a:ext uri="{FF2B5EF4-FFF2-40B4-BE49-F238E27FC236}">
                <a16:creationId xmlns:a16="http://schemas.microsoft.com/office/drawing/2014/main" id="{BBD0B6DE-F907-FDFD-31FC-6CB40C5F1D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1693" y="1119188"/>
            <a:ext cx="4764516" cy="2680040"/>
          </a:xfrm>
          <a:prstGeom prst="rect">
            <a:avLst/>
          </a:prstGeom>
        </p:spPr>
      </p:pic>
      <p:sp>
        <p:nvSpPr>
          <p:cNvPr id="8" name="矩形 7">
            <a:extLst>
              <a:ext uri="{FF2B5EF4-FFF2-40B4-BE49-F238E27FC236}">
                <a16:creationId xmlns:a16="http://schemas.microsoft.com/office/drawing/2014/main" id="{4E8A980C-C48F-2767-06F0-539F7917089D}"/>
              </a:ext>
            </a:extLst>
          </p:cNvPr>
          <p:cNvSpPr/>
          <p:nvPr/>
        </p:nvSpPr>
        <p:spPr>
          <a:xfrm>
            <a:off x="5561692" y="3450296"/>
            <a:ext cx="2177142" cy="30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資產管理</a:t>
            </a:r>
          </a:p>
        </p:txBody>
      </p:sp>
      <p:pic>
        <p:nvPicPr>
          <p:cNvPr id="9" name="圖片 8">
            <a:extLst>
              <a:ext uri="{FF2B5EF4-FFF2-40B4-BE49-F238E27FC236}">
                <a16:creationId xmlns:a16="http://schemas.microsoft.com/office/drawing/2014/main" id="{985356A3-6CA7-0B31-A65C-FA85C6A308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21379" y="4071629"/>
            <a:ext cx="2432995" cy="2172316"/>
          </a:xfrm>
          <a:prstGeom prst="rect">
            <a:avLst/>
          </a:prstGeom>
        </p:spPr>
      </p:pic>
      <p:pic>
        <p:nvPicPr>
          <p:cNvPr id="10" name="圖片 9">
            <a:extLst>
              <a:ext uri="{FF2B5EF4-FFF2-40B4-BE49-F238E27FC236}">
                <a16:creationId xmlns:a16="http://schemas.microsoft.com/office/drawing/2014/main" id="{0FB3E453-3A06-584E-190A-5FD5319165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75350" y="4097030"/>
            <a:ext cx="3258008" cy="2123444"/>
          </a:xfrm>
          <a:prstGeom prst="rect">
            <a:avLst/>
          </a:prstGeom>
        </p:spPr>
      </p:pic>
      <p:sp>
        <p:nvSpPr>
          <p:cNvPr id="11" name="矩形 10">
            <a:extLst>
              <a:ext uri="{FF2B5EF4-FFF2-40B4-BE49-F238E27FC236}">
                <a16:creationId xmlns:a16="http://schemas.microsoft.com/office/drawing/2014/main" id="{4F209A22-B269-C9BF-62D8-7B1054901029}"/>
              </a:ext>
            </a:extLst>
          </p:cNvPr>
          <p:cNvSpPr/>
          <p:nvPr/>
        </p:nvSpPr>
        <p:spPr>
          <a:xfrm>
            <a:off x="18505900" y="6269345"/>
            <a:ext cx="2415266" cy="30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路網壅塞路段呈現</a:t>
            </a:r>
          </a:p>
        </p:txBody>
      </p:sp>
      <p:sp>
        <p:nvSpPr>
          <p:cNvPr id="12" name="矩形 11">
            <a:extLst>
              <a:ext uri="{FF2B5EF4-FFF2-40B4-BE49-F238E27FC236}">
                <a16:creationId xmlns:a16="http://schemas.microsoft.com/office/drawing/2014/main" id="{37EA7D02-FBEF-FCCA-B523-7F8A659F87C2}"/>
              </a:ext>
            </a:extLst>
          </p:cNvPr>
          <p:cNvSpPr/>
          <p:nvPr/>
        </p:nvSpPr>
        <p:spPr>
          <a:xfrm>
            <a:off x="5583011" y="6243945"/>
            <a:ext cx="2177142" cy="30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號誌績效評估</a:t>
            </a:r>
          </a:p>
        </p:txBody>
      </p:sp>
      <p:sp>
        <p:nvSpPr>
          <p:cNvPr id="13" name="文字方塊 12">
            <a:extLst>
              <a:ext uri="{FF2B5EF4-FFF2-40B4-BE49-F238E27FC236}">
                <a16:creationId xmlns:a16="http://schemas.microsoft.com/office/drawing/2014/main" id="{D20F6845-4476-8A17-D635-02351EF02B62}"/>
              </a:ext>
            </a:extLst>
          </p:cNvPr>
          <p:cNvSpPr txBox="1"/>
          <p:nvPr/>
        </p:nvSpPr>
        <p:spPr>
          <a:xfrm>
            <a:off x="838200" y="1275196"/>
            <a:ext cx="4822371" cy="1945404"/>
          </a:xfrm>
          <a:prstGeom prst="rect">
            <a:avLst/>
          </a:prstGeom>
          <a:noFill/>
        </p:spPr>
        <p:txBody>
          <a:bodyPr wrap="square" rtlCol="0">
            <a:spAutoFit/>
          </a:bodyPr>
          <a:lstStyle/>
          <a:p>
            <a:pPr>
              <a:lnSpc>
                <a:spcPct val="150000"/>
              </a:lnSpc>
            </a:pPr>
            <a:r>
              <a:rPr lang="en-US" altLang="zh-TW" b="1"/>
              <a:t>ARMS</a:t>
            </a:r>
            <a:r>
              <a:rPr lang="zh-TW" altLang="en-US" b="1"/>
              <a:t> </a:t>
            </a:r>
            <a:r>
              <a:rPr lang="en-US" altLang="zh-TW" b="1"/>
              <a:t>1.5 ITS Plug-in</a:t>
            </a:r>
            <a:r>
              <a:rPr lang="zh-TW" altLang="en-US" b="1"/>
              <a:t>：</a:t>
            </a:r>
          </a:p>
          <a:p>
            <a:pPr marL="285750" indent="-285750">
              <a:lnSpc>
                <a:spcPct val="150000"/>
              </a:lnSpc>
              <a:buFont typeface="Arial" panose="020B0604020202020204" pitchFamily="34" charset="0"/>
              <a:buChar char="•"/>
            </a:pPr>
            <a:r>
              <a:rPr lang="zh-TW" altLang="en-US" sz="1600"/>
              <a:t>資產管理</a:t>
            </a:r>
            <a:endParaRPr lang="en-US" altLang="zh-TW" sz="1600"/>
          </a:p>
          <a:p>
            <a:pPr marL="285750" indent="-285750">
              <a:lnSpc>
                <a:spcPct val="150000"/>
              </a:lnSpc>
              <a:buFont typeface="Arial" panose="020B0604020202020204" pitchFamily="34" charset="0"/>
              <a:buChar char="•"/>
            </a:pPr>
            <a:r>
              <a:rPr lang="zh-TW" altLang="en-US" sz="1600"/>
              <a:t>偵測號誌燈燈相</a:t>
            </a:r>
            <a:endParaRPr lang="en-US" altLang="zh-TW" sz="1600"/>
          </a:p>
          <a:p>
            <a:pPr marL="285750" indent="-285750">
              <a:lnSpc>
                <a:spcPct val="150000"/>
              </a:lnSpc>
              <a:buFont typeface="Arial" panose="020B0604020202020204" pitchFamily="34" charset="0"/>
              <a:buChar char="•"/>
            </a:pPr>
            <a:r>
              <a:rPr lang="zh-TW" altLang="en-US" sz="1600"/>
              <a:t>號誌燈故障偵測</a:t>
            </a:r>
            <a:endParaRPr lang="en-US" altLang="zh-TW" sz="1600"/>
          </a:p>
          <a:p>
            <a:pPr marL="285750" indent="-285750">
              <a:lnSpc>
                <a:spcPct val="150000"/>
              </a:lnSpc>
              <a:buFont typeface="Arial" panose="020B0604020202020204" pitchFamily="34" charset="0"/>
              <a:buChar char="•"/>
            </a:pPr>
            <a:r>
              <a:rPr lang="zh-TW" altLang="en-US" sz="1600"/>
              <a:t>自動派工</a:t>
            </a:r>
            <a:endParaRPr lang="en-US" altLang="zh-TW" sz="1600"/>
          </a:p>
        </p:txBody>
      </p:sp>
      <p:sp>
        <p:nvSpPr>
          <p:cNvPr id="14" name="文字方塊 13">
            <a:extLst>
              <a:ext uri="{FF2B5EF4-FFF2-40B4-BE49-F238E27FC236}">
                <a16:creationId xmlns:a16="http://schemas.microsoft.com/office/drawing/2014/main" id="{2F42BA80-CD06-F5A6-7416-148A1609AF02}"/>
              </a:ext>
            </a:extLst>
          </p:cNvPr>
          <p:cNvSpPr txBox="1"/>
          <p:nvPr/>
        </p:nvSpPr>
        <p:spPr>
          <a:xfrm>
            <a:off x="14186159" y="1692946"/>
            <a:ext cx="1941853" cy="1815882"/>
          </a:xfrm>
          <a:prstGeom prst="rect">
            <a:avLst/>
          </a:prstGeom>
          <a:noFill/>
        </p:spPr>
        <p:txBody>
          <a:bodyPr wrap="square" rtlCol="0">
            <a:spAutoFit/>
          </a:bodyPr>
          <a:lstStyle/>
          <a:p>
            <a:pPr marL="285750" indent="-285750">
              <a:buFontTx/>
              <a:buChar char="-"/>
            </a:pPr>
            <a:r>
              <a:rPr lang="en-US" altLang="zh-TW" sz="1600"/>
              <a:t>TSL Assets Mgt</a:t>
            </a:r>
          </a:p>
          <a:p>
            <a:pPr marL="285750" indent="-285750">
              <a:buFontTx/>
              <a:buChar char="-"/>
            </a:pPr>
            <a:r>
              <a:rPr lang="en-US" altLang="zh-TW" sz="1600"/>
              <a:t>Diagnostic</a:t>
            </a:r>
          </a:p>
          <a:p>
            <a:pPr marL="285750" indent="-285750">
              <a:buFontTx/>
              <a:buChar char="-"/>
            </a:pPr>
            <a:r>
              <a:rPr lang="en-US" altLang="zh-TW" sz="1600"/>
              <a:t>Humic Centric</a:t>
            </a:r>
          </a:p>
          <a:p>
            <a:pPr marL="285750" indent="-285750">
              <a:buFontTx/>
              <a:buChar char="-"/>
            </a:pPr>
            <a:r>
              <a:rPr lang="en-US" altLang="zh-TW" sz="1600"/>
              <a:t>Work Order</a:t>
            </a:r>
          </a:p>
          <a:p>
            <a:pPr marL="285750" indent="-285750">
              <a:buFontTx/>
              <a:buChar char="-"/>
            </a:pPr>
            <a:r>
              <a:rPr lang="en-US" altLang="zh-TW" sz="1600"/>
              <a:t>PMS</a:t>
            </a:r>
          </a:p>
          <a:p>
            <a:pPr marL="285750" indent="-285750">
              <a:buFontTx/>
              <a:buChar char="-"/>
            </a:pPr>
            <a:endParaRPr lang="en-US" altLang="zh-TW" sz="1600"/>
          </a:p>
          <a:p>
            <a:pPr marL="285750" indent="-285750">
              <a:buFontTx/>
              <a:buChar char="-"/>
            </a:pPr>
            <a:endParaRPr lang="zh-TW" altLang="en-US" sz="1600"/>
          </a:p>
        </p:txBody>
      </p:sp>
      <p:sp>
        <p:nvSpPr>
          <p:cNvPr id="16" name="文字方塊 15">
            <a:extLst>
              <a:ext uri="{FF2B5EF4-FFF2-40B4-BE49-F238E27FC236}">
                <a16:creationId xmlns:a16="http://schemas.microsoft.com/office/drawing/2014/main" id="{B904B449-80A8-D98C-15FC-566F68EE2A0D}"/>
              </a:ext>
            </a:extLst>
          </p:cNvPr>
          <p:cNvSpPr txBox="1"/>
          <p:nvPr/>
        </p:nvSpPr>
        <p:spPr>
          <a:xfrm>
            <a:off x="838200" y="3643054"/>
            <a:ext cx="4822371" cy="2685607"/>
          </a:xfrm>
          <a:prstGeom prst="rect">
            <a:avLst/>
          </a:prstGeom>
          <a:noFill/>
        </p:spPr>
        <p:txBody>
          <a:bodyPr wrap="square" rtlCol="0">
            <a:spAutoFit/>
          </a:bodyPr>
          <a:lstStyle/>
          <a:p>
            <a:pPr>
              <a:lnSpc>
                <a:spcPct val="150000"/>
              </a:lnSpc>
            </a:pPr>
            <a:r>
              <a:rPr lang="en-US" altLang="zh-TW" b="1"/>
              <a:t>ARMS</a:t>
            </a:r>
            <a:r>
              <a:rPr lang="zh-TW" altLang="en-US" b="1"/>
              <a:t> </a:t>
            </a:r>
            <a:r>
              <a:rPr lang="en-US" altLang="zh-TW" b="1"/>
              <a:t>2.5 ITS Plug-in</a:t>
            </a:r>
            <a:r>
              <a:rPr lang="zh-TW" altLang="en-US" b="1"/>
              <a:t>：</a:t>
            </a:r>
          </a:p>
          <a:p>
            <a:pPr marL="285750" indent="-285750">
              <a:lnSpc>
                <a:spcPct val="150000"/>
              </a:lnSpc>
              <a:buFont typeface="Arial" panose="020B0604020202020204" pitchFamily="34" charset="0"/>
              <a:buChar char="•"/>
            </a:pPr>
            <a:r>
              <a:rPr lang="zh-TW" altLang="en-US" sz="1600"/>
              <a:t>設備管理及狀態偵測</a:t>
            </a:r>
            <a:endParaRPr lang="en-US" altLang="zh-TW" sz="1600"/>
          </a:p>
          <a:p>
            <a:pPr marL="285750" indent="-285750">
              <a:lnSpc>
                <a:spcPct val="150000"/>
              </a:lnSpc>
              <a:buFont typeface="Arial" panose="020B0604020202020204" pitchFamily="34" charset="0"/>
              <a:buChar char="•"/>
            </a:pPr>
            <a:r>
              <a:rPr lang="zh-TW" altLang="en-US" sz="1600"/>
              <a:t>交通數據存儲 </a:t>
            </a:r>
            <a:endParaRPr lang="en-US" altLang="zh-TW" sz="1600"/>
          </a:p>
          <a:p>
            <a:pPr marL="285750" indent="-285750">
              <a:lnSpc>
                <a:spcPct val="150000"/>
              </a:lnSpc>
              <a:buFont typeface="Arial" panose="020B0604020202020204" pitchFamily="34" charset="0"/>
              <a:buChar char="•"/>
            </a:pPr>
            <a:r>
              <a:rPr lang="zh-TW" altLang="en-US" sz="1600"/>
              <a:t>交通資料呈現 </a:t>
            </a:r>
            <a:r>
              <a:rPr lang="en-US" altLang="zh-TW" sz="1600"/>
              <a:t>(</a:t>
            </a:r>
            <a:r>
              <a:rPr lang="zh-TW" altLang="en-US" sz="1600"/>
              <a:t>轉向量、流量、速度</a:t>
            </a:r>
            <a:r>
              <a:rPr lang="en-US" altLang="zh-TW" sz="1600"/>
              <a:t>…)</a:t>
            </a:r>
          </a:p>
          <a:p>
            <a:pPr marL="285750" indent="-285750">
              <a:lnSpc>
                <a:spcPct val="150000"/>
              </a:lnSpc>
              <a:buFont typeface="Arial" panose="020B0604020202020204" pitchFamily="34" charset="0"/>
              <a:buChar char="•"/>
            </a:pPr>
            <a:r>
              <a:rPr lang="zh-TW" altLang="en-US" sz="1600"/>
              <a:t>交通事件回報 </a:t>
            </a:r>
            <a:r>
              <a:rPr lang="en-US" altLang="zh-TW" sz="1600"/>
              <a:t>(</a:t>
            </a:r>
            <a:r>
              <a:rPr lang="zh-TW" altLang="en-US" sz="1600"/>
              <a:t>車禍、違規、壅塞</a:t>
            </a:r>
            <a:r>
              <a:rPr lang="en-US" altLang="zh-TW" sz="1600"/>
              <a:t>…)</a:t>
            </a:r>
          </a:p>
          <a:p>
            <a:pPr marL="285750" indent="-285750">
              <a:lnSpc>
                <a:spcPct val="150000"/>
              </a:lnSpc>
              <a:buFont typeface="Arial" panose="020B0604020202020204" pitchFamily="34" charset="0"/>
              <a:buChar char="•"/>
            </a:pPr>
            <a:r>
              <a:rPr lang="zh-TW" altLang="en-US" sz="1600"/>
              <a:t>號誌績效計算及追蹤</a:t>
            </a:r>
          </a:p>
          <a:p>
            <a:pPr marL="285750" indent="-285750">
              <a:lnSpc>
                <a:spcPct val="150000"/>
              </a:lnSpc>
              <a:buFont typeface="Arial" panose="020B0604020202020204" pitchFamily="34" charset="0"/>
              <a:buChar char="•"/>
            </a:pPr>
            <a:r>
              <a:rPr lang="en-US" altLang="zh-TW" sz="1600"/>
              <a:t>AI</a:t>
            </a:r>
            <a:r>
              <a:rPr lang="zh-TW" altLang="en-US" sz="1600"/>
              <a:t> </a:t>
            </a:r>
            <a:r>
              <a:rPr lang="en-US" altLang="zh-TW" sz="1600"/>
              <a:t>Enable Video Analytics </a:t>
            </a:r>
            <a:r>
              <a:rPr lang="zh-TW" altLang="en-US" sz="1600"/>
              <a:t>設定</a:t>
            </a:r>
            <a:endParaRPr lang="en-US" altLang="zh-TW" sz="1600"/>
          </a:p>
        </p:txBody>
      </p:sp>
      <p:sp>
        <p:nvSpPr>
          <p:cNvPr id="15" name="矩形 14">
            <a:extLst>
              <a:ext uri="{FF2B5EF4-FFF2-40B4-BE49-F238E27FC236}">
                <a16:creationId xmlns:a16="http://schemas.microsoft.com/office/drawing/2014/main" id="{207A7FDB-EF61-1FC4-C18F-E9700C7CAF70}"/>
              </a:ext>
            </a:extLst>
          </p:cNvPr>
          <p:cNvSpPr/>
          <p:nvPr/>
        </p:nvSpPr>
        <p:spPr>
          <a:xfrm>
            <a:off x="8304329" y="6243945"/>
            <a:ext cx="2450045" cy="30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路口轉向量資料</a:t>
            </a:r>
          </a:p>
        </p:txBody>
      </p:sp>
      <p:sp>
        <p:nvSpPr>
          <p:cNvPr id="17" name="矩形 16">
            <a:extLst>
              <a:ext uri="{FF2B5EF4-FFF2-40B4-BE49-F238E27FC236}">
                <a16:creationId xmlns:a16="http://schemas.microsoft.com/office/drawing/2014/main" id="{2F948C1E-94AC-197F-FE5A-F70144A7807F}"/>
              </a:ext>
            </a:extLst>
          </p:cNvPr>
          <p:cNvSpPr/>
          <p:nvPr/>
        </p:nvSpPr>
        <p:spPr>
          <a:xfrm>
            <a:off x="15058301" y="6269345"/>
            <a:ext cx="2304000" cy="3039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路段流量及速度資料</a:t>
            </a:r>
          </a:p>
        </p:txBody>
      </p:sp>
      <p:pic>
        <p:nvPicPr>
          <p:cNvPr id="18" name="圖片 17">
            <a:extLst>
              <a:ext uri="{FF2B5EF4-FFF2-40B4-BE49-F238E27FC236}">
                <a16:creationId xmlns:a16="http://schemas.microsoft.com/office/drawing/2014/main" id="{553CC515-F967-0368-0B69-EF8C1ED9CFE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501816" y="4100535"/>
            <a:ext cx="2419350" cy="2168810"/>
          </a:xfrm>
          <a:prstGeom prst="rect">
            <a:avLst/>
          </a:prstGeom>
        </p:spPr>
      </p:pic>
      <p:pic>
        <p:nvPicPr>
          <p:cNvPr id="19" name="圖片 18">
            <a:extLst>
              <a:ext uri="{FF2B5EF4-FFF2-40B4-BE49-F238E27FC236}">
                <a16:creationId xmlns:a16="http://schemas.microsoft.com/office/drawing/2014/main" id="{0628E898-C782-A995-EAC0-46309FB8EFA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86869" y="4071628"/>
            <a:ext cx="2181893" cy="2181893"/>
          </a:xfrm>
          <a:prstGeom prst="rect">
            <a:avLst/>
          </a:prstGeom>
        </p:spPr>
      </p:pic>
    </p:spTree>
    <p:extLst>
      <p:ext uri="{BB962C8B-B14F-4D97-AF65-F5344CB8AC3E}">
        <p14:creationId xmlns:p14="http://schemas.microsoft.com/office/powerpoint/2010/main" val="3924634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C34331-6C5D-8274-818F-4109F798CB37}"/>
              </a:ext>
            </a:extLst>
          </p:cNvPr>
          <p:cNvSpPr>
            <a:spLocks noGrp="1"/>
          </p:cNvSpPr>
          <p:nvPr>
            <p:ph type="title"/>
          </p:nvPr>
        </p:nvSpPr>
        <p:spPr/>
        <p:txBody>
          <a:bodyPr/>
          <a:lstStyle/>
          <a:p>
            <a:r>
              <a:rPr lang="en-US" altLang="zh-TW"/>
              <a:t>ARMS</a:t>
            </a:r>
            <a:r>
              <a:rPr lang="zh-TW" altLang="en-US"/>
              <a:t> </a:t>
            </a:r>
            <a:r>
              <a:rPr lang="en-US" altLang="zh-TW"/>
              <a:t>- </a:t>
            </a:r>
            <a:r>
              <a:rPr lang="zh-TW" altLang="en-US"/>
              <a:t> 整合 </a:t>
            </a:r>
            <a:r>
              <a:rPr lang="en-US" altLang="zh-TW"/>
              <a:t>Video Analytics</a:t>
            </a:r>
            <a:r>
              <a:rPr lang="zh-TW" altLang="en-US"/>
              <a:t> </a:t>
            </a:r>
            <a:r>
              <a:rPr lang="en-US" altLang="zh-TW"/>
              <a:t>(3</a:t>
            </a:r>
            <a:r>
              <a:rPr lang="en-US" altLang="zh-TW" baseline="30000"/>
              <a:t>rd</a:t>
            </a:r>
            <a:r>
              <a:rPr lang="en-US" altLang="zh-TW"/>
              <a:t> party)</a:t>
            </a:r>
            <a:endParaRPr lang="zh-TW" altLang="en-US"/>
          </a:p>
        </p:txBody>
      </p:sp>
      <p:sp>
        <p:nvSpPr>
          <p:cNvPr id="3" name="投影片編號版面配置區 2">
            <a:extLst>
              <a:ext uri="{FF2B5EF4-FFF2-40B4-BE49-F238E27FC236}">
                <a16:creationId xmlns:a16="http://schemas.microsoft.com/office/drawing/2014/main" id="{4AB69E3C-9D8B-7E13-5F91-517AF896F1C6}"/>
              </a:ext>
            </a:extLst>
          </p:cNvPr>
          <p:cNvSpPr>
            <a:spLocks noGrp="1"/>
          </p:cNvSpPr>
          <p:nvPr>
            <p:ph type="sldNum" sz="quarter" idx="12"/>
          </p:nvPr>
        </p:nvSpPr>
        <p:spPr/>
        <p:txBody>
          <a:bodyPr/>
          <a:lstStyle/>
          <a:p>
            <a:pPr algn="ctr"/>
            <a:fld id="{6E290225-7458-4E5F-AFE5-E142CAAEBF37}" type="slidenum">
              <a:rPr lang="en-US" smtClean="0"/>
              <a:pPr algn="ctr"/>
              <a:t>47</a:t>
            </a:fld>
            <a:endParaRPr lang="en-US"/>
          </a:p>
        </p:txBody>
      </p:sp>
      <p:sp>
        <p:nvSpPr>
          <p:cNvPr id="4" name="內容版面配置區 3">
            <a:extLst>
              <a:ext uri="{FF2B5EF4-FFF2-40B4-BE49-F238E27FC236}">
                <a16:creationId xmlns:a16="http://schemas.microsoft.com/office/drawing/2014/main" id="{973CE8D8-39C9-3138-02E9-EAE41885FA62}"/>
              </a:ext>
            </a:extLst>
          </p:cNvPr>
          <p:cNvSpPr>
            <a:spLocks noGrp="1"/>
          </p:cNvSpPr>
          <p:nvPr>
            <p:ph idx="1"/>
          </p:nvPr>
        </p:nvSpPr>
        <p:spPr/>
        <p:txBody>
          <a:bodyPr vert="horz" lIns="91440" tIns="45720" rIns="91440" bIns="45720" rtlCol="0" anchor="t">
            <a:normAutofit/>
          </a:bodyPr>
          <a:lstStyle/>
          <a:p>
            <a:pPr marL="285750" indent="-285750"/>
            <a:r>
              <a:rPr lang="zh-TW" sz="1600">
                <a:solidFill>
                  <a:srgbClr val="000000"/>
                </a:solidFill>
                <a:latin typeface="Calibri"/>
                <a:ea typeface="微軟正黑體"/>
                <a:cs typeface="Calibri"/>
              </a:rPr>
              <a:t>車種、自行車、行人區別</a:t>
            </a:r>
            <a:endParaRPr lang="en-US" altLang="zh-TW" sz="1600">
              <a:solidFill>
                <a:srgbClr val="000000"/>
              </a:solidFill>
              <a:latin typeface="Calibri"/>
              <a:ea typeface="微軟正黑體"/>
              <a:cs typeface="Calibri"/>
            </a:endParaRPr>
          </a:p>
          <a:p>
            <a:pPr marL="285750" indent="-285750"/>
            <a:r>
              <a:rPr lang="zh-TW" sz="1600">
                <a:solidFill>
                  <a:srgbClr val="000000"/>
                </a:solidFill>
                <a:latin typeface="Calibri"/>
                <a:cs typeface="Calibri"/>
              </a:rPr>
              <a:t>轉彎、車輛移動方向軌跡追蹤</a:t>
            </a:r>
            <a:endParaRPr lang="en-US" altLang="zh-TW" sz="1600">
              <a:solidFill>
                <a:srgbClr val="000000"/>
              </a:solidFill>
              <a:latin typeface="Calibri"/>
              <a:cs typeface="Calibri"/>
            </a:endParaRPr>
          </a:p>
          <a:p>
            <a:pPr marL="285750" indent="-285750"/>
            <a:r>
              <a:rPr lang="zh-TW" sz="1600">
                <a:solidFill>
                  <a:srgbClr val="000000"/>
                </a:solidFill>
                <a:latin typeface="Calibri"/>
                <a:cs typeface="Calibri"/>
              </a:rPr>
              <a:t>車隊長度</a:t>
            </a:r>
            <a:endParaRPr lang="zh-TW"/>
          </a:p>
        </p:txBody>
      </p:sp>
      <p:pic>
        <p:nvPicPr>
          <p:cNvPr id="5" name="圖片 4" descr="一張含有 文字, 螢幕擷取畫面, 軟體, 作業系統 的圖片&#10;&#10;自動產生的描述">
            <a:extLst>
              <a:ext uri="{FF2B5EF4-FFF2-40B4-BE49-F238E27FC236}">
                <a16:creationId xmlns:a16="http://schemas.microsoft.com/office/drawing/2014/main" id="{72BBE845-B087-FFF9-BCBD-526161201E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5963" y="2520230"/>
            <a:ext cx="3242529" cy="1812805"/>
          </a:xfrm>
          <a:prstGeom prst="rect">
            <a:avLst/>
          </a:prstGeom>
        </p:spPr>
      </p:pic>
      <p:pic>
        <p:nvPicPr>
          <p:cNvPr id="7" name="圖片 6" descr="一張含有 文字, 螢幕擷取畫面, 數字, 字型 的圖片&#10;&#10;自動產生的描述">
            <a:extLst>
              <a:ext uri="{FF2B5EF4-FFF2-40B4-BE49-F238E27FC236}">
                <a16:creationId xmlns:a16="http://schemas.microsoft.com/office/drawing/2014/main" id="{529348A4-5C23-C80A-500E-F2BB8251D0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8659" y="4494529"/>
            <a:ext cx="8073343" cy="2181057"/>
          </a:xfrm>
          <a:prstGeom prst="rect">
            <a:avLst/>
          </a:prstGeom>
        </p:spPr>
      </p:pic>
      <p:pic>
        <p:nvPicPr>
          <p:cNvPr id="8" name="圖片 7" descr="一張含有 文字, 螢幕擷取畫面 的圖片&#10;&#10;自動產生的描述">
            <a:extLst>
              <a:ext uri="{FF2B5EF4-FFF2-40B4-BE49-F238E27FC236}">
                <a16:creationId xmlns:a16="http://schemas.microsoft.com/office/drawing/2014/main" id="{1EDF058F-A56C-06E0-23A4-5D290F7026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7069" y="4686300"/>
            <a:ext cx="3646928" cy="2024788"/>
          </a:xfrm>
          <a:prstGeom prst="rect">
            <a:avLst/>
          </a:prstGeom>
        </p:spPr>
      </p:pic>
      <p:pic>
        <p:nvPicPr>
          <p:cNvPr id="6" name="圖片 5" descr="一張含有 文字, 螢幕擷取畫面, 車輛, 車 的圖片&#10;&#10;自動產生的描述">
            <a:extLst>
              <a:ext uri="{FF2B5EF4-FFF2-40B4-BE49-F238E27FC236}">
                <a16:creationId xmlns:a16="http://schemas.microsoft.com/office/drawing/2014/main" id="{BF28936F-E285-D725-FEF2-9B5A06239DE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38608" y="1150701"/>
            <a:ext cx="6729879" cy="2937159"/>
          </a:xfrm>
          <a:prstGeom prst="rect">
            <a:avLst/>
          </a:prstGeom>
        </p:spPr>
      </p:pic>
    </p:spTree>
    <p:extLst>
      <p:ext uri="{BB962C8B-B14F-4D97-AF65-F5344CB8AC3E}">
        <p14:creationId xmlns:p14="http://schemas.microsoft.com/office/powerpoint/2010/main" val="1572379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532865-D4C7-6230-652A-797DF2BA42D8}"/>
              </a:ext>
            </a:extLst>
          </p:cNvPr>
          <p:cNvSpPr>
            <a:spLocks noGrp="1"/>
          </p:cNvSpPr>
          <p:nvPr>
            <p:ph type="title"/>
          </p:nvPr>
        </p:nvSpPr>
        <p:spPr/>
        <p:txBody>
          <a:bodyPr>
            <a:normAutofit/>
          </a:bodyPr>
          <a:lstStyle/>
          <a:p>
            <a:r>
              <a:rPr lang="zh-TW" altLang="en-US"/>
              <a:t>傳統 </a:t>
            </a:r>
            <a:r>
              <a:rPr lang="en-US" altLang="zh-TW"/>
              <a:t>vs. </a:t>
            </a:r>
            <a:r>
              <a:rPr lang="zh-TW" altLang="en-US"/>
              <a:t>交通燈配件方案比較</a:t>
            </a:r>
            <a:r>
              <a:rPr lang="en-US" altLang="zh-TW"/>
              <a:t> </a:t>
            </a:r>
            <a:endParaRPr lang="zh-TW" altLang="en-US"/>
          </a:p>
        </p:txBody>
      </p:sp>
      <p:sp>
        <p:nvSpPr>
          <p:cNvPr id="3" name="投影片編號版面配置區 2">
            <a:extLst>
              <a:ext uri="{FF2B5EF4-FFF2-40B4-BE49-F238E27FC236}">
                <a16:creationId xmlns:a16="http://schemas.microsoft.com/office/drawing/2014/main" id="{47B0D13E-BEF2-153A-9C8F-2B88B09E43D1}"/>
              </a:ext>
            </a:extLst>
          </p:cNvPr>
          <p:cNvSpPr>
            <a:spLocks noGrp="1"/>
          </p:cNvSpPr>
          <p:nvPr>
            <p:ph type="sldNum" sz="quarter" idx="12"/>
          </p:nvPr>
        </p:nvSpPr>
        <p:spPr/>
        <p:txBody>
          <a:bodyPr/>
          <a:lstStyle/>
          <a:p>
            <a:pPr algn="ctr"/>
            <a:fld id="{6E290225-7458-4E5F-AFE5-E142CAAEBF37}" type="slidenum">
              <a:rPr lang="en-US" smtClean="0"/>
              <a:pPr algn="ctr"/>
              <a:t>48</a:t>
            </a:fld>
            <a:endParaRPr lang="en-US"/>
          </a:p>
        </p:txBody>
      </p:sp>
      <p:graphicFrame>
        <p:nvGraphicFramePr>
          <p:cNvPr id="5" name="表格 4">
            <a:extLst>
              <a:ext uri="{FF2B5EF4-FFF2-40B4-BE49-F238E27FC236}">
                <a16:creationId xmlns:a16="http://schemas.microsoft.com/office/drawing/2014/main" id="{D8ABEA57-F76E-BD60-FBB8-F07AFAD9EA71}"/>
              </a:ext>
            </a:extLst>
          </p:cNvPr>
          <p:cNvGraphicFramePr>
            <a:graphicFrameLocks noGrp="1"/>
          </p:cNvGraphicFramePr>
          <p:nvPr>
            <p:extLst>
              <p:ext uri="{D42A27DB-BD31-4B8C-83A1-F6EECF244321}">
                <p14:modId xmlns:p14="http://schemas.microsoft.com/office/powerpoint/2010/main" val="1744747589"/>
              </p:ext>
            </p:extLst>
          </p:nvPr>
        </p:nvGraphicFramePr>
        <p:xfrm>
          <a:off x="838200" y="1063171"/>
          <a:ext cx="9736667" cy="5081284"/>
        </p:xfrm>
        <a:graphic>
          <a:graphicData uri="http://schemas.openxmlformats.org/drawingml/2006/table">
            <a:tbl>
              <a:tblPr firstRow="1" bandRow="1">
                <a:tableStyleId>{5C22544A-7EE6-4342-B048-85BDC9FD1C3A}</a:tableStyleId>
              </a:tblPr>
              <a:tblGrid>
                <a:gridCol w="1455025">
                  <a:extLst>
                    <a:ext uri="{9D8B030D-6E8A-4147-A177-3AD203B41FA5}">
                      <a16:colId xmlns:a16="http://schemas.microsoft.com/office/drawing/2014/main" val="799666372"/>
                    </a:ext>
                  </a:extLst>
                </a:gridCol>
                <a:gridCol w="4141020">
                  <a:extLst>
                    <a:ext uri="{9D8B030D-6E8A-4147-A177-3AD203B41FA5}">
                      <a16:colId xmlns:a16="http://schemas.microsoft.com/office/drawing/2014/main" val="598479262"/>
                    </a:ext>
                  </a:extLst>
                </a:gridCol>
                <a:gridCol w="4140622">
                  <a:extLst>
                    <a:ext uri="{9D8B030D-6E8A-4147-A177-3AD203B41FA5}">
                      <a16:colId xmlns:a16="http://schemas.microsoft.com/office/drawing/2014/main" val="1055301166"/>
                    </a:ext>
                  </a:extLst>
                </a:gridCol>
              </a:tblGrid>
              <a:tr h="516931">
                <a:tc>
                  <a:txBody>
                    <a:bodyPr/>
                    <a:lstStyle/>
                    <a:p>
                      <a:endParaRPr lang="zh-TW" altLang="en-US"/>
                    </a:p>
                  </a:txBody>
                  <a:tcPr anchor="ctr"/>
                </a:tc>
                <a:tc>
                  <a:txBody>
                    <a:bodyPr/>
                    <a:lstStyle/>
                    <a:p>
                      <a:r>
                        <a:rPr lang="zh-TW" altLang="en-US"/>
                        <a:t>現有方案 </a:t>
                      </a:r>
                      <a:r>
                        <a:rPr lang="en-US" altLang="zh-TW"/>
                        <a:t>(</a:t>
                      </a:r>
                      <a:r>
                        <a:rPr lang="zh-TW" altLang="en-US"/>
                        <a:t>單鏡頭</a:t>
                      </a:r>
                      <a:r>
                        <a:rPr lang="en-US" altLang="zh-TW"/>
                        <a:t>)</a:t>
                      </a:r>
                      <a:endParaRPr lang="zh-TW" altLang="en-US"/>
                    </a:p>
                  </a:txBody>
                  <a:tcPr anchor="ctr"/>
                </a:tc>
                <a:tc>
                  <a:txBody>
                    <a:bodyPr/>
                    <a:lstStyle/>
                    <a:p>
                      <a:r>
                        <a:rPr lang="en-US" altLang="zh-TW"/>
                        <a:t>Leotek </a:t>
                      </a:r>
                      <a:r>
                        <a:rPr lang="zh-TW" altLang="en-US"/>
                        <a:t>方案 </a:t>
                      </a:r>
                      <a:r>
                        <a:rPr lang="en-US" altLang="zh-TW"/>
                        <a:t>(</a:t>
                      </a:r>
                      <a:r>
                        <a:rPr lang="zh-TW" altLang="en-US"/>
                        <a:t>雙鏡頭</a:t>
                      </a:r>
                      <a:r>
                        <a:rPr lang="en-US" altLang="zh-TW"/>
                        <a:t>)</a:t>
                      </a:r>
                      <a:endParaRPr lang="zh-TW" altLang="en-US"/>
                    </a:p>
                  </a:txBody>
                  <a:tcPr anchor="ctr"/>
                </a:tc>
                <a:extLst>
                  <a:ext uri="{0D108BD9-81ED-4DB2-BD59-A6C34878D82A}">
                    <a16:rowId xmlns:a16="http://schemas.microsoft.com/office/drawing/2014/main" val="1671153301"/>
                  </a:ext>
                </a:extLst>
              </a:tr>
              <a:tr h="528232">
                <a:tc>
                  <a:txBody>
                    <a:bodyPr/>
                    <a:lstStyle/>
                    <a:p>
                      <a:r>
                        <a:rPr lang="zh-TW" altLang="en-US" sz="1600"/>
                        <a:t>成本</a:t>
                      </a:r>
                    </a:p>
                  </a:txBody>
                  <a:tcPr anchor="ctr"/>
                </a:tc>
                <a:tc>
                  <a:txBody>
                    <a:bodyPr/>
                    <a:lstStyle/>
                    <a:p>
                      <a:r>
                        <a:rPr lang="en-US" altLang="zh-TW" sz="1600"/>
                        <a:t>$5,400</a:t>
                      </a:r>
                      <a:endParaRPr lang="zh-TW" altLang="en-US" sz="1600"/>
                    </a:p>
                  </a:txBody>
                  <a:tcPr anchor="ctr"/>
                </a:tc>
                <a:tc>
                  <a:txBody>
                    <a:bodyPr/>
                    <a:lstStyle/>
                    <a:p>
                      <a:r>
                        <a:rPr lang="en-US" altLang="zh-TW" sz="1600"/>
                        <a:t>$2,550</a:t>
                      </a:r>
                      <a:endParaRPr lang="zh-TW" altLang="en-US" sz="1600"/>
                    </a:p>
                  </a:txBody>
                  <a:tcPr anchor="ctr"/>
                </a:tc>
                <a:extLst>
                  <a:ext uri="{0D108BD9-81ED-4DB2-BD59-A6C34878D82A}">
                    <a16:rowId xmlns:a16="http://schemas.microsoft.com/office/drawing/2014/main" val="4129212492"/>
                  </a:ext>
                </a:extLst>
              </a:tr>
              <a:tr h="754617">
                <a:tc>
                  <a:txBody>
                    <a:bodyPr/>
                    <a:lstStyle/>
                    <a:p>
                      <a:r>
                        <a:rPr lang="zh-TW" altLang="en-US" sz="1600"/>
                        <a:t>美觀</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攝影機外露且數量多，易造成民眾侵犯隱私之觀感，額外架延伸桿影響美觀</a:t>
                      </a:r>
                    </a:p>
                  </a:txBody>
                  <a:tcPr anchor="ctr"/>
                </a:tc>
                <a:tc>
                  <a:txBody>
                    <a:bodyPr/>
                    <a:lstStyle/>
                    <a:p>
                      <a:pPr marL="285750" indent="-285750">
                        <a:buFont typeface="Arial" panose="020B0604020202020204" pitchFamily="34" charset="0"/>
                        <a:buChar char="•"/>
                      </a:pPr>
                      <a:r>
                        <a:rPr lang="zh-TW" altLang="en-US" sz="1600"/>
                        <a:t>與號誌燈箱整合為配件，簡單乾淨</a:t>
                      </a:r>
                      <a:endParaRPr lang="en-US" altLang="zh-TW" sz="1600"/>
                    </a:p>
                    <a:p>
                      <a:pPr marL="285750" indent="-285750">
                        <a:buFont typeface="Arial" panose="020B0604020202020204" pitchFamily="34" charset="0"/>
                        <a:buChar char="•"/>
                      </a:pPr>
                      <a:r>
                        <a:rPr lang="zh-TW" altLang="en-US" sz="1600"/>
                        <a:t>無飛線、安裝空間小</a:t>
                      </a:r>
                    </a:p>
                  </a:txBody>
                  <a:tcPr anchor="ctr"/>
                </a:tc>
                <a:extLst>
                  <a:ext uri="{0D108BD9-81ED-4DB2-BD59-A6C34878D82A}">
                    <a16:rowId xmlns:a16="http://schemas.microsoft.com/office/drawing/2014/main" val="1283670775"/>
                  </a:ext>
                </a:extLst>
              </a:tr>
              <a:tr h="754617">
                <a:tc>
                  <a:txBody>
                    <a:bodyPr/>
                    <a:lstStyle/>
                    <a:p>
                      <a:r>
                        <a:rPr lang="zh-TW" altLang="en-US" sz="1600"/>
                        <a:t>施工</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多採用手動調焦鏡頭，對焦不易</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延伸桿件穩定度較差有安全疑慮</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依據路口型態可能需布線挖馬路</a:t>
                      </a:r>
                    </a:p>
                  </a:txBody>
                  <a:tcPr anchor="ctr"/>
                </a:tc>
                <a:tc>
                  <a:txBody>
                    <a:bodyPr/>
                    <a:lstStyle/>
                    <a:p>
                      <a:pPr marL="285750" indent="-285750">
                        <a:buFont typeface="Arial" panose="020B0604020202020204" pitchFamily="34" charset="0"/>
                        <a:buChar char="•"/>
                      </a:pPr>
                      <a:r>
                        <a:rPr lang="zh-TW" altLang="en-US" sz="1600"/>
                        <a:t>與號誌燈箱整合出貨，安裝架設簡易快速</a:t>
                      </a:r>
                      <a:endParaRPr lang="en-US" altLang="zh-TW" sz="1600"/>
                    </a:p>
                    <a:p>
                      <a:pPr marL="285750" indent="-285750">
                        <a:buFont typeface="Arial" panose="020B0604020202020204" pitchFamily="34" charset="0"/>
                        <a:buChar char="•"/>
                      </a:pPr>
                      <a:r>
                        <a:rPr lang="zh-TW" altLang="en-US" sz="1600"/>
                        <a:t>採用定焦攝影機不需手動調焦</a:t>
                      </a:r>
                    </a:p>
                  </a:txBody>
                  <a:tcPr anchor="ctr"/>
                </a:tc>
                <a:extLst>
                  <a:ext uri="{0D108BD9-81ED-4DB2-BD59-A6C34878D82A}">
                    <a16:rowId xmlns:a16="http://schemas.microsoft.com/office/drawing/2014/main" val="3098851752"/>
                  </a:ext>
                </a:extLst>
              </a:tr>
              <a:tr h="754617">
                <a:tc>
                  <a:txBody>
                    <a:bodyPr/>
                    <a:lstStyle/>
                    <a:p>
                      <a:r>
                        <a:rPr lang="zh-TW" altLang="en-US" sz="1600"/>
                        <a:t>穩定度</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多系統整合</a:t>
                      </a:r>
                      <a:endParaRPr lang="en-US" altLang="zh-TW" sz="16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非一體化設計</a:t>
                      </a:r>
                      <a:endParaRPr lang="en-US" altLang="zh-TW" sz="16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溫度問題 </a:t>
                      </a:r>
                      <a:r>
                        <a:rPr lang="en-US" altLang="zh-TW" sz="1600"/>
                        <a:t>(</a:t>
                      </a:r>
                      <a:r>
                        <a:rPr lang="zh-TW" altLang="en-US" sz="1600"/>
                        <a:t>直接曝曬</a:t>
                      </a:r>
                      <a:r>
                        <a:rPr lang="en-US" altLang="zh-TW" sz="1600"/>
                        <a:t>)</a:t>
                      </a:r>
                    </a:p>
                  </a:txBody>
                  <a:tcPr anchor="ctr"/>
                </a:tc>
                <a:tc>
                  <a:txBody>
                    <a:bodyPr/>
                    <a:lstStyle/>
                    <a:p>
                      <a:pPr marL="285750" indent="-285750">
                        <a:buFont typeface="Arial" panose="020B0604020202020204" pitchFamily="34" charset="0"/>
                        <a:buChar char="•"/>
                      </a:pPr>
                      <a:r>
                        <a:rPr lang="zh-TW" altLang="en-US" sz="1600"/>
                        <a:t>一體化設計，整合多系統、散熱、突波防護完備</a:t>
                      </a:r>
                    </a:p>
                  </a:txBody>
                  <a:tcPr anchor="ctr"/>
                </a:tc>
                <a:extLst>
                  <a:ext uri="{0D108BD9-81ED-4DB2-BD59-A6C34878D82A}">
                    <a16:rowId xmlns:a16="http://schemas.microsoft.com/office/drawing/2014/main" val="3391497327"/>
                  </a:ext>
                </a:extLst>
              </a:tr>
              <a:tr h="528232">
                <a:tc>
                  <a:txBody>
                    <a:bodyPr/>
                    <a:lstStyle/>
                    <a:p>
                      <a:r>
                        <a:rPr lang="en-US" altLang="zh-TW" sz="1600"/>
                        <a:t>AI</a:t>
                      </a:r>
                      <a:r>
                        <a:rPr lang="zh-TW" altLang="en-US" sz="1600"/>
                        <a:t> 部署</a:t>
                      </a:r>
                    </a:p>
                  </a:txBody>
                  <a:tcPr anchor="ctr"/>
                </a:tc>
                <a:tc>
                  <a:txBody>
                    <a:bodyPr/>
                    <a:lstStyle/>
                    <a:p>
                      <a:r>
                        <a:rPr lang="zh-TW" altLang="en-US" sz="1600"/>
                        <a:t>無 </a:t>
                      </a:r>
                      <a:r>
                        <a:rPr lang="en-US" altLang="zh-TW" sz="1600"/>
                        <a:t>AI </a:t>
                      </a:r>
                      <a:r>
                        <a:rPr lang="zh-TW" altLang="en-US" sz="1600"/>
                        <a:t>，設定介面複雜，設定人員須學習並花時間調整</a:t>
                      </a:r>
                    </a:p>
                  </a:txBody>
                  <a:tcPr anchor="ctr"/>
                </a:tc>
                <a:tc>
                  <a:txBody>
                    <a:bodyPr/>
                    <a:lstStyle/>
                    <a:p>
                      <a:r>
                        <a:rPr lang="en-US" altLang="zh-TW" sz="1600"/>
                        <a:t>AI</a:t>
                      </a:r>
                      <a:r>
                        <a:rPr lang="zh-TW" altLang="en-US" sz="1600"/>
                        <a:t> 學習判斷道路線型，自動部署</a:t>
                      </a:r>
                    </a:p>
                  </a:txBody>
                  <a:tcPr anchor="ctr"/>
                </a:tc>
                <a:extLst>
                  <a:ext uri="{0D108BD9-81ED-4DB2-BD59-A6C34878D82A}">
                    <a16:rowId xmlns:a16="http://schemas.microsoft.com/office/drawing/2014/main" val="1483266941"/>
                  </a:ext>
                </a:extLst>
              </a:tr>
              <a:tr h="528232">
                <a:tc>
                  <a:txBody>
                    <a:bodyPr/>
                    <a:lstStyle/>
                    <a:p>
                      <a:r>
                        <a:rPr lang="zh-TW" altLang="en-US" sz="1600"/>
                        <a:t>維護管理</a:t>
                      </a:r>
                    </a:p>
                  </a:txBody>
                  <a:tcPr anchor="ctr"/>
                </a:tc>
                <a:tc>
                  <a:txBody>
                    <a:bodyPr/>
                    <a:lstStyle/>
                    <a:p>
                      <a:r>
                        <a:rPr lang="zh-TW" altLang="en-US" sz="1600"/>
                        <a:t>設備多</a:t>
                      </a:r>
                      <a:r>
                        <a:rPr lang="en-US" altLang="zh-TW" sz="1600"/>
                        <a:t>, </a:t>
                      </a:r>
                      <a:r>
                        <a:rPr lang="zh-TW" altLang="en-US" sz="1600"/>
                        <a:t>雜亂</a:t>
                      </a:r>
                      <a:r>
                        <a:rPr lang="en-US" altLang="zh-TW" sz="1600"/>
                        <a:t>, </a:t>
                      </a:r>
                      <a:r>
                        <a:rPr lang="zh-TW" altLang="en-US" sz="1600"/>
                        <a:t>無管理</a:t>
                      </a:r>
                      <a:r>
                        <a:rPr lang="en-US" altLang="zh-TW" sz="1600"/>
                        <a:t> or </a:t>
                      </a:r>
                      <a:r>
                        <a:rPr lang="zh-TW" altLang="en-US" sz="1600"/>
                        <a:t>無統一管理</a:t>
                      </a:r>
                    </a:p>
                  </a:txBody>
                  <a:tcPr anchor="ctr"/>
                </a:tc>
                <a:tc>
                  <a:txBody>
                    <a:bodyPr/>
                    <a:lstStyle/>
                    <a:p>
                      <a:r>
                        <a:rPr lang="zh-TW" altLang="en-US" sz="1600"/>
                        <a:t>簡單 </a:t>
                      </a:r>
                      <a:r>
                        <a:rPr lang="en-US" altLang="zh-TW" sz="1600"/>
                        <a:t>&amp;</a:t>
                      </a:r>
                      <a:r>
                        <a:rPr lang="zh-TW" altLang="en-US" sz="1600"/>
                        <a:t> 整合於 </a:t>
                      </a:r>
                      <a:r>
                        <a:rPr lang="en-US" altLang="zh-TW" sz="1600"/>
                        <a:t>ARMS </a:t>
                      </a:r>
                    </a:p>
                  </a:txBody>
                  <a:tcPr anchor="ctr"/>
                </a:tc>
                <a:extLst>
                  <a:ext uri="{0D108BD9-81ED-4DB2-BD59-A6C34878D82A}">
                    <a16:rowId xmlns:a16="http://schemas.microsoft.com/office/drawing/2014/main" val="2745828886"/>
                  </a:ext>
                </a:extLst>
              </a:tr>
              <a:tr h="528232">
                <a:tc>
                  <a:txBody>
                    <a:bodyPr/>
                    <a:lstStyle/>
                    <a:p>
                      <a:r>
                        <a:rPr lang="zh-TW" altLang="en-US" sz="1600"/>
                        <a:t>適合應用</a:t>
                      </a:r>
                    </a:p>
                  </a:txBody>
                  <a:tcPr anchor="ctr"/>
                </a:tc>
                <a:tc>
                  <a:txBody>
                    <a:bodyPr/>
                    <a:lstStyle/>
                    <a:p>
                      <a:r>
                        <a:rPr lang="zh-TW" altLang="en-US" sz="1600"/>
                        <a:t>適合條件複雜</a:t>
                      </a:r>
                      <a:r>
                        <a:rPr lang="en-US" altLang="zh-TW" sz="1600"/>
                        <a:t> or </a:t>
                      </a:r>
                      <a:r>
                        <a:rPr lang="zh-TW" altLang="en-US" sz="1600"/>
                        <a:t>特殊需求或大型路口</a:t>
                      </a:r>
                    </a:p>
                  </a:txBody>
                  <a:tcPr anchor="ctr"/>
                </a:tc>
                <a:tc>
                  <a:txBody>
                    <a:bodyPr/>
                    <a:lstStyle/>
                    <a:p>
                      <a:r>
                        <a:rPr lang="zh-TW" altLang="en-US" sz="1600"/>
                        <a:t>適合佔多數的標準道路 </a:t>
                      </a:r>
                      <a:r>
                        <a:rPr lang="en-US" altLang="zh-TW" sz="1600"/>
                        <a:t>(4 </a:t>
                      </a:r>
                      <a:r>
                        <a:rPr lang="zh-TW" altLang="en-US" sz="1600"/>
                        <a:t>杆 </a:t>
                      </a:r>
                      <a:r>
                        <a:rPr lang="en-US" altLang="zh-TW" sz="1600"/>
                        <a:t>8 </a:t>
                      </a:r>
                      <a:r>
                        <a:rPr lang="zh-TW" altLang="en-US" sz="1600"/>
                        <a:t>燈</a:t>
                      </a:r>
                      <a:r>
                        <a:rPr lang="en-US" altLang="zh-TW" sz="1600"/>
                        <a:t>)</a:t>
                      </a:r>
                      <a:endParaRPr lang="zh-TW" altLang="en-US" sz="1600"/>
                    </a:p>
                  </a:txBody>
                  <a:tcPr anchor="ctr"/>
                </a:tc>
                <a:extLst>
                  <a:ext uri="{0D108BD9-81ED-4DB2-BD59-A6C34878D82A}">
                    <a16:rowId xmlns:a16="http://schemas.microsoft.com/office/drawing/2014/main" val="1834412932"/>
                  </a:ext>
                </a:extLst>
              </a:tr>
            </a:tbl>
          </a:graphicData>
        </a:graphic>
      </p:graphicFrame>
      <p:sp>
        <p:nvSpPr>
          <p:cNvPr id="4" name="爆炸: 十四角 3">
            <a:extLst>
              <a:ext uri="{FF2B5EF4-FFF2-40B4-BE49-F238E27FC236}">
                <a16:creationId xmlns:a16="http://schemas.microsoft.com/office/drawing/2014/main" id="{E08C0A22-CB07-B926-310A-CFD59BDE4180}"/>
              </a:ext>
            </a:extLst>
          </p:cNvPr>
          <p:cNvSpPr/>
          <p:nvPr/>
        </p:nvSpPr>
        <p:spPr>
          <a:xfrm>
            <a:off x="12279015" y="1920875"/>
            <a:ext cx="3210662"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改成本</a:t>
            </a:r>
          </a:p>
        </p:txBody>
      </p:sp>
    </p:spTree>
    <p:extLst>
      <p:ext uri="{BB962C8B-B14F-4D97-AF65-F5344CB8AC3E}">
        <p14:creationId xmlns:p14="http://schemas.microsoft.com/office/powerpoint/2010/main" val="316304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D41D7D-84C4-CBC9-F3D6-12BABC02A39D}"/>
              </a:ext>
            </a:extLst>
          </p:cNvPr>
          <p:cNvSpPr>
            <a:spLocks noGrp="1"/>
          </p:cNvSpPr>
          <p:nvPr>
            <p:ph type="title"/>
          </p:nvPr>
        </p:nvSpPr>
        <p:spPr/>
        <p:txBody>
          <a:bodyPr/>
          <a:lstStyle/>
          <a:p>
            <a:r>
              <a:rPr lang="zh-TW" altLang="en-US"/>
              <a:t>與競爭廠商比較 </a:t>
            </a:r>
            <a:r>
              <a:rPr lang="en-US" altLang="zh-TW"/>
              <a:t>(</a:t>
            </a:r>
            <a:r>
              <a:rPr lang="zh-TW" altLang="en-US"/>
              <a:t>售價 </a:t>
            </a:r>
            <a:r>
              <a:rPr lang="en-US" altLang="zh-TW"/>
              <a:t>+</a:t>
            </a:r>
            <a:r>
              <a:rPr lang="zh-TW" altLang="en-US"/>
              <a:t> 軟體</a:t>
            </a:r>
            <a:r>
              <a:rPr lang="en-US" altLang="zh-TW"/>
              <a:t>)</a:t>
            </a:r>
            <a:endParaRPr lang="zh-TW" altLang="en-US"/>
          </a:p>
        </p:txBody>
      </p:sp>
      <p:sp>
        <p:nvSpPr>
          <p:cNvPr id="3" name="投影片編號版面配置區 2">
            <a:extLst>
              <a:ext uri="{FF2B5EF4-FFF2-40B4-BE49-F238E27FC236}">
                <a16:creationId xmlns:a16="http://schemas.microsoft.com/office/drawing/2014/main" id="{89823962-73E5-86DD-55E3-78B9B6857280}"/>
              </a:ext>
            </a:extLst>
          </p:cNvPr>
          <p:cNvSpPr>
            <a:spLocks noGrp="1"/>
          </p:cNvSpPr>
          <p:nvPr>
            <p:ph type="sldNum" sz="quarter" idx="12"/>
          </p:nvPr>
        </p:nvSpPr>
        <p:spPr/>
        <p:txBody>
          <a:bodyPr/>
          <a:lstStyle/>
          <a:p>
            <a:pPr algn="ctr"/>
            <a:fld id="{6E290225-7458-4E5F-AFE5-E142CAAEBF37}" type="slidenum">
              <a:rPr lang="en-US" smtClean="0"/>
              <a:pPr algn="ctr"/>
              <a:t>49</a:t>
            </a:fld>
            <a:endParaRPr lang="en-US"/>
          </a:p>
        </p:txBody>
      </p:sp>
      <p:pic>
        <p:nvPicPr>
          <p:cNvPr id="6" name="圖片 5">
            <a:extLst>
              <a:ext uri="{FF2B5EF4-FFF2-40B4-BE49-F238E27FC236}">
                <a16:creationId xmlns:a16="http://schemas.microsoft.com/office/drawing/2014/main" id="{E651B2A2-98DE-C970-9147-73E5AD7747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17956" y="-747078"/>
            <a:ext cx="3521024" cy="4559301"/>
          </a:xfrm>
          <a:prstGeom prst="rect">
            <a:avLst/>
          </a:prstGeom>
        </p:spPr>
      </p:pic>
      <p:pic>
        <p:nvPicPr>
          <p:cNvPr id="7" name="圖片 6">
            <a:extLst>
              <a:ext uri="{FF2B5EF4-FFF2-40B4-BE49-F238E27FC236}">
                <a16:creationId xmlns:a16="http://schemas.microsoft.com/office/drawing/2014/main" id="{881B837A-8CC8-2BD8-2DE2-9878BFB774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61498" y="3730220"/>
            <a:ext cx="2849510" cy="3689772"/>
          </a:xfrm>
          <a:prstGeom prst="rect">
            <a:avLst/>
          </a:prstGeom>
        </p:spPr>
      </p:pic>
      <p:grpSp>
        <p:nvGrpSpPr>
          <p:cNvPr id="8" name="群組 7">
            <a:extLst>
              <a:ext uri="{FF2B5EF4-FFF2-40B4-BE49-F238E27FC236}">
                <a16:creationId xmlns:a16="http://schemas.microsoft.com/office/drawing/2014/main" id="{DFD90C26-5F21-0098-2DAF-46450E0A15A6}"/>
              </a:ext>
            </a:extLst>
          </p:cNvPr>
          <p:cNvGrpSpPr>
            <a:grpSpLocks noChangeAspect="1"/>
          </p:cNvGrpSpPr>
          <p:nvPr/>
        </p:nvGrpSpPr>
        <p:grpSpPr>
          <a:xfrm>
            <a:off x="2517457" y="9286060"/>
            <a:ext cx="288001" cy="413160"/>
            <a:chOff x="880454" y="1103741"/>
            <a:chExt cx="461432" cy="661961"/>
          </a:xfrm>
        </p:grpSpPr>
        <p:sp>
          <p:nvSpPr>
            <p:cNvPr id="9" name="橢圓 8">
              <a:extLst>
                <a:ext uri="{FF2B5EF4-FFF2-40B4-BE49-F238E27FC236}">
                  <a16:creationId xmlns:a16="http://schemas.microsoft.com/office/drawing/2014/main" id="{4D33B635-3DA9-C14B-4D70-464392543960}"/>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0" name="矩形 9">
              <a:extLst>
                <a:ext uri="{FF2B5EF4-FFF2-40B4-BE49-F238E27FC236}">
                  <a16:creationId xmlns:a16="http://schemas.microsoft.com/office/drawing/2014/main" id="{91E974A0-7361-E64A-333E-AAABBBF9483A}"/>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1" name="橢圓 10">
              <a:extLst>
                <a:ext uri="{FF2B5EF4-FFF2-40B4-BE49-F238E27FC236}">
                  <a16:creationId xmlns:a16="http://schemas.microsoft.com/office/drawing/2014/main" id="{091F7C6D-1B3D-8F8E-7EF7-BAC8866956BE}"/>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2" name="矩形 11">
              <a:extLst>
                <a:ext uri="{FF2B5EF4-FFF2-40B4-BE49-F238E27FC236}">
                  <a16:creationId xmlns:a16="http://schemas.microsoft.com/office/drawing/2014/main" id="{253AC0F9-ECF7-7769-F8A4-5177D69F1954}"/>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13" name="文字方塊 12">
            <a:extLst>
              <a:ext uri="{FF2B5EF4-FFF2-40B4-BE49-F238E27FC236}">
                <a16:creationId xmlns:a16="http://schemas.microsoft.com/office/drawing/2014/main" id="{ACBDF9F7-C8D7-32B0-12EF-B9B1278CA882}"/>
              </a:ext>
            </a:extLst>
          </p:cNvPr>
          <p:cNvSpPr txBox="1"/>
          <p:nvPr/>
        </p:nvSpPr>
        <p:spPr>
          <a:xfrm>
            <a:off x="9155419" y="6420790"/>
            <a:ext cx="2408608" cy="369332"/>
          </a:xfrm>
          <a:prstGeom prst="rect">
            <a:avLst/>
          </a:prstGeom>
          <a:noFill/>
        </p:spPr>
        <p:txBody>
          <a:bodyPr wrap="none" rtlCol="0">
            <a:spAutoFit/>
          </a:bodyPr>
          <a:lstStyle/>
          <a:p>
            <a:r>
              <a:rPr lang="en-US" altLang="zh-TW"/>
              <a:t>*DFS</a:t>
            </a:r>
            <a:r>
              <a:rPr lang="zh-TW" altLang="en-US"/>
              <a:t>報價</a:t>
            </a:r>
            <a:r>
              <a:rPr lang="en-US" altLang="zh-TW"/>
              <a:t>$450/channel</a:t>
            </a:r>
            <a:endParaRPr lang="zh-TW" altLang="en-US"/>
          </a:p>
        </p:txBody>
      </p:sp>
      <p:graphicFrame>
        <p:nvGraphicFramePr>
          <p:cNvPr id="14" name="表格 13">
            <a:extLst>
              <a:ext uri="{FF2B5EF4-FFF2-40B4-BE49-F238E27FC236}">
                <a16:creationId xmlns:a16="http://schemas.microsoft.com/office/drawing/2014/main" id="{426693E3-C8F2-9369-6857-0182FA6F2249}"/>
              </a:ext>
            </a:extLst>
          </p:cNvPr>
          <p:cNvGraphicFramePr>
            <a:graphicFrameLocks noGrp="1"/>
          </p:cNvGraphicFramePr>
          <p:nvPr>
            <p:extLst>
              <p:ext uri="{D42A27DB-BD31-4B8C-83A1-F6EECF244321}">
                <p14:modId xmlns:p14="http://schemas.microsoft.com/office/powerpoint/2010/main" val="1680886861"/>
              </p:ext>
            </p:extLst>
          </p:nvPr>
        </p:nvGraphicFramePr>
        <p:xfrm>
          <a:off x="-4168096" y="3752073"/>
          <a:ext cx="4064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0756897"/>
                    </a:ext>
                  </a:extLst>
                </a:gridCol>
                <a:gridCol w="2032000">
                  <a:extLst>
                    <a:ext uri="{9D8B030D-6E8A-4147-A177-3AD203B41FA5}">
                      <a16:colId xmlns:a16="http://schemas.microsoft.com/office/drawing/2014/main" val="3924167074"/>
                    </a:ext>
                  </a:extLst>
                </a:gridCol>
              </a:tblGrid>
              <a:tr h="370840">
                <a:tc>
                  <a:txBody>
                    <a:bodyPr/>
                    <a:lstStyle/>
                    <a:p>
                      <a:r>
                        <a:rPr lang="en-US" altLang="zh-TW"/>
                        <a:t>RW 3000(</a:t>
                      </a:r>
                      <a:r>
                        <a:rPr lang="zh-TW" altLang="en-US"/>
                        <a:t>雙攝影機</a:t>
                      </a:r>
                      <a:r>
                        <a:rPr lang="en-US" altLang="zh-TW"/>
                        <a:t>)</a:t>
                      </a:r>
                      <a:endParaRPr lang="zh-TW" altLang="en-US"/>
                    </a:p>
                  </a:txBody>
                  <a:tcPr/>
                </a:tc>
                <a:tc>
                  <a:txBody>
                    <a:bodyPr/>
                    <a:lstStyle/>
                    <a:p>
                      <a:endParaRPr lang="zh-TW" altLang="en-US"/>
                    </a:p>
                  </a:txBody>
                  <a:tcPr/>
                </a:tc>
                <a:extLst>
                  <a:ext uri="{0D108BD9-81ED-4DB2-BD59-A6C34878D82A}">
                    <a16:rowId xmlns:a16="http://schemas.microsoft.com/office/drawing/2014/main" val="1223426346"/>
                  </a:ext>
                </a:extLst>
              </a:tr>
              <a:tr h="370840">
                <a:tc>
                  <a:txBody>
                    <a:bodyPr/>
                    <a:lstStyle/>
                    <a:p>
                      <a:r>
                        <a:rPr lang="zh-TW" altLang="en-US"/>
                        <a:t>硬體</a:t>
                      </a:r>
                    </a:p>
                  </a:txBody>
                  <a:tcPr/>
                </a:tc>
                <a:tc>
                  <a:txBody>
                    <a:bodyPr/>
                    <a:lstStyle/>
                    <a:p>
                      <a:r>
                        <a:rPr lang="en-US" altLang="zh-TW"/>
                        <a:t>1566.06</a:t>
                      </a:r>
                      <a:endParaRPr lang="zh-TW" altLang="en-US"/>
                    </a:p>
                  </a:txBody>
                  <a:tcPr/>
                </a:tc>
                <a:extLst>
                  <a:ext uri="{0D108BD9-81ED-4DB2-BD59-A6C34878D82A}">
                    <a16:rowId xmlns:a16="http://schemas.microsoft.com/office/drawing/2014/main" val="768999538"/>
                  </a:ext>
                </a:extLst>
              </a:tr>
              <a:tr h="370840">
                <a:tc>
                  <a:txBody>
                    <a:bodyPr/>
                    <a:lstStyle/>
                    <a:p>
                      <a:r>
                        <a:rPr lang="zh-TW" altLang="en-US"/>
                        <a:t>軟體</a:t>
                      </a:r>
                    </a:p>
                  </a:txBody>
                  <a:tcPr/>
                </a:tc>
                <a:tc>
                  <a:txBody>
                    <a:bodyPr/>
                    <a:lstStyle/>
                    <a:p>
                      <a:r>
                        <a:rPr lang="en-US" altLang="zh-TW"/>
                        <a:t>2000</a:t>
                      </a:r>
                      <a:endParaRPr lang="zh-TW" altLang="en-US"/>
                    </a:p>
                  </a:txBody>
                  <a:tcPr/>
                </a:tc>
                <a:extLst>
                  <a:ext uri="{0D108BD9-81ED-4DB2-BD59-A6C34878D82A}">
                    <a16:rowId xmlns:a16="http://schemas.microsoft.com/office/drawing/2014/main" val="2493561729"/>
                  </a:ext>
                </a:extLst>
              </a:tr>
              <a:tr h="370840">
                <a:tc>
                  <a:txBody>
                    <a:bodyPr/>
                    <a:lstStyle/>
                    <a:p>
                      <a:r>
                        <a:rPr lang="en-US" altLang="zh-TW"/>
                        <a:t>  </a:t>
                      </a:r>
                      <a:r>
                        <a:rPr lang="zh-TW" altLang="en-US"/>
                        <a:t>小計</a:t>
                      </a:r>
                    </a:p>
                  </a:txBody>
                  <a:tcPr/>
                </a:tc>
                <a:tc>
                  <a:txBody>
                    <a:bodyPr/>
                    <a:lstStyle/>
                    <a:p>
                      <a:r>
                        <a:rPr lang="en-US" altLang="zh-TW"/>
                        <a:t>3566.06</a:t>
                      </a:r>
                      <a:endParaRPr lang="zh-TW" altLang="en-US"/>
                    </a:p>
                  </a:txBody>
                  <a:tcPr/>
                </a:tc>
                <a:extLst>
                  <a:ext uri="{0D108BD9-81ED-4DB2-BD59-A6C34878D82A}">
                    <a16:rowId xmlns:a16="http://schemas.microsoft.com/office/drawing/2014/main" val="3826519016"/>
                  </a:ext>
                </a:extLst>
              </a:tr>
              <a:tr h="370840">
                <a:tc>
                  <a:txBody>
                    <a:bodyPr/>
                    <a:lstStyle/>
                    <a:p>
                      <a:r>
                        <a:rPr lang="zh-TW" altLang="en-US"/>
                        <a:t>毛利</a:t>
                      </a:r>
                    </a:p>
                  </a:txBody>
                  <a:tcPr/>
                </a:tc>
                <a:tc>
                  <a:txBody>
                    <a:bodyPr/>
                    <a:lstStyle/>
                    <a:p>
                      <a:r>
                        <a:rPr lang="en-US" altLang="zh-TW"/>
                        <a:t>40%</a:t>
                      </a:r>
                      <a:endParaRPr lang="zh-TW" altLang="en-US"/>
                    </a:p>
                  </a:txBody>
                  <a:tcPr/>
                </a:tc>
                <a:extLst>
                  <a:ext uri="{0D108BD9-81ED-4DB2-BD59-A6C34878D82A}">
                    <a16:rowId xmlns:a16="http://schemas.microsoft.com/office/drawing/2014/main" val="1441620735"/>
                  </a:ext>
                </a:extLst>
              </a:tr>
              <a:tr h="370840">
                <a:tc>
                  <a:txBody>
                    <a:bodyPr/>
                    <a:lstStyle/>
                    <a:p>
                      <a:endParaRPr lang="zh-TW" altLang="en-US"/>
                    </a:p>
                  </a:txBody>
                  <a:tcPr/>
                </a:tc>
                <a:tc>
                  <a:txBody>
                    <a:bodyPr/>
                    <a:lstStyle/>
                    <a:p>
                      <a:r>
                        <a:rPr lang="en-US" altLang="zh-TW"/>
                        <a:t>5943.433333</a:t>
                      </a:r>
                    </a:p>
                  </a:txBody>
                  <a:tcPr/>
                </a:tc>
                <a:extLst>
                  <a:ext uri="{0D108BD9-81ED-4DB2-BD59-A6C34878D82A}">
                    <a16:rowId xmlns:a16="http://schemas.microsoft.com/office/drawing/2014/main" val="1266389108"/>
                  </a:ext>
                </a:extLst>
              </a:tr>
            </a:tbl>
          </a:graphicData>
        </a:graphic>
      </p:graphicFrame>
      <p:grpSp>
        <p:nvGrpSpPr>
          <p:cNvPr id="4" name="群組 3">
            <a:extLst>
              <a:ext uri="{FF2B5EF4-FFF2-40B4-BE49-F238E27FC236}">
                <a16:creationId xmlns:a16="http://schemas.microsoft.com/office/drawing/2014/main" id="{B7188AF4-B3CC-58FB-2CE1-29A190487BF9}"/>
              </a:ext>
            </a:extLst>
          </p:cNvPr>
          <p:cNvGrpSpPr>
            <a:grpSpLocks noChangeAspect="1"/>
          </p:cNvGrpSpPr>
          <p:nvPr/>
        </p:nvGrpSpPr>
        <p:grpSpPr>
          <a:xfrm>
            <a:off x="3733964" y="9286060"/>
            <a:ext cx="288001" cy="413160"/>
            <a:chOff x="880454" y="1103741"/>
            <a:chExt cx="461432" cy="661961"/>
          </a:xfrm>
        </p:grpSpPr>
        <p:sp>
          <p:nvSpPr>
            <p:cNvPr id="15" name="橢圓 14">
              <a:extLst>
                <a:ext uri="{FF2B5EF4-FFF2-40B4-BE49-F238E27FC236}">
                  <a16:creationId xmlns:a16="http://schemas.microsoft.com/office/drawing/2014/main" id="{FDE0D4E6-EE12-B3B2-3942-A0AC11A3C9FE}"/>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6" name="矩形 15">
              <a:extLst>
                <a:ext uri="{FF2B5EF4-FFF2-40B4-BE49-F238E27FC236}">
                  <a16:creationId xmlns:a16="http://schemas.microsoft.com/office/drawing/2014/main" id="{E55D9EB5-4379-2617-5843-8EEE2F3C3C7D}"/>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7" name="橢圓 16">
              <a:extLst>
                <a:ext uri="{FF2B5EF4-FFF2-40B4-BE49-F238E27FC236}">
                  <a16:creationId xmlns:a16="http://schemas.microsoft.com/office/drawing/2014/main" id="{E09EA4B0-8DF6-1C50-0F3F-ACB6125373D0}"/>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8" name="矩形 17">
              <a:extLst>
                <a:ext uri="{FF2B5EF4-FFF2-40B4-BE49-F238E27FC236}">
                  <a16:creationId xmlns:a16="http://schemas.microsoft.com/office/drawing/2014/main" id="{8AAF4E40-616F-A094-4706-E3F6D1E37A2E}"/>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19" name="群組 18">
            <a:extLst>
              <a:ext uri="{FF2B5EF4-FFF2-40B4-BE49-F238E27FC236}">
                <a16:creationId xmlns:a16="http://schemas.microsoft.com/office/drawing/2014/main" id="{F62898BC-F2A4-F562-FF4B-D5D4EF56773F}"/>
              </a:ext>
            </a:extLst>
          </p:cNvPr>
          <p:cNvGrpSpPr>
            <a:grpSpLocks noChangeAspect="1"/>
          </p:cNvGrpSpPr>
          <p:nvPr/>
        </p:nvGrpSpPr>
        <p:grpSpPr>
          <a:xfrm>
            <a:off x="4864264" y="9286060"/>
            <a:ext cx="288001" cy="413160"/>
            <a:chOff x="880454" y="1103741"/>
            <a:chExt cx="461432" cy="661961"/>
          </a:xfrm>
        </p:grpSpPr>
        <p:sp>
          <p:nvSpPr>
            <p:cNvPr id="20" name="橢圓 19">
              <a:extLst>
                <a:ext uri="{FF2B5EF4-FFF2-40B4-BE49-F238E27FC236}">
                  <a16:creationId xmlns:a16="http://schemas.microsoft.com/office/drawing/2014/main" id="{AE529F3D-74D4-9FED-412A-CCE0BE21ECC1}"/>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1" name="矩形 20">
              <a:extLst>
                <a:ext uri="{FF2B5EF4-FFF2-40B4-BE49-F238E27FC236}">
                  <a16:creationId xmlns:a16="http://schemas.microsoft.com/office/drawing/2014/main" id="{14DEB5FF-4715-DB5D-86DC-06F1EF6B8FA8}"/>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2" name="橢圓 21">
              <a:extLst>
                <a:ext uri="{FF2B5EF4-FFF2-40B4-BE49-F238E27FC236}">
                  <a16:creationId xmlns:a16="http://schemas.microsoft.com/office/drawing/2014/main" id="{BC718D29-518E-F94A-50C9-6D0C03A2E3EA}"/>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3" name="矩形 22">
              <a:extLst>
                <a:ext uri="{FF2B5EF4-FFF2-40B4-BE49-F238E27FC236}">
                  <a16:creationId xmlns:a16="http://schemas.microsoft.com/office/drawing/2014/main" id="{502408FD-1D95-99E8-8A91-DFEC9428676E}"/>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24" name="群組 23">
            <a:extLst>
              <a:ext uri="{FF2B5EF4-FFF2-40B4-BE49-F238E27FC236}">
                <a16:creationId xmlns:a16="http://schemas.microsoft.com/office/drawing/2014/main" id="{7438A9CC-4A86-9CDE-D849-6CF87228F439}"/>
              </a:ext>
            </a:extLst>
          </p:cNvPr>
          <p:cNvGrpSpPr>
            <a:grpSpLocks noChangeAspect="1"/>
          </p:cNvGrpSpPr>
          <p:nvPr/>
        </p:nvGrpSpPr>
        <p:grpSpPr>
          <a:xfrm>
            <a:off x="6832764" y="9286060"/>
            <a:ext cx="288001" cy="413160"/>
            <a:chOff x="880454" y="1103741"/>
            <a:chExt cx="461432" cy="661961"/>
          </a:xfrm>
        </p:grpSpPr>
        <p:sp>
          <p:nvSpPr>
            <p:cNvPr id="25" name="橢圓 24">
              <a:extLst>
                <a:ext uri="{FF2B5EF4-FFF2-40B4-BE49-F238E27FC236}">
                  <a16:creationId xmlns:a16="http://schemas.microsoft.com/office/drawing/2014/main" id="{6BA43AA0-AB0F-3C68-4186-EB2C3A080C30}"/>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6" name="矩形 25">
              <a:extLst>
                <a:ext uri="{FF2B5EF4-FFF2-40B4-BE49-F238E27FC236}">
                  <a16:creationId xmlns:a16="http://schemas.microsoft.com/office/drawing/2014/main" id="{B8B7206A-3679-033A-8418-F7647164CBB4}"/>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7" name="橢圓 26">
              <a:extLst>
                <a:ext uri="{FF2B5EF4-FFF2-40B4-BE49-F238E27FC236}">
                  <a16:creationId xmlns:a16="http://schemas.microsoft.com/office/drawing/2014/main" id="{42269DED-9918-7F3B-2CBF-99F7C66E0C98}"/>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8" name="矩形 27">
              <a:extLst>
                <a:ext uri="{FF2B5EF4-FFF2-40B4-BE49-F238E27FC236}">
                  <a16:creationId xmlns:a16="http://schemas.microsoft.com/office/drawing/2014/main" id="{307E14FF-2651-D886-68B6-DBB4A2B14DEF}"/>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29" name="群組 28">
            <a:extLst>
              <a:ext uri="{FF2B5EF4-FFF2-40B4-BE49-F238E27FC236}">
                <a16:creationId xmlns:a16="http://schemas.microsoft.com/office/drawing/2014/main" id="{01130846-9723-FEA1-A9A6-0C7376232B5A}"/>
              </a:ext>
            </a:extLst>
          </p:cNvPr>
          <p:cNvGrpSpPr>
            <a:grpSpLocks noChangeAspect="1"/>
          </p:cNvGrpSpPr>
          <p:nvPr/>
        </p:nvGrpSpPr>
        <p:grpSpPr>
          <a:xfrm>
            <a:off x="8204894" y="9286060"/>
            <a:ext cx="288001" cy="413160"/>
            <a:chOff x="880454" y="1103741"/>
            <a:chExt cx="461432" cy="661961"/>
          </a:xfrm>
        </p:grpSpPr>
        <p:sp>
          <p:nvSpPr>
            <p:cNvPr id="30" name="橢圓 29">
              <a:extLst>
                <a:ext uri="{FF2B5EF4-FFF2-40B4-BE49-F238E27FC236}">
                  <a16:creationId xmlns:a16="http://schemas.microsoft.com/office/drawing/2014/main" id="{423E8230-F761-D8D0-9A44-05EDF7CF56F1}"/>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1" name="矩形 30">
              <a:extLst>
                <a:ext uri="{FF2B5EF4-FFF2-40B4-BE49-F238E27FC236}">
                  <a16:creationId xmlns:a16="http://schemas.microsoft.com/office/drawing/2014/main" id="{DDB990D5-D979-235A-3514-58F410DF1FF4}"/>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2" name="橢圓 31">
              <a:extLst>
                <a:ext uri="{FF2B5EF4-FFF2-40B4-BE49-F238E27FC236}">
                  <a16:creationId xmlns:a16="http://schemas.microsoft.com/office/drawing/2014/main" id="{BFD36552-DA1B-BC45-A52A-BD30B14C167D}"/>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3" name="矩形 32">
              <a:extLst>
                <a:ext uri="{FF2B5EF4-FFF2-40B4-BE49-F238E27FC236}">
                  <a16:creationId xmlns:a16="http://schemas.microsoft.com/office/drawing/2014/main" id="{FAD4B8B1-ED1E-4E29-0ABD-E90654AFCA00}"/>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34" name="群組 33">
            <a:extLst>
              <a:ext uri="{FF2B5EF4-FFF2-40B4-BE49-F238E27FC236}">
                <a16:creationId xmlns:a16="http://schemas.microsoft.com/office/drawing/2014/main" id="{4BFE94E8-459C-03F1-EAB0-AF3852A865A7}"/>
              </a:ext>
            </a:extLst>
          </p:cNvPr>
          <p:cNvGrpSpPr>
            <a:grpSpLocks noChangeAspect="1"/>
          </p:cNvGrpSpPr>
          <p:nvPr/>
        </p:nvGrpSpPr>
        <p:grpSpPr>
          <a:xfrm>
            <a:off x="9944794" y="9286060"/>
            <a:ext cx="288001" cy="413160"/>
            <a:chOff x="880454" y="1103741"/>
            <a:chExt cx="461432" cy="661961"/>
          </a:xfrm>
        </p:grpSpPr>
        <p:sp>
          <p:nvSpPr>
            <p:cNvPr id="35" name="橢圓 34">
              <a:extLst>
                <a:ext uri="{FF2B5EF4-FFF2-40B4-BE49-F238E27FC236}">
                  <a16:creationId xmlns:a16="http://schemas.microsoft.com/office/drawing/2014/main" id="{31C35429-44E6-86A7-2A08-C1E11BDADD0B}"/>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6" name="矩形 35">
              <a:extLst>
                <a:ext uri="{FF2B5EF4-FFF2-40B4-BE49-F238E27FC236}">
                  <a16:creationId xmlns:a16="http://schemas.microsoft.com/office/drawing/2014/main" id="{492B86DD-ED39-666D-BC9F-36E31C96FBE7}"/>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7" name="橢圓 36">
              <a:extLst>
                <a:ext uri="{FF2B5EF4-FFF2-40B4-BE49-F238E27FC236}">
                  <a16:creationId xmlns:a16="http://schemas.microsoft.com/office/drawing/2014/main" id="{49459550-6BDB-6402-E790-106ACCAD47F6}"/>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8" name="矩形 37">
              <a:extLst>
                <a:ext uri="{FF2B5EF4-FFF2-40B4-BE49-F238E27FC236}">
                  <a16:creationId xmlns:a16="http://schemas.microsoft.com/office/drawing/2014/main" id="{E7656980-AFE7-A62A-A5DA-D7631B3A8F7A}"/>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39" name="爆炸: 十四角 38">
            <a:extLst>
              <a:ext uri="{FF2B5EF4-FFF2-40B4-BE49-F238E27FC236}">
                <a16:creationId xmlns:a16="http://schemas.microsoft.com/office/drawing/2014/main" id="{38C94685-FFA1-C548-F84E-5C43F058223E}"/>
              </a:ext>
            </a:extLst>
          </p:cNvPr>
          <p:cNvSpPr/>
          <p:nvPr/>
        </p:nvSpPr>
        <p:spPr>
          <a:xfrm>
            <a:off x="12191999" y="754856"/>
            <a:ext cx="3746981" cy="394942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Summary: </a:t>
            </a:r>
            <a:r>
              <a:rPr lang="zh-TW" altLang="en-US"/>
              <a:t>成本</a:t>
            </a:r>
            <a:r>
              <a:rPr lang="en-US" altLang="zh-TW"/>
              <a:t>X%</a:t>
            </a:r>
            <a:r>
              <a:rPr lang="zh-TW" altLang="en-US"/>
              <a:t>；</a:t>
            </a:r>
            <a:r>
              <a:rPr lang="en-US" altLang="zh-TW"/>
              <a:t>Component: X</a:t>
            </a:r>
            <a:r>
              <a:rPr lang="zh-TW" altLang="en-US"/>
              <a:t>，加安裝</a:t>
            </a:r>
            <a:r>
              <a:rPr lang="en-US" altLang="zh-TW"/>
              <a:t>X</a:t>
            </a:r>
            <a:r>
              <a:rPr lang="zh-TW" altLang="en-US"/>
              <a:t>元 </a:t>
            </a:r>
            <a:r>
              <a:rPr lang="en-US" altLang="zh-TW"/>
              <a:t>(</a:t>
            </a:r>
            <a:r>
              <a:rPr lang="zh-TW" altLang="en-US"/>
              <a:t>安裝費怎麼估寫一下</a:t>
            </a:r>
            <a:r>
              <a:rPr lang="en-US" altLang="zh-TW"/>
              <a:t>)</a:t>
            </a:r>
            <a:endParaRPr lang="zh-TW" altLang="en-US"/>
          </a:p>
        </p:txBody>
      </p:sp>
      <p:sp>
        <p:nvSpPr>
          <p:cNvPr id="40" name="爆炸: 十四角 39">
            <a:extLst>
              <a:ext uri="{FF2B5EF4-FFF2-40B4-BE49-F238E27FC236}">
                <a16:creationId xmlns:a16="http://schemas.microsoft.com/office/drawing/2014/main" id="{F7D50687-6666-CB89-E119-15A60A8863D0}"/>
              </a:ext>
            </a:extLst>
          </p:cNvPr>
          <p:cNvSpPr/>
          <p:nvPr/>
        </p:nvSpPr>
        <p:spPr>
          <a:xfrm>
            <a:off x="12191999" y="4704279"/>
            <a:ext cx="3746981" cy="1788596"/>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資訊不要太多，比較不要太複雜</a:t>
            </a:r>
          </a:p>
        </p:txBody>
      </p:sp>
      <p:sp>
        <p:nvSpPr>
          <p:cNvPr id="41" name="爆炸: 十四角 40">
            <a:extLst>
              <a:ext uri="{FF2B5EF4-FFF2-40B4-BE49-F238E27FC236}">
                <a16:creationId xmlns:a16="http://schemas.microsoft.com/office/drawing/2014/main" id="{E1D6277D-6E5D-50F3-6420-53041C4B4714}"/>
              </a:ext>
            </a:extLst>
          </p:cNvPr>
          <p:cNvSpPr/>
          <p:nvPr/>
        </p:nvSpPr>
        <p:spPr>
          <a:xfrm>
            <a:off x="12191999" y="6398617"/>
            <a:ext cx="3746981" cy="1788596"/>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轉橫的</a:t>
            </a:r>
          </a:p>
        </p:txBody>
      </p:sp>
      <p:graphicFrame>
        <p:nvGraphicFramePr>
          <p:cNvPr id="42" name="表格 41">
            <a:extLst>
              <a:ext uri="{FF2B5EF4-FFF2-40B4-BE49-F238E27FC236}">
                <a16:creationId xmlns:a16="http://schemas.microsoft.com/office/drawing/2014/main" id="{4CDA6DFD-FBEC-02FB-FB94-EADC6170D039}"/>
              </a:ext>
            </a:extLst>
          </p:cNvPr>
          <p:cNvGraphicFramePr>
            <a:graphicFrameLocks noGrp="1"/>
          </p:cNvGraphicFramePr>
          <p:nvPr>
            <p:extLst>
              <p:ext uri="{D42A27DB-BD31-4B8C-83A1-F6EECF244321}">
                <p14:modId xmlns:p14="http://schemas.microsoft.com/office/powerpoint/2010/main" val="117811560"/>
              </p:ext>
            </p:extLst>
          </p:nvPr>
        </p:nvGraphicFramePr>
        <p:xfrm>
          <a:off x="838200" y="1434182"/>
          <a:ext cx="10725828" cy="5036151"/>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501411064"/>
                    </a:ext>
                  </a:extLst>
                </a:gridCol>
                <a:gridCol w="4219914">
                  <a:extLst>
                    <a:ext uri="{9D8B030D-6E8A-4147-A177-3AD203B41FA5}">
                      <a16:colId xmlns:a16="http://schemas.microsoft.com/office/drawing/2014/main" val="4278489650"/>
                    </a:ext>
                  </a:extLst>
                </a:gridCol>
                <a:gridCol w="4219914">
                  <a:extLst>
                    <a:ext uri="{9D8B030D-6E8A-4147-A177-3AD203B41FA5}">
                      <a16:colId xmlns:a16="http://schemas.microsoft.com/office/drawing/2014/main" val="4025313686"/>
                    </a:ext>
                  </a:extLst>
                </a:gridCol>
              </a:tblGrid>
              <a:tr h="540187">
                <a:tc>
                  <a:txBody>
                    <a:bodyPr/>
                    <a:lstStyle/>
                    <a:p>
                      <a:pPr algn="ctr"/>
                      <a:r>
                        <a:rPr lang="zh-TW" altLang="en-US" b="1">
                          <a:solidFill>
                            <a:schemeClr val="tx1"/>
                          </a:solidFill>
                        </a:rPr>
                        <a:t>方案</a:t>
                      </a:r>
                    </a:p>
                  </a:txBody>
                  <a:tcPr anchor="ctr">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a:solidFill>
                            <a:schemeClr val="tx1"/>
                          </a:solidFill>
                        </a:rPr>
                        <a:t>路口流量解決方案 </a:t>
                      </a:r>
                      <a:r>
                        <a:rPr lang="en-US" altLang="zh-TW" sz="1800" b="0">
                          <a:solidFill>
                            <a:schemeClr val="tx1"/>
                          </a:solidFill>
                        </a:rPr>
                        <a:t>(</a:t>
                      </a:r>
                      <a:r>
                        <a:rPr lang="zh-TW" altLang="en-US" sz="1800" b="0">
                          <a:solidFill>
                            <a:schemeClr val="tx1"/>
                          </a:solidFill>
                        </a:rPr>
                        <a:t>軟體</a:t>
                      </a:r>
                      <a:r>
                        <a:rPr lang="en-US" altLang="zh-TW" sz="1800" b="0">
                          <a:solidFill>
                            <a:schemeClr val="tx1"/>
                          </a:solidFill>
                        </a:rPr>
                        <a:t>+</a:t>
                      </a:r>
                      <a:r>
                        <a:rPr lang="zh-TW" altLang="en-US" sz="1800" b="0">
                          <a:solidFill>
                            <a:schemeClr val="tx1"/>
                          </a:solidFill>
                        </a:rPr>
                        <a:t>硬體</a:t>
                      </a:r>
                      <a:r>
                        <a:rPr lang="en-US" altLang="zh-TW" sz="1800" b="0">
                          <a:solidFill>
                            <a:schemeClr val="tx1"/>
                          </a:solidFill>
                        </a:rPr>
                        <a:t>)</a:t>
                      </a:r>
                      <a:endParaRPr lang="zh-TW" altLang="en-US" sz="1800" b="0">
                        <a:solidFill>
                          <a:schemeClr val="tx1"/>
                        </a:solidFill>
                      </a:endParaRPr>
                    </a:p>
                  </a:txBody>
                  <a:tcPr anchor="ctr">
                    <a:lnB w="12700" cap="flat" cmpd="sng" algn="ctr">
                      <a:solidFill>
                        <a:schemeClr val="bg1"/>
                      </a:solidFill>
                      <a:prstDash val="solid"/>
                      <a:round/>
                      <a:headEnd type="none" w="med" len="med"/>
                      <a:tailEnd type="none" w="med" len="med"/>
                    </a:lnB>
                    <a:solidFill>
                      <a:srgbClr val="FDEF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0">
                          <a:solidFill>
                            <a:schemeClr val="tx1"/>
                          </a:solidFill>
                        </a:rPr>
                        <a:t>RW</a:t>
                      </a:r>
                      <a:r>
                        <a:rPr lang="zh-TW" altLang="en-US" sz="1800" b="0">
                          <a:solidFill>
                            <a:schemeClr val="tx1"/>
                          </a:solidFill>
                        </a:rPr>
                        <a:t> </a:t>
                      </a:r>
                      <a:r>
                        <a:rPr lang="en-US" altLang="zh-TW" sz="1800" b="0">
                          <a:solidFill>
                            <a:schemeClr val="tx1"/>
                          </a:solidFill>
                        </a:rPr>
                        <a:t>-3000 (</a:t>
                      </a:r>
                      <a:r>
                        <a:rPr lang="zh-TW" altLang="en-US" sz="1800" b="0">
                          <a:solidFill>
                            <a:schemeClr val="tx1"/>
                          </a:solidFill>
                        </a:rPr>
                        <a:t>雙鏡頭</a:t>
                      </a:r>
                      <a:r>
                        <a:rPr lang="en-US" altLang="zh-TW" sz="1800" b="0">
                          <a:solidFill>
                            <a:schemeClr val="tx1"/>
                          </a:solidFill>
                        </a:rPr>
                        <a:t>+</a:t>
                      </a:r>
                      <a:r>
                        <a:rPr lang="zh-TW" altLang="en-US" sz="1800" b="0">
                          <a:solidFill>
                            <a:schemeClr val="tx1"/>
                          </a:solidFill>
                        </a:rPr>
                        <a:t>軟體</a:t>
                      </a:r>
                      <a:r>
                        <a:rPr lang="en-US" altLang="zh-TW" sz="1800" b="0">
                          <a:solidFill>
                            <a:schemeClr val="tx1"/>
                          </a:solidFill>
                        </a:rPr>
                        <a:t>*+40%</a:t>
                      </a:r>
                      <a:r>
                        <a:rPr lang="zh-TW" altLang="en-US" sz="1800" b="0">
                          <a:solidFill>
                            <a:schemeClr val="tx1"/>
                          </a:solidFill>
                        </a:rPr>
                        <a:t>毛利</a:t>
                      </a:r>
                      <a:r>
                        <a:rPr lang="en-US" altLang="zh-TW" sz="1800" b="0">
                          <a:solidFill>
                            <a:schemeClr val="tx1"/>
                          </a:solidFill>
                        </a:rPr>
                        <a:t>)</a:t>
                      </a:r>
                      <a:endParaRPr lang="zh-TW" altLang="en-US" sz="1800" b="0">
                        <a:solidFill>
                          <a:schemeClr val="tx1"/>
                        </a:solidFill>
                      </a:endParaRPr>
                    </a:p>
                  </a:txBody>
                  <a:tcPr anchor="ctr">
                    <a:lnB w="12700" cap="flat" cmpd="sng" algn="ctr">
                      <a:solidFill>
                        <a:schemeClr val="bg1"/>
                      </a:solidFill>
                      <a:prstDash val="solid"/>
                      <a:round/>
                      <a:headEnd type="none" w="med" len="med"/>
                      <a:tailEnd type="none" w="med" len="med"/>
                    </a:lnB>
                    <a:solidFill>
                      <a:srgbClr val="FDEFE7"/>
                    </a:solidFill>
                  </a:tcPr>
                </a:tc>
                <a:extLst>
                  <a:ext uri="{0D108BD9-81ED-4DB2-BD59-A6C34878D82A}">
                    <a16:rowId xmlns:a16="http://schemas.microsoft.com/office/drawing/2014/main" val="2244792914"/>
                  </a:ext>
                </a:extLst>
              </a:tr>
              <a:tr h="540187">
                <a:tc>
                  <a:txBody>
                    <a:bodyPr/>
                    <a:lstStyle/>
                    <a:p>
                      <a:pPr algn="ctr"/>
                      <a:r>
                        <a:rPr lang="zh-TW" altLang="en-US" b="1"/>
                        <a:t>應用</a:t>
                      </a: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r>
                        <a:rPr lang="zh-TW" altLang="en-US"/>
                        <a:t>流量計算</a:t>
                      </a:r>
                    </a:p>
                  </a:txBody>
                  <a:tcPr anchor="ctr">
                    <a:lnT w="12700" cap="flat" cmpd="sng" algn="ctr">
                      <a:solidFill>
                        <a:schemeClr val="bg1"/>
                      </a:solidFill>
                      <a:prstDash val="solid"/>
                      <a:round/>
                      <a:headEnd type="none" w="med" len="med"/>
                      <a:tailEnd type="none" w="med" len="med"/>
                    </a:lnT>
                  </a:tcPr>
                </a:tc>
                <a:tc>
                  <a:txBody>
                    <a:bodyPr/>
                    <a:lstStyle/>
                    <a:p>
                      <a:pPr algn="ctr"/>
                      <a:r>
                        <a:rPr lang="zh-TW" altLang="en-US"/>
                        <a:t>流量計算、故障偵測、行人安全</a:t>
                      </a: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71811656"/>
                  </a:ext>
                </a:extLst>
              </a:tr>
              <a:tr h="540187">
                <a:tc>
                  <a:txBody>
                    <a:bodyPr/>
                    <a:lstStyle/>
                    <a:p>
                      <a:pPr algn="ctr"/>
                      <a:r>
                        <a:rPr lang="zh-TW" altLang="en-US" b="1"/>
                        <a:t>售價 </a:t>
                      </a:r>
                      <a:r>
                        <a:rPr lang="en-US" altLang="zh-TW" b="1"/>
                        <a:t>(</a:t>
                      </a:r>
                      <a:r>
                        <a:rPr lang="zh-TW" altLang="en-US" b="1"/>
                        <a:t>單一路口</a:t>
                      </a:r>
                      <a:r>
                        <a:rPr lang="en-US" altLang="zh-TW" b="1"/>
                        <a:t>)</a:t>
                      </a:r>
                      <a:endParaRPr lang="zh-TW" altLang="en-US" b="1"/>
                    </a:p>
                  </a:txBody>
                  <a:tcPr anchor="ctr">
                    <a:solidFill>
                      <a:schemeClr val="accent1"/>
                    </a:solidFill>
                  </a:tcPr>
                </a:tc>
                <a:tc>
                  <a:txBody>
                    <a:bodyPr/>
                    <a:lstStyle/>
                    <a:p>
                      <a:pPr algn="ctr"/>
                      <a:r>
                        <a:rPr lang="en-US" altLang="zh-TW"/>
                        <a:t>$14,900</a:t>
                      </a:r>
                      <a:endParaRPr lang="zh-TW" altLang="en-US"/>
                    </a:p>
                  </a:txBody>
                  <a:tcPr anchor="ctr"/>
                </a:tc>
                <a:tc>
                  <a:txBody>
                    <a:bodyPr/>
                    <a:lstStyle/>
                    <a:p>
                      <a:pPr algn="ctr"/>
                      <a:r>
                        <a:rPr lang="en-US" altLang="zh-TW"/>
                        <a:t>$6,000</a:t>
                      </a:r>
                      <a:endParaRPr lang="zh-TW" altLang="en-US"/>
                    </a:p>
                  </a:txBody>
                  <a:tcPr anchor="ctr"/>
                </a:tc>
                <a:extLst>
                  <a:ext uri="{0D108BD9-81ED-4DB2-BD59-A6C34878D82A}">
                    <a16:rowId xmlns:a16="http://schemas.microsoft.com/office/drawing/2014/main" val="789470243"/>
                  </a:ext>
                </a:extLst>
              </a:tr>
              <a:tr h="540187">
                <a:tc>
                  <a:txBody>
                    <a:bodyPr/>
                    <a:lstStyle/>
                    <a:p>
                      <a:pPr algn="ctr"/>
                      <a:r>
                        <a:rPr lang="zh-TW" altLang="en-US" b="1"/>
                        <a:t>售價 </a:t>
                      </a:r>
                      <a:r>
                        <a:rPr lang="en-US" altLang="zh-TW" b="1"/>
                        <a:t>(</a:t>
                      </a:r>
                      <a:r>
                        <a:rPr lang="zh-TW" altLang="en-US" b="1"/>
                        <a:t>估計含安裝</a:t>
                      </a:r>
                      <a:r>
                        <a:rPr lang="en-US" altLang="zh-TW" b="1"/>
                        <a:t>)</a:t>
                      </a:r>
                      <a:endParaRPr lang="zh-TW" altLang="en-US" b="1"/>
                    </a:p>
                  </a:txBody>
                  <a:tcPr anchor="ctr">
                    <a:solidFill>
                      <a:schemeClr val="accent1"/>
                    </a:solidFill>
                  </a:tcPr>
                </a:tc>
                <a:tc>
                  <a:txBody>
                    <a:bodyPr/>
                    <a:lstStyle/>
                    <a:p>
                      <a:pPr algn="ctr"/>
                      <a:r>
                        <a:rPr lang="en-US" altLang="zh-TW"/>
                        <a:t>$16,700</a:t>
                      </a:r>
                      <a:endParaRPr lang="zh-TW" altLang="en-US"/>
                    </a:p>
                  </a:txBody>
                  <a:tcPr anchor="ctr"/>
                </a:tc>
                <a:tc>
                  <a:txBody>
                    <a:bodyPr/>
                    <a:lstStyle/>
                    <a:p>
                      <a:pPr algn="ctr"/>
                      <a:r>
                        <a:rPr lang="en-US" altLang="zh-TW"/>
                        <a:t>$7,000</a:t>
                      </a:r>
                      <a:endParaRPr lang="zh-TW" altLang="en-US"/>
                    </a:p>
                  </a:txBody>
                  <a:tcPr anchor="ctr"/>
                </a:tc>
                <a:extLst>
                  <a:ext uri="{0D108BD9-81ED-4DB2-BD59-A6C34878D82A}">
                    <a16:rowId xmlns:a16="http://schemas.microsoft.com/office/drawing/2014/main" val="1219235534"/>
                  </a:ext>
                </a:extLst>
              </a:tr>
              <a:tr h="406523">
                <a:tc gridSpan="3">
                  <a:txBody>
                    <a:bodyPr/>
                    <a:lstStyle/>
                    <a:p>
                      <a:pPr algn="ctr"/>
                      <a:r>
                        <a:rPr lang="zh-TW" altLang="en-US" b="1"/>
                        <a:t>方案包含</a:t>
                      </a:r>
                    </a:p>
                  </a:txBody>
                  <a:tcPr anchor="ctr">
                    <a:solidFill>
                      <a:schemeClr val="bg1">
                        <a:lumMod val="75000"/>
                      </a:schemeClr>
                    </a:solidFill>
                  </a:tcPr>
                </a:tc>
                <a:tc hMerge="1">
                  <a:txBody>
                    <a:bodyPr/>
                    <a:lstStyle/>
                    <a:p>
                      <a:pPr algn="ctr"/>
                      <a:endParaRPr lang="zh-TW" altLang="en-US"/>
                    </a:p>
                  </a:txBody>
                  <a:tcPr anchor="ctr"/>
                </a:tc>
                <a:tc hMerge="1">
                  <a:txBody>
                    <a:bodyPr/>
                    <a:lstStyle/>
                    <a:p>
                      <a:pPr algn="ctr"/>
                      <a:endParaRPr lang="zh-TW" altLang="en-US"/>
                    </a:p>
                  </a:txBody>
                  <a:tcPr anchor="ctr"/>
                </a:tc>
                <a:extLst>
                  <a:ext uri="{0D108BD9-81ED-4DB2-BD59-A6C34878D82A}">
                    <a16:rowId xmlns:a16="http://schemas.microsoft.com/office/drawing/2014/main" val="1109275540"/>
                  </a:ext>
                </a:extLst>
              </a:tr>
              <a:tr h="706367">
                <a:tc>
                  <a:txBody>
                    <a:bodyPr/>
                    <a:lstStyle/>
                    <a:p>
                      <a:pPr algn="ctr"/>
                      <a:r>
                        <a:rPr lang="zh-TW" altLang="en-US" b="1"/>
                        <a:t>硬體</a:t>
                      </a:r>
                    </a:p>
                  </a:txBody>
                  <a:tcPr anchor="ctr">
                    <a:solidFill>
                      <a:schemeClr val="accent1"/>
                    </a:solidFill>
                  </a:tcPr>
                </a:tc>
                <a:tc>
                  <a:txBody>
                    <a:bodyPr/>
                    <a:lstStyle/>
                    <a:p>
                      <a:pPr marL="285750" indent="-285750" algn="l">
                        <a:buFont typeface="Arial" panose="020B0604020202020204" pitchFamily="34" charset="0"/>
                        <a:buChar char="•"/>
                      </a:pPr>
                      <a:r>
                        <a:rPr lang="zh-TW" altLang="en-US"/>
                        <a:t>魚眼攝影機 *</a:t>
                      </a:r>
                      <a:r>
                        <a:rPr lang="en-US" altLang="zh-TW"/>
                        <a:t>1</a:t>
                      </a:r>
                    </a:p>
                    <a:p>
                      <a:pPr marL="285750" indent="-285750" algn="l">
                        <a:buFont typeface="Arial" panose="020B0604020202020204" pitchFamily="34" charset="0"/>
                        <a:buChar char="•"/>
                      </a:pPr>
                      <a:r>
                        <a:rPr lang="zh-TW" altLang="en-US"/>
                        <a:t>影像分析電腦 </a:t>
                      </a:r>
                      <a:r>
                        <a:rPr lang="en-US" altLang="zh-TW"/>
                        <a:t>*1</a:t>
                      </a:r>
                    </a:p>
                    <a:p>
                      <a:pPr marL="285750" indent="-285750" algn="l">
                        <a:buFont typeface="Arial" panose="020B0604020202020204" pitchFamily="34" charset="0"/>
                        <a:buChar char="•"/>
                      </a:pPr>
                      <a:r>
                        <a:rPr lang="zh-TW" altLang="en-US"/>
                        <a:t>資料交換器 </a:t>
                      </a:r>
                      <a:r>
                        <a:rPr lang="en-US" altLang="zh-TW"/>
                        <a:t>*1</a:t>
                      </a:r>
                      <a:endParaRPr lang="zh-TW" altLang="en-US"/>
                    </a:p>
                  </a:txBody>
                  <a:tcPr anchor="ctr"/>
                </a:tc>
                <a:tc>
                  <a:txBody>
                    <a:bodyPr/>
                    <a:lstStyle/>
                    <a:p>
                      <a:pPr marL="285750" indent="-285750" algn="l">
                        <a:buFont typeface="Arial" panose="020B0604020202020204" pitchFamily="34" charset="0"/>
                        <a:buChar char="•"/>
                      </a:pPr>
                      <a:r>
                        <a:rPr lang="zh-TW" altLang="en-US"/>
                        <a:t>攝影機 *</a:t>
                      </a:r>
                      <a:r>
                        <a:rPr lang="en-US" altLang="zh-TW"/>
                        <a:t>8 (</a:t>
                      </a:r>
                      <a:r>
                        <a:rPr lang="zh-TW" altLang="en-US"/>
                        <a:t>短焦</a:t>
                      </a:r>
                      <a:r>
                        <a:rPr lang="en-US" altLang="zh-TW"/>
                        <a:t>*4</a:t>
                      </a:r>
                      <a:r>
                        <a:rPr lang="zh-TW" altLang="en-US"/>
                        <a:t>、長焦*</a:t>
                      </a:r>
                      <a:r>
                        <a:rPr lang="en-US" altLang="zh-TW"/>
                        <a:t>4)</a:t>
                      </a:r>
                    </a:p>
                    <a:p>
                      <a:pPr marL="285750" indent="-285750" algn="l">
                        <a:buFont typeface="Arial" panose="020B0604020202020204" pitchFamily="34" charset="0"/>
                        <a:buChar char="•"/>
                      </a:pPr>
                      <a:r>
                        <a:rPr lang="en-US" altLang="zh-TW"/>
                        <a:t>Nvidia</a:t>
                      </a:r>
                      <a:r>
                        <a:rPr lang="zh-TW" altLang="en-US"/>
                        <a:t>主機</a:t>
                      </a:r>
                      <a:endParaRPr lang="en-US" altLang="zh-TW"/>
                    </a:p>
                    <a:p>
                      <a:pPr marL="285750" indent="-285750" algn="l">
                        <a:buFont typeface="Arial" panose="020B0604020202020204" pitchFamily="34" charset="0"/>
                        <a:buChar char="•"/>
                      </a:pPr>
                      <a:r>
                        <a:rPr lang="en-US" altLang="zh-TW"/>
                        <a:t>RW-3000 + </a:t>
                      </a:r>
                      <a:r>
                        <a:rPr lang="zh-TW" altLang="en-US"/>
                        <a:t>故障偵測</a:t>
                      </a:r>
                    </a:p>
                  </a:txBody>
                  <a:tcPr anchor="ctr"/>
                </a:tc>
                <a:extLst>
                  <a:ext uri="{0D108BD9-81ED-4DB2-BD59-A6C34878D82A}">
                    <a16:rowId xmlns:a16="http://schemas.microsoft.com/office/drawing/2014/main" val="1653934958"/>
                  </a:ext>
                </a:extLst>
              </a:tr>
              <a:tr h="540187">
                <a:tc>
                  <a:txBody>
                    <a:bodyPr/>
                    <a:lstStyle/>
                    <a:p>
                      <a:pPr algn="ctr"/>
                      <a:r>
                        <a:rPr lang="zh-TW" altLang="en-US" b="1"/>
                        <a:t>軟體</a:t>
                      </a:r>
                    </a:p>
                  </a:txBody>
                  <a:tcPr anchor="ctr">
                    <a:solidFill>
                      <a:schemeClr val="accent1"/>
                    </a:solidFill>
                  </a:tcPr>
                </a:tc>
                <a:tc>
                  <a:txBody>
                    <a:bodyPr/>
                    <a:lstStyle/>
                    <a:p>
                      <a:pPr marL="285750" indent="-285750" algn="l">
                        <a:buFont typeface="Arial" panose="020B0604020202020204" pitchFamily="34" charset="0"/>
                        <a:buChar char="•"/>
                      </a:pPr>
                      <a:r>
                        <a:rPr lang="zh-TW" altLang="en-US"/>
                        <a:t>包含：基本影像辨識、遠端控制</a:t>
                      </a:r>
                      <a:endParaRPr lang="en-US" altLang="zh-TW"/>
                    </a:p>
                    <a:p>
                      <a:pPr marL="285750" indent="-285750" algn="l">
                        <a:buFont typeface="Arial" panose="020B0604020202020204" pitchFamily="34" charset="0"/>
                        <a:buChar char="•"/>
                      </a:pPr>
                      <a:r>
                        <a:rPr lang="zh-TW" altLang="en-US"/>
                        <a:t>額外：號誌溝通、連續計數</a:t>
                      </a:r>
                    </a:p>
                  </a:txBody>
                  <a:tcPr anchor="ctr"/>
                </a:tc>
                <a:tc>
                  <a:txBody>
                    <a:bodyPr/>
                    <a:lstStyle/>
                    <a:p>
                      <a:pPr marL="285750" indent="-285750" algn="l">
                        <a:buFont typeface="Arial" panose="020B0604020202020204" pitchFamily="34" charset="0"/>
                        <a:buChar char="•"/>
                      </a:pPr>
                      <a:r>
                        <a:rPr lang="zh-TW" altLang="en-US"/>
                        <a:t>資產管理、資訊彙整</a:t>
                      </a:r>
                      <a:endParaRPr lang="en-US" altLang="zh-TW"/>
                    </a:p>
                    <a:p>
                      <a:pPr marL="285750" indent="-285750" algn="l">
                        <a:buFont typeface="Arial" panose="020B0604020202020204" pitchFamily="34" charset="0"/>
                        <a:buChar char="•"/>
                      </a:pPr>
                      <a:r>
                        <a:rPr lang="zh-TW" altLang="en-US"/>
                        <a:t>資料存儲</a:t>
                      </a:r>
                    </a:p>
                  </a:txBody>
                  <a:tcPr anchor="ctr"/>
                </a:tc>
                <a:extLst>
                  <a:ext uri="{0D108BD9-81ED-4DB2-BD59-A6C34878D82A}">
                    <a16:rowId xmlns:a16="http://schemas.microsoft.com/office/drawing/2014/main" val="895783051"/>
                  </a:ext>
                </a:extLst>
              </a:tr>
              <a:tr h="540187">
                <a:tc>
                  <a:txBody>
                    <a:bodyPr/>
                    <a:lstStyle/>
                    <a:p>
                      <a:pPr algn="ctr"/>
                      <a:r>
                        <a:rPr lang="zh-TW" altLang="en-US" b="1"/>
                        <a:t>優勢</a:t>
                      </a:r>
                    </a:p>
                  </a:txBody>
                  <a:tcPr anchor="ctr">
                    <a:solidFill>
                      <a:schemeClr val="accent1"/>
                    </a:solidFill>
                  </a:tcPr>
                </a:tc>
                <a:tc>
                  <a:txBody>
                    <a:bodyPr/>
                    <a:lstStyle/>
                    <a:p>
                      <a:pPr marL="285750" indent="-285750" algn="l">
                        <a:buFont typeface="Arial" panose="020B0604020202020204" pitchFamily="34" charset="0"/>
                        <a:buChar char="•"/>
                      </a:pPr>
                      <a:r>
                        <a:rPr lang="zh-TW" altLang="en-US"/>
                        <a:t>專業程度高</a:t>
                      </a:r>
                      <a:endParaRPr lang="en-US" altLang="zh-TW"/>
                    </a:p>
                    <a:p>
                      <a:pPr marL="285750" indent="-285750" algn="l">
                        <a:buFont typeface="Arial" panose="020B0604020202020204" pitchFamily="34" charset="0"/>
                        <a:buChar char="•"/>
                      </a:pPr>
                      <a:r>
                        <a:rPr lang="zh-TW" altLang="en-US"/>
                        <a:t>產品既有可行</a:t>
                      </a:r>
                      <a:endParaRPr lang="en-US" altLang="zh-TW"/>
                    </a:p>
                    <a:p>
                      <a:pPr marL="285750" indent="-285750" algn="l">
                        <a:buFont typeface="Arial" panose="020B0604020202020204" pitchFamily="34" charset="0"/>
                        <a:buChar char="•"/>
                      </a:pPr>
                      <a:r>
                        <a:rPr lang="zh-TW" altLang="en-US"/>
                        <a:t>品牌名聲及既有市占</a:t>
                      </a:r>
                      <a:endParaRPr lang="en-US" altLang="zh-TW"/>
                    </a:p>
                  </a:txBody>
                  <a:tcPr anchor="ctr"/>
                </a:tc>
                <a:tc>
                  <a:txBody>
                    <a:bodyPr/>
                    <a:lstStyle/>
                    <a:p>
                      <a:pPr marL="285750" indent="-285750" algn="l">
                        <a:buFont typeface="Arial" panose="020B0604020202020204" pitchFamily="34" charset="0"/>
                        <a:buChar char="•"/>
                      </a:pPr>
                      <a:r>
                        <a:rPr lang="zh-TW" altLang="en-US"/>
                        <a:t>一體化設計兼顧美觀及耐用</a:t>
                      </a:r>
                      <a:endParaRPr lang="en-US" altLang="zh-TW"/>
                    </a:p>
                    <a:p>
                      <a:pPr marL="285750" indent="-285750" algn="l">
                        <a:buFont typeface="Arial" panose="020B0604020202020204" pitchFamily="34" charset="0"/>
                        <a:buChar char="•"/>
                      </a:pPr>
                      <a:r>
                        <a:rPr lang="zh-TW" altLang="en-US"/>
                        <a:t>安裝便利 </a:t>
                      </a:r>
                      <a:r>
                        <a:rPr lang="en-US" altLang="zh-TW"/>
                        <a:t>&amp;</a:t>
                      </a:r>
                      <a:r>
                        <a:rPr lang="zh-TW" altLang="en-US"/>
                        <a:t> </a:t>
                      </a:r>
                      <a:r>
                        <a:rPr lang="en-US" altLang="zh-TW"/>
                        <a:t>VA</a:t>
                      </a:r>
                      <a:r>
                        <a:rPr lang="zh-TW" altLang="en-US"/>
                        <a:t> 功能強大 </a:t>
                      </a:r>
                      <a:r>
                        <a:rPr lang="en-US" altLang="zh-TW"/>
                        <a:t>(DFS)</a:t>
                      </a:r>
                    </a:p>
                    <a:p>
                      <a:pPr marL="285750" indent="-285750" algn="l">
                        <a:buFont typeface="Arial" panose="020B0604020202020204" pitchFamily="34" charset="0"/>
                        <a:buChar char="•"/>
                      </a:pPr>
                      <a:r>
                        <a:rPr lang="en-US" altLang="zh-TW"/>
                        <a:t>AI</a:t>
                      </a:r>
                      <a:r>
                        <a:rPr lang="zh-TW" altLang="en-US"/>
                        <a:t>部署功能</a:t>
                      </a:r>
                      <a:endParaRPr lang="en-US" altLang="zh-TW"/>
                    </a:p>
                  </a:txBody>
                  <a:tcPr anchor="ctr"/>
                </a:tc>
                <a:extLst>
                  <a:ext uri="{0D108BD9-81ED-4DB2-BD59-A6C34878D82A}">
                    <a16:rowId xmlns:a16="http://schemas.microsoft.com/office/drawing/2014/main" val="2793393904"/>
                  </a:ext>
                </a:extLst>
              </a:tr>
            </a:tbl>
          </a:graphicData>
        </a:graphic>
      </p:graphicFrame>
      <p:graphicFrame>
        <p:nvGraphicFramePr>
          <p:cNvPr id="5" name="內容版面配置區 4">
            <a:extLst>
              <a:ext uri="{FF2B5EF4-FFF2-40B4-BE49-F238E27FC236}">
                <a16:creationId xmlns:a16="http://schemas.microsoft.com/office/drawing/2014/main" id="{BC321546-3F7B-1392-B69B-9A9634670BA0}"/>
              </a:ext>
            </a:extLst>
          </p:cNvPr>
          <p:cNvGraphicFramePr>
            <a:graphicFrameLocks noGrp="1"/>
          </p:cNvGraphicFramePr>
          <p:nvPr>
            <p:ph idx="1"/>
            <p:extLst>
              <p:ext uri="{D42A27DB-BD31-4B8C-83A1-F6EECF244321}">
                <p14:modId xmlns:p14="http://schemas.microsoft.com/office/powerpoint/2010/main" val="16756503"/>
              </p:ext>
            </p:extLst>
          </p:nvPr>
        </p:nvGraphicFramePr>
        <p:xfrm>
          <a:off x="479652" y="7209576"/>
          <a:ext cx="11232696" cy="4451214"/>
        </p:xfrm>
        <a:graphic>
          <a:graphicData uri="http://schemas.openxmlformats.org/drawingml/2006/table">
            <a:tbl>
              <a:tblPr firstRow="1" bandRow="1">
                <a:tableStyleId>{7DF18680-E054-41AD-8BC1-D1AEF772440D}</a:tableStyleId>
              </a:tblPr>
              <a:tblGrid>
                <a:gridCol w="1023037">
                  <a:extLst>
                    <a:ext uri="{9D8B030D-6E8A-4147-A177-3AD203B41FA5}">
                      <a16:colId xmlns:a16="http://schemas.microsoft.com/office/drawing/2014/main" val="176833382"/>
                    </a:ext>
                  </a:extLst>
                </a:gridCol>
                <a:gridCol w="1061700">
                  <a:extLst>
                    <a:ext uri="{9D8B030D-6E8A-4147-A177-3AD203B41FA5}">
                      <a16:colId xmlns:a16="http://schemas.microsoft.com/office/drawing/2014/main" val="3567959339"/>
                    </a:ext>
                  </a:extLst>
                </a:gridCol>
                <a:gridCol w="1061700">
                  <a:extLst>
                    <a:ext uri="{9D8B030D-6E8A-4147-A177-3AD203B41FA5}">
                      <a16:colId xmlns:a16="http://schemas.microsoft.com/office/drawing/2014/main" val="1920022456"/>
                    </a:ext>
                  </a:extLst>
                </a:gridCol>
                <a:gridCol w="1061079">
                  <a:extLst>
                    <a:ext uri="{9D8B030D-6E8A-4147-A177-3AD203B41FA5}">
                      <a16:colId xmlns:a16="http://schemas.microsoft.com/office/drawing/2014/main" val="156810714"/>
                    </a:ext>
                  </a:extLst>
                </a:gridCol>
                <a:gridCol w="2140396">
                  <a:extLst>
                    <a:ext uri="{9D8B030D-6E8A-4147-A177-3AD203B41FA5}">
                      <a16:colId xmlns:a16="http://schemas.microsoft.com/office/drawing/2014/main" val="3683372064"/>
                    </a:ext>
                  </a:extLst>
                </a:gridCol>
                <a:gridCol w="1372194">
                  <a:extLst>
                    <a:ext uri="{9D8B030D-6E8A-4147-A177-3AD203B41FA5}">
                      <a16:colId xmlns:a16="http://schemas.microsoft.com/office/drawing/2014/main" val="2967674191"/>
                    </a:ext>
                  </a:extLst>
                </a:gridCol>
                <a:gridCol w="1756295">
                  <a:extLst>
                    <a:ext uri="{9D8B030D-6E8A-4147-A177-3AD203B41FA5}">
                      <a16:colId xmlns:a16="http://schemas.microsoft.com/office/drawing/2014/main" val="2614206752"/>
                    </a:ext>
                  </a:extLst>
                </a:gridCol>
                <a:gridCol w="1756295">
                  <a:extLst>
                    <a:ext uri="{9D8B030D-6E8A-4147-A177-3AD203B41FA5}">
                      <a16:colId xmlns:a16="http://schemas.microsoft.com/office/drawing/2014/main" val="3530971367"/>
                    </a:ext>
                  </a:extLst>
                </a:gridCol>
              </a:tblGrid>
              <a:tr h="327880">
                <a:tc>
                  <a:txBody>
                    <a:bodyPr/>
                    <a:lstStyle/>
                    <a:p>
                      <a:r>
                        <a:rPr lang="zh-TW" altLang="en-US" sz="1600"/>
                        <a:t>廠商</a:t>
                      </a:r>
                    </a:p>
                  </a:txBody>
                  <a:tcPr/>
                </a:tc>
                <a:tc>
                  <a:txBody>
                    <a:bodyPr/>
                    <a:lstStyle/>
                    <a:p>
                      <a:r>
                        <a:rPr lang="zh-TW" altLang="en-US" sz="1600"/>
                        <a:t>方案</a:t>
                      </a:r>
                    </a:p>
                  </a:txBody>
                  <a:tcPr/>
                </a:tc>
                <a:tc>
                  <a:txBody>
                    <a:bodyPr/>
                    <a:lstStyle/>
                    <a:p>
                      <a:r>
                        <a:rPr lang="zh-TW" altLang="en-US" sz="1600"/>
                        <a:t>應用</a:t>
                      </a:r>
                    </a:p>
                  </a:txBody>
                  <a:tcPr/>
                </a:tc>
                <a:tc>
                  <a:txBody>
                    <a:bodyPr/>
                    <a:lstStyle/>
                    <a:p>
                      <a:r>
                        <a:rPr lang="zh-TW" altLang="en-US" sz="1600"/>
                        <a:t>路口成本 </a:t>
                      </a:r>
                    </a:p>
                  </a:txBody>
                  <a:tcPr/>
                </a:tc>
                <a:tc>
                  <a:txBody>
                    <a:bodyPr/>
                    <a:lstStyle/>
                    <a:p>
                      <a:r>
                        <a:rPr lang="zh-TW" altLang="en-US" sz="1600"/>
                        <a:t>施工</a:t>
                      </a:r>
                    </a:p>
                  </a:txBody>
                  <a:tcPr/>
                </a:tc>
                <a:tc>
                  <a:txBody>
                    <a:bodyPr/>
                    <a:lstStyle/>
                    <a:p>
                      <a:r>
                        <a:rPr lang="zh-TW" altLang="en-US" sz="1600"/>
                        <a:t>美觀</a:t>
                      </a:r>
                    </a:p>
                  </a:txBody>
                  <a:tcPr/>
                </a:tc>
                <a:tc>
                  <a:txBody>
                    <a:bodyPr/>
                    <a:lstStyle/>
                    <a:p>
                      <a:r>
                        <a:rPr lang="zh-TW" altLang="en-US" sz="1600"/>
                        <a:t>硬體</a:t>
                      </a:r>
                    </a:p>
                  </a:txBody>
                  <a:tcPr/>
                </a:tc>
                <a:tc>
                  <a:txBody>
                    <a:bodyPr/>
                    <a:lstStyle/>
                    <a:p>
                      <a:r>
                        <a:rPr lang="zh-TW" altLang="en-US" sz="1600"/>
                        <a:t>軟體</a:t>
                      </a:r>
                    </a:p>
                  </a:txBody>
                  <a:tcPr/>
                </a:tc>
                <a:extLst>
                  <a:ext uri="{0D108BD9-81ED-4DB2-BD59-A6C34878D82A}">
                    <a16:rowId xmlns:a16="http://schemas.microsoft.com/office/drawing/2014/main" val="549275488"/>
                  </a:ext>
                </a:extLst>
              </a:tr>
              <a:tr h="1589992">
                <a:tc>
                  <a:txBody>
                    <a:bodyPr/>
                    <a:lstStyle/>
                    <a:p>
                      <a:r>
                        <a:rPr lang="en-US" altLang="zh-TW" sz="1600" err="1"/>
                        <a:t>Miovision</a:t>
                      </a:r>
                      <a:endParaRPr lang="zh-TW" altLang="en-US" sz="1600"/>
                    </a:p>
                  </a:txBody>
                  <a:tcPr>
                    <a:lnB w="12700" cap="flat" cmpd="sng" algn="ctr">
                      <a:solidFill>
                        <a:schemeClr val="tx1"/>
                      </a:solidFill>
                      <a:prstDash val="solid"/>
                      <a:round/>
                      <a:headEnd type="none" w="med" len="med"/>
                      <a:tailEnd type="none" w="med" len="med"/>
                    </a:lnB>
                  </a:tcPr>
                </a:tc>
                <a:tc>
                  <a:txBody>
                    <a:bodyPr/>
                    <a:lstStyle/>
                    <a:p>
                      <a:r>
                        <a:rPr lang="zh-TW" altLang="en-US" sz="1600"/>
                        <a:t>路口流量解決方案 </a:t>
                      </a:r>
                      <a:r>
                        <a:rPr lang="en-US" altLang="zh-TW" sz="1600"/>
                        <a:t>(</a:t>
                      </a:r>
                      <a:r>
                        <a:rPr lang="zh-TW" altLang="en-US" sz="1600"/>
                        <a:t>軟體</a:t>
                      </a:r>
                      <a:r>
                        <a:rPr lang="en-US" altLang="zh-TW" sz="1600"/>
                        <a:t>+</a:t>
                      </a:r>
                      <a:r>
                        <a:rPr lang="zh-TW" altLang="en-US" sz="1600"/>
                        <a:t>硬體</a:t>
                      </a:r>
                      <a:r>
                        <a:rPr lang="en-US" altLang="zh-TW" sz="1600"/>
                        <a:t>)</a:t>
                      </a:r>
                      <a:endParaRPr lang="zh-TW" altLang="en-US" sz="1600"/>
                    </a:p>
                  </a:txBody>
                  <a:tcPr>
                    <a:lnB w="12700" cap="flat" cmpd="sng" algn="ctr">
                      <a:solidFill>
                        <a:schemeClr val="tx1"/>
                      </a:solidFill>
                      <a:prstDash val="solid"/>
                      <a:round/>
                      <a:headEnd type="none" w="med" len="med"/>
                      <a:tailEnd type="none" w="med" len="med"/>
                    </a:lnB>
                  </a:tcPr>
                </a:tc>
                <a:tc>
                  <a:txBody>
                    <a:bodyPr/>
                    <a:lstStyle/>
                    <a:p>
                      <a:r>
                        <a:rPr lang="zh-TW" altLang="en-US" sz="1600"/>
                        <a:t>流量計算</a:t>
                      </a:r>
                    </a:p>
                  </a:txBody>
                  <a:tcPr>
                    <a:lnB w="12700" cap="flat" cmpd="sng" algn="ctr">
                      <a:solidFill>
                        <a:schemeClr val="tx1"/>
                      </a:solidFill>
                      <a:prstDash val="solid"/>
                      <a:round/>
                      <a:headEnd type="none" w="med" len="med"/>
                      <a:tailEnd type="none" w="med" len="med"/>
                    </a:lnB>
                  </a:tcPr>
                </a:tc>
                <a:tc>
                  <a:txBody>
                    <a:bodyPr/>
                    <a:lstStyle/>
                    <a:p>
                      <a:pPr algn="r"/>
                      <a:r>
                        <a:rPr lang="en-US" altLang="zh-TW" sz="1600"/>
                        <a:t>$14,900</a:t>
                      </a:r>
                      <a:endParaRPr lang="zh-TW" altLang="en-US" sz="1600"/>
                    </a:p>
                  </a:txBody>
                  <a:tcPr>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endParaRPr lang="zh-TW" altLang="en-US" sz="1600"/>
                    </a:p>
                  </a:txBody>
                  <a:tcPr>
                    <a:lnB w="12700" cap="flat" cmpd="sng" algn="ctr">
                      <a:solidFill>
                        <a:schemeClr val="tx1"/>
                      </a:solidFill>
                      <a:prstDash val="solid"/>
                      <a:round/>
                      <a:headEnd type="none" w="med" len="med"/>
                      <a:tailEnd type="none" w="med" len="med"/>
                    </a:lnB>
                  </a:tcPr>
                </a:tc>
                <a:tc>
                  <a:txBody>
                    <a:bodyPr/>
                    <a:lstStyle/>
                    <a:p>
                      <a:endParaRPr lang="zh-TW" altLang="en-US" sz="1600"/>
                    </a:p>
                  </a:txBody>
                  <a:tcPr>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TW" sz="1600"/>
                        <a:t>SmartView 360</a:t>
                      </a:r>
                      <a:r>
                        <a:rPr lang="zh-TW" altLang="en-US" sz="1600"/>
                        <a:t>：魚眼鏡頭</a:t>
                      </a:r>
                      <a:endParaRPr lang="en-US" altLang="zh-TW" sz="1600"/>
                    </a:p>
                    <a:p>
                      <a:pPr marL="285750" indent="-285750">
                        <a:buFont typeface="Arial" panose="020B0604020202020204" pitchFamily="34" charset="0"/>
                        <a:buChar char="•"/>
                      </a:pPr>
                      <a:r>
                        <a:rPr lang="en-US" altLang="zh-TW" sz="1600" err="1"/>
                        <a:t>SmartLink</a:t>
                      </a:r>
                      <a:r>
                        <a:rPr lang="zh-TW" altLang="en-US" sz="1600"/>
                        <a:t>：與號控器溝通、雲端資料傳輸</a:t>
                      </a:r>
                      <a:endParaRPr lang="en-US" altLang="zh-TW" sz="1600"/>
                    </a:p>
                    <a:p>
                      <a:pPr marL="285750" indent="-285750">
                        <a:buFont typeface="Arial" panose="020B0604020202020204" pitchFamily="34" charset="0"/>
                        <a:buChar char="•"/>
                      </a:pPr>
                      <a:r>
                        <a:rPr lang="en-US" altLang="zh-TW" sz="1600" err="1"/>
                        <a:t>SmartSense</a:t>
                      </a:r>
                      <a:r>
                        <a:rPr lang="zh-TW" altLang="en-US" sz="1600"/>
                        <a:t>：影像分析</a:t>
                      </a:r>
                    </a:p>
                  </a:txBody>
                  <a:tcPr>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altLang="zh-TW" sz="1600" err="1"/>
                        <a:t>TrafficLink</a:t>
                      </a:r>
                      <a:r>
                        <a:rPr lang="zh-TW" altLang="en-US" sz="1600"/>
                        <a:t>：</a:t>
                      </a:r>
                      <a:endParaRPr lang="en-US" altLang="zh-TW" sz="1600"/>
                    </a:p>
                    <a:p>
                      <a:pPr marL="285750" indent="-285750">
                        <a:buFont typeface="Arial" panose="020B0604020202020204" pitchFamily="34" charset="0"/>
                        <a:buChar char="•"/>
                      </a:pPr>
                      <a:r>
                        <a:rPr lang="zh-TW" altLang="en-US" sz="1600"/>
                        <a:t>包含功能：基本影像辨識、遠端控制功能</a:t>
                      </a:r>
                      <a:endParaRPr lang="en-US" altLang="zh-TW" sz="1600"/>
                    </a:p>
                    <a:p>
                      <a:pPr marL="285750" indent="-285750">
                        <a:buFont typeface="Arial" panose="020B0604020202020204" pitchFamily="34" charset="0"/>
                        <a:buChar char="•"/>
                      </a:pPr>
                      <a:r>
                        <a:rPr lang="zh-TW" altLang="en-US" sz="1600"/>
                        <a:t>額外付費功能：號誌溝通、連續計數</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811992"/>
                  </a:ext>
                </a:extLst>
              </a:tr>
              <a:tr h="2317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Leotek</a:t>
                      </a:r>
                      <a:endParaRPr lang="zh-TW" altLang="en-US" sz="160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RW-3000 (</a:t>
                      </a:r>
                      <a:r>
                        <a:rPr lang="zh-TW" altLang="en-US" sz="1600"/>
                        <a:t>雙鏡頭</a:t>
                      </a:r>
                      <a:r>
                        <a:rPr lang="en-US" altLang="zh-TW" sz="1600"/>
                        <a:t>+</a:t>
                      </a:r>
                      <a:r>
                        <a:rPr lang="zh-TW" altLang="en-US" sz="1600"/>
                        <a:t>軟體</a:t>
                      </a:r>
                      <a:r>
                        <a:rPr lang="en-US" altLang="zh-TW" sz="1600"/>
                        <a:t>*+40%</a:t>
                      </a:r>
                      <a:r>
                        <a:rPr lang="zh-TW" altLang="en-US" sz="1600"/>
                        <a:t>毛利</a:t>
                      </a:r>
                      <a:r>
                        <a:rPr lang="en-US" altLang="zh-TW" sz="1600"/>
                        <a:t>)</a:t>
                      </a:r>
                      <a:endParaRPr lang="zh-TW" altLang="en-US" sz="1600"/>
                    </a:p>
                  </a:txBody>
                  <a:tcPr>
                    <a:lnT w="12700" cap="flat" cmpd="sng" algn="ctr">
                      <a:solidFill>
                        <a:schemeClr val="tx1"/>
                      </a:solidFill>
                      <a:prstDash val="solid"/>
                      <a:round/>
                      <a:headEnd type="none" w="med" len="med"/>
                      <a:tailEnd type="none" w="med" len="med"/>
                    </a:lnT>
                  </a:tcPr>
                </a:tc>
                <a:tc>
                  <a:txBody>
                    <a:bodyPr/>
                    <a:lstStyle/>
                    <a:p>
                      <a:r>
                        <a:rPr lang="zh-TW" altLang="en-US" sz="1600"/>
                        <a:t>流量計算、科技執法</a:t>
                      </a:r>
                      <a:endParaRPr lang="en-US" altLang="zh-TW" sz="1600"/>
                    </a:p>
                    <a:p>
                      <a:r>
                        <a:rPr lang="zh-TW" altLang="en-US" sz="1600"/>
                        <a:t>故障偵測</a:t>
                      </a:r>
                    </a:p>
                  </a:txBody>
                  <a:tcPr>
                    <a:lnT w="12700" cap="flat" cmpd="sng" algn="ctr">
                      <a:solidFill>
                        <a:schemeClr val="tx1"/>
                      </a:solidFill>
                      <a:prstDash val="solid"/>
                      <a:round/>
                      <a:headEnd type="none" w="med" len="med"/>
                      <a:tailEnd type="none" w="med" len="med"/>
                    </a:lnT>
                  </a:tcPr>
                </a:tc>
                <a:tc>
                  <a:txBody>
                    <a:bodyPr/>
                    <a:lstStyle/>
                    <a:p>
                      <a:pPr algn="r"/>
                      <a:r>
                        <a:rPr lang="en-US" altLang="zh-TW" sz="1600"/>
                        <a:t>$6,000</a:t>
                      </a:r>
                      <a:endParaRPr lang="zh-TW" altLang="en-US" sz="1600"/>
                    </a:p>
                  </a:txBody>
                  <a:tcPr>
                    <a:lnT w="12700" cap="flat" cmpd="sng" algn="ctr">
                      <a:solidFill>
                        <a:schemeClr val="tx1"/>
                      </a:solidFill>
                      <a:prstDash val="solid"/>
                      <a:round/>
                      <a:headEnd type="none" w="med" len="med"/>
                      <a:tailEnd type="none" w="med" len="med"/>
                    </a:lnT>
                  </a:tcPr>
                </a:tc>
                <a:tc>
                  <a:txBody>
                    <a:bodyPr/>
                    <a:lstStyle/>
                    <a:p>
                      <a:pPr marL="285750" indent="-285750">
                        <a:buFont typeface="Arial" panose="020B0604020202020204" pitchFamily="34" charset="0"/>
                        <a:buChar char="•"/>
                      </a:pPr>
                      <a:endParaRPr lang="en-US" altLang="zh-TW" sz="1600"/>
                    </a:p>
                  </a:txBody>
                  <a:tcPr>
                    <a:lnT w="12700" cap="flat" cmpd="sng" algn="ctr">
                      <a:solidFill>
                        <a:schemeClr val="tx1"/>
                      </a:solidFill>
                      <a:prstDash val="solid"/>
                      <a:round/>
                      <a:headEnd type="none" w="med" len="med"/>
                      <a:tailEnd type="none" w="med" len="med"/>
                    </a:lnT>
                  </a:tcPr>
                </a:tc>
                <a:tc>
                  <a:txBody>
                    <a:bodyPr/>
                    <a:lstStyle/>
                    <a:p>
                      <a:endParaRPr lang="zh-TW" altLang="en-US" sz="1600"/>
                    </a:p>
                  </a:txBody>
                  <a:tcPr>
                    <a:lnT w="12700" cap="flat" cmpd="sng" algn="ctr">
                      <a:solidFill>
                        <a:schemeClr val="tx1"/>
                      </a:solidFill>
                      <a:prstDash val="solid"/>
                      <a:round/>
                      <a:headEnd type="none" w="med" len="med"/>
                      <a:tailEnd type="none" w="med" len="med"/>
                    </a:lnT>
                  </a:tcPr>
                </a:tc>
                <a:tc>
                  <a:txBody>
                    <a:bodyPr/>
                    <a:lstStyle/>
                    <a:p>
                      <a:pPr marL="285750" indent="-285750">
                        <a:buFont typeface="Arial" panose="020B0604020202020204" pitchFamily="34" charset="0"/>
                        <a:buChar char="•"/>
                      </a:pPr>
                      <a:r>
                        <a:rPr lang="zh-TW" altLang="en-US" sz="1600"/>
                        <a:t>遠景鏡 </a:t>
                      </a:r>
                      <a:r>
                        <a:rPr lang="en-US" altLang="zh-TW" sz="1600"/>
                        <a:t>x4 + </a:t>
                      </a:r>
                      <a:r>
                        <a:rPr lang="zh-TW" altLang="en-US" sz="1600"/>
                        <a:t>廣角鏡 </a:t>
                      </a:r>
                      <a:r>
                        <a:rPr lang="en-US" altLang="zh-TW" sz="1600"/>
                        <a:t>x4</a:t>
                      </a:r>
                    </a:p>
                    <a:p>
                      <a:pPr marL="285750" indent="-285750">
                        <a:buFont typeface="Arial" panose="020B0604020202020204" pitchFamily="34" charset="0"/>
                        <a:buChar char="•"/>
                      </a:pPr>
                      <a:r>
                        <a:rPr lang="en-US" altLang="zh-TW" sz="1600"/>
                        <a:t>Nvidia</a:t>
                      </a:r>
                      <a:r>
                        <a:rPr lang="zh-TW" altLang="en-US" sz="1600"/>
                        <a:t>主機</a:t>
                      </a:r>
                      <a:endParaRPr lang="en-US" altLang="zh-TW" sz="1600"/>
                    </a:p>
                    <a:p>
                      <a:pPr marL="285750" indent="-285750">
                        <a:buFont typeface="Arial" panose="020B0604020202020204" pitchFamily="34" charset="0"/>
                        <a:buChar char="•"/>
                      </a:pPr>
                      <a:r>
                        <a:rPr lang="en-US" altLang="zh-TW" sz="1600"/>
                        <a:t>RW-3000</a:t>
                      </a:r>
                      <a:endParaRPr lang="zh-TW" altLang="en-US" sz="1600"/>
                    </a:p>
                  </a:txBody>
                  <a:tcPr>
                    <a:lnT w="12700" cap="flat" cmpd="sng" algn="ctr">
                      <a:solidFill>
                        <a:schemeClr val="tx1"/>
                      </a:solidFill>
                      <a:prstDash val="solid"/>
                      <a:round/>
                      <a:headEnd type="none" w="med" len="med"/>
                      <a:tailEnd type="none" w="med" len="med"/>
                    </a:lnT>
                  </a:tcPr>
                </a:tc>
                <a:tc>
                  <a:txBody>
                    <a:bodyPr/>
                    <a:lstStyle/>
                    <a:p>
                      <a:pPr marL="0" indent="0">
                        <a:buFont typeface="Arial" panose="020B0604020202020204" pitchFamily="34" charset="0"/>
                        <a:buNone/>
                      </a:pPr>
                      <a:r>
                        <a:rPr lang="en-US" altLang="zh-TW" sz="1600"/>
                        <a:t>ARMS</a:t>
                      </a:r>
                      <a:r>
                        <a:rPr lang="zh-TW" altLang="en-US" sz="1600"/>
                        <a:t> </a:t>
                      </a:r>
                      <a:r>
                        <a:rPr lang="en-US" altLang="zh-TW" sz="1600"/>
                        <a:t>2.0 + DFS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32946257"/>
                  </a:ext>
                </a:extLst>
              </a:tr>
            </a:tbl>
          </a:graphicData>
        </a:graphic>
      </p:graphicFrame>
      <p:pic>
        <p:nvPicPr>
          <p:cNvPr id="43" name="圖片 42" descr="一張含有 圓形, 天體 的圖片&#10;&#10;自動產生的描述">
            <a:extLst>
              <a:ext uri="{FF2B5EF4-FFF2-40B4-BE49-F238E27FC236}">
                <a16:creationId xmlns:a16="http://schemas.microsoft.com/office/drawing/2014/main" id="{D7A55A8C-A8FC-5F0C-A850-737EF48B30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54631" y="420879"/>
            <a:ext cx="1805092" cy="1474102"/>
          </a:xfrm>
          <a:prstGeom prst="rect">
            <a:avLst/>
          </a:prstGeom>
        </p:spPr>
      </p:pic>
      <p:pic>
        <p:nvPicPr>
          <p:cNvPr id="44" name="圖片 43">
            <a:extLst>
              <a:ext uri="{FF2B5EF4-FFF2-40B4-BE49-F238E27FC236}">
                <a16:creationId xmlns:a16="http://schemas.microsoft.com/office/drawing/2014/main" id="{C2317875-D917-8A71-3BD0-E14C840F32D2}"/>
              </a:ext>
            </a:extLst>
          </p:cNvPr>
          <p:cNvPicPr>
            <a:picLocks noChangeAspect="1"/>
          </p:cNvPicPr>
          <p:nvPr/>
        </p:nvPicPr>
        <p:blipFill>
          <a:blip r:embed="rId6"/>
          <a:stretch>
            <a:fillRect/>
          </a:stretch>
        </p:blipFill>
        <p:spPr>
          <a:xfrm>
            <a:off x="4231026" y="967692"/>
            <a:ext cx="1970088" cy="375971"/>
          </a:xfrm>
          <a:prstGeom prst="rect">
            <a:avLst/>
          </a:prstGeom>
        </p:spPr>
      </p:pic>
      <p:sp>
        <p:nvSpPr>
          <p:cNvPr id="45" name="爆炸: 十四角 44">
            <a:extLst>
              <a:ext uri="{FF2B5EF4-FFF2-40B4-BE49-F238E27FC236}">
                <a16:creationId xmlns:a16="http://schemas.microsoft.com/office/drawing/2014/main" id="{737285E6-3BA8-CF2B-135C-3B00E9903C42}"/>
              </a:ext>
            </a:extLst>
          </p:cNvPr>
          <p:cNvSpPr/>
          <p:nvPr/>
        </p:nvSpPr>
        <p:spPr>
          <a:xfrm>
            <a:off x="12628184" y="2479193"/>
            <a:ext cx="3210662"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改安裝費</a:t>
            </a:r>
          </a:p>
        </p:txBody>
      </p:sp>
    </p:spTree>
    <p:extLst>
      <p:ext uri="{BB962C8B-B14F-4D97-AF65-F5344CB8AC3E}">
        <p14:creationId xmlns:p14="http://schemas.microsoft.com/office/powerpoint/2010/main" val="2627944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9F7597-BAF5-DD5B-5765-05C45D0940F1}"/>
              </a:ext>
            </a:extLst>
          </p:cNvPr>
          <p:cNvSpPr>
            <a:spLocks noGrp="1"/>
          </p:cNvSpPr>
          <p:nvPr>
            <p:ph type="title"/>
          </p:nvPr>
        </p:nvSpPr>
        <p:spPr/>
        <p:txBody>
          <a:bodyPr/>
          <a:lstStyle/>
          <a:p>
            <a:r>
              <a:rPr lang="zh-TW" altLang="en-US"/>
              <a:t>智慧化道路等級區分 </a:t>
            </a:r>
            <a:r>
              <a:rPr lang="en-US" altLang="zh-TW"/>
              <a:t>(L0</a:t>
            </a:r>
            <a:r>
              <a:rPr lang="zh-TW" altLang="en-US"/>
              <a:t> </a:t>
            </a:r>
            <a:r>
              <a:rPr lang="en-US" altLang="zh-TW"/>
              <a:t>-</a:t>
            </a:r>
            <a:r>
              <a:rPr lang="zh-TW" altLang="en-US"/>
              <a:t> </a:t>
            </a:r>
            <a:r>
              <a:rPr lang="en-US" altLang="zh-TW"/>
              <a:t>L5)</a:t>
            </a:r>
            <a:endParaRPr lang="zh-TW" altLang="en-US"/>
          </a:p>
        </p:txBody>
      </p:sp>
      <p:sp>
        <p:nvSpPr>
          <p:cNvPr id="3" name="投影片編號版面配置區 2">
            <a:extLst>
              <a:ext uri="{FF2B5EF4-FFF2-40B4-BE49-F238E27FC236}">
                <a16:creationId xmlns:a16="http://schemas.microsoft.com/office/drawing/2014/main" id="{AA1540BC-0813-87A8-1304-FDE10887D31F}"/>
              </a:ext>
            </a:extLst>
          </p:cNvPr>
          <p:cNvSpPr>
            <a:spLocks noGrp="1"/>
          </p:cNvSpPr>
          <p:nvPr>
            <p:ph type="sldNum" sz="quarter" idx="12"/>
          </p:nvPr>
        </p:nvSpPr>
        <p:spPr/>
        <p:txBody>
          <a:bodyPr/>
          <a:lstStyle/>
          <a:p>
            <a:pPr algn="ctr"/>
            <a:fld id="{6E290225-7458-4E5F-AFE5-E142CAAEBF37}" type="slidenum">
              <a:rPr lang="en-US" smtClean="0"/>
              <a:pPr algn="ctr"/>
              <a:t>5</a:t>
            </a:fld>
            <a:endParaRPr lang="en-US"/>
          </a:p>
        </p:txBody>
      </p:sp>
      <p:sp>
        <p:nvSpPr>
          <p:cNvPr id="4" name="內容版面配置區 3">
            <a:extLst>
              <a:ext uri="{FF2B5EF4-FFF2-40B4-BE49-F238E27FC236}">
                <a16:creationId xmlns:a16="http://schemas.microsoft.com/office/drawing/2014/main" id="{0F27834C-E4F2-BEEC-6B8A-57EE54CC6049}"/>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115A024C-8F9A-271A-B12F-ADAA6428BF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7050" y="1317405"/>
            <a:ext cx="11137900" cy="4931113"/>
          </a:xfrm>
          <a:prstGeom prst="rect">
            <a:avLst/>
          </a:prstGeom>
        </p:spPr>
      </p:pic>
      <p:sp>
        <p:nvSpPr>
          <p:cNvPr id="5" name="文字方塊 4">
            <a:extLst>
              <a:ext uri="{FF2B5EF4-FFF2-40B4-BE49-F238E27FC236}">
                <a16:creationId xmlns:a16="http://schemas.microsoft.com/office/drawing/2014/main" id="{3D107C96-174B-BD1B-DD86-D83BE1BDE383}"/>
              </a:ext>
            </a:extLst>
          </p:cNvPr>
          <p:cNvSpPr txBox="1"/>
          <p:nvPr/>
        </p:nvSpPr>
        <p:spPr>
          <a:xfrm>
            <a:off x="12443125" y="3105834"/>
            <a:ext cx="4597778" cy="646331"/>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cs typeface="Calibri"/>
              </a:rPr>
              <a:t>下一個結論: 隨著道路自動化程度愈來越高, 對於數位化, 資料擷取的需求....</a:t>
            </a:r>
            <a:endParaRPr lang="zh-TW" altLang="en-US"/>
          </a:p>
        </p:txBody>
      </p:sp>
      <p:sp>
        <p:nvSpPr>
          <p:cNvPr id="12" name="文字方塊 11">
            <a:extLst>
              <a:ext uri="{FF2B5EF4-FFF2-40B4-BE49-F238E27FC236}">
                <a16:creationId xmlns:a16="http://schemas.microsoft.com/office/drawing/2014/main" id="{A5ACB978-BFAA-C788-4324-C43CD9F3D789}"/>
              </a:ext>
            </a:extLst>
          </p:cNvPr>
          <p:cNvSpPr txBox="1"/>
          <p:nvPr/>
        </p:nvSpPr>
        <p:spPr>
          <a:xfrm>
            <a:off x="5478641" y="6248518"/>
            <a:ext cx="6186309" cy="307777"/>
          </a:xfrm>
          <a:prstGeom prst="rect">
            <a:avLst/>
          </a:prstGeom>
          <a:solidFill>
            <a:schemeClr val="accent6">
              <a:lumMod val="60000"/>
              <a:lumOff val="40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solidFill>
                  <a:schemeClr val="tx1"/>
                </a:solidFill>
              </a:rPr>
              <a:t>隨著道路智慧化等級升高，資料蒐集及車路聯網需求越高</a:t>
            </a:r>
          </a:p>
        </p:txBody>
      </p:sp>
      <p:sp>
        <p:nvSpPr>
          <p:cNvPr id="13" name="文字方塊 12">
            <a:extLst>
              <a:ext uri="{FF2B5EF4-FFF2-40B4-BE49-F238E27FC236}">
                <a16:creationId xmlns:a16="http://schemas.microsoft.com/office/drawing/2014/main" id="{E1936A33-F9EB-FBDC-F3AD-D785671992F3}"/>
              </a:ext>
            </a:extLst>
          </p:cNvPr>
          <p:cNvSpPr txBox="1"/>
          <p:nvPr/>
        </p:nvSpPr>
        <p:spPr>
          <a:xfrm>
            <a:off x="12443125" y="4243179"/>
            <a:ext cx="2138727" cy="369332"/>
          </a:xfrm>
          <a:prstGeom prst="rect">
            <a:avLst/>
          </a:prstGeom>
          <a:noFill/>
        </p:spPr>
        <p:txBody>
          <a:bodyPr wrap="none" rtlCol="0">
            <a:spAutoFit/>
          </a:bodyPr>
          <a:lstStyle/>
          <a:p>
            <a:r>
              <a:rPr lang="zh-TW" altLang="en-US"/>
              <a:t>個階段差異性為何</a:t>
            </a:r>
            <a:r>
              <a:rPr lang="en-US" altLang="zh-TW"/>
              <a:t>?</a:t>
            </a:r>
            <a:endParaRPr lang="zh-TW" altLang="en-US"/>
          </a:p>
        </p:txBody>
      </p:sp>
      <p:sp>
        <p:nvSpPr>
          <p:cNvPr id="15" name="文字方塊 14">
            <a:extLst>
              <a:ext uri="{FF2B5EF4-FFF2-40B4-BE49-F238E27FC236}">
                <a16:creationId xmlns:a16="http://schemas.microsoft.com/office/drawing/2014/main" id="{26AEFBF6-CF93-4F2B-35AC-000286F68D8A}"/>
              </a:ext>
            </a:extLst>
          </p:cNvPr>
          <p:cNvSpPr txBox="1"/>
          <p:nvPr/>
        </p:nvSpPr>
        <p:spPr>
          <a:xfrm>
            <a:off x="12443125" y="2111844"/>
            <a:ext cx="8518634"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stStyle>
          <a:p>
            <a:r>
              <a:rPr lang="zh-TW" altLang="en-US"/>
              <a:t>未來自動道路 </a:t>
            </a:r>
            <a:r>
              <a:rPr lang="en-US" altLang="zh-TW"/>
              <a:t>level 1 – level 4 </a:t>
            </a:r>
            <a:r>
              <a:rPr lang="zh-TW" altLang="en-US"/>
              <a:t>的資料</a:t>
            </a:r>
            <a:endParaRPr lang="en-US" altLang="zh-TW"/>
          </a:p>
        </p:txBody>
      </p:sp>
      <p:sp>
        <p:nvSpPr>
          <p:cNvPr id="14" name="爆炸: 十四角 13">
            <a:extLst>
              <a:ext uri="{FF2B5EF4-FFF2-40B4-BE49-F238E27FC236}">
                <a16:creationId xmlns:a16="http://schemas.microsoft.com/office/drawing/2014/main" id="{FE1399D2-90CE-11DF-1326-B198C13E1C50}"/>
              </a:ext>
            </a:extLst>
          </p:cNvPr>
          <p:cNvSpPr/>
          <p:nvPr/>
        </p:nvSpPr>
        <p:spPr>
          <a:xfrm>
            <a:off x="12387632" y="2540000"/>
            <a:ext cx="2623768"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出處</a:t>
            </a:r>
            <a:r>
              <a:rPr lang="en-US" altLang="zh-TW"/>
              <a:t>?</a:t>
            </a:r>
            <a:endParaRPr lang="zh-TW" altLang="en-US"/>
          </a:p>
        </p:txBody>
      </p:sp>
      <p:sp>
        <p:nvSpPr>
          <p:cNvPr id="16" name="文字方塊 15">
            <a:extLst>
              <a:ext uri="{FF2B5EF4-FFF2-40B4-BE49-F238E27FC236}">
                <a16:creationId xmlns:a16="http://schemas.microsoft.com/office/drawing/2014/main" id="{80B8510F-B932-FABA-7650-DF1834218C4D}"/>
              </a:ext>
            </a:extLst>
          </p:cNvPr>
          <p:cNvSpPr txBox="1"/>
          <p:nvPr/>
        </p:nvSpPr>
        <p:spPr>
          <a:xfrm>
            <a:off x="7515481" y="6568592"/>
            <a:ext cx="4149469" cy="307777"/>
          </a:xfrm>
          <a:prstGeom prst="rect">
            <a:avLst/>
          </a:prstGeom>
          <a:noFill/>
        </p:spPr>
        <p:txBody>
          <a:bodyPr wrap="none" rtlCol="0">
            <a:spAutoFit/>
          </a:bodyPr>
          <a:lstStyle/>
          <a:p>
            <a:pPr algn="r"/>
            <a:r>
              <a:rPr lang="en-US" altLang="zh-TW" sz="1400"/>
              <a:t>Source: </a:t>
            </a:r>
            <a:r>
              <a:rPr lang="zh-TW" altLang="en-US" sz="1400"/>
              <a:t>我國智慧道路發展與推動 </a:t>
            </a:r>
            <a:r>
              <a:rPr lang="en-US" altLang="zh-TW" sz="1400"/>
              <a:t>(</a:t>
            </a:r>
            <a:r>
              <a:rPr lang="zh-TW" altLang="en-US" sz="1400">
                <a:solidFill>
                  <a:srgbClr val="FF0000"/>
                </a:solidFill>
              </a:rPr>
              <a:t>中華民國交通部</a:t>
            </a:r>
            <a:r>
              <a:rPr lang="en-US" altLang="zh-TW" sz="1400"/>
              <a:t>)</a:t>
            </a:r>
            <a:endParaRPr lang="zh-TW" altLang="en-US" sz="1400"/>
          </a:p>
        </p:txBody>
      </p:sp>
      <p:sp>
        <p:nvSpPr>
          <p:cNvPr id="7" name="矩形 6">
            <a:extLst>
              <a:ext uri="{FF2B5EF4-FFF2-40B4-BE49-F238E27FC236}">
                <a16:creationId xmlns:a16="http://schemas.microsoft.com/office/drawing/2014/main" id="{E3EC0A63-AE32-2A44-E633-F429DED2B1A6}"/>
              </a:ext>
            </a:extLst>
          </p:cNvPr>
          <p:cNvSpPr/>
          <p:nvPr/>
        </p:nvSpPr>
        <p:spPr>
          <a:xfrm>
            <a:off x="2343150" y="1905000"/>
            <a:ext cx="5629275" cy="42719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14659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6DEFBC-73AC-F11B-7C6E-A42F4EA7AAD2}"/>
              </a:ext>
            </a:extLst>
          </p:cNvPr>
          <p:cNvSpPr>
            <a:spLocks noGrp="1"/>
          </p:cNvSpPr>
          <p:nvPr>
            <p:ph type="title"/>
          </p:nvPr>
        </p:nvSpPr>
        <p:spPr/>
        <p:txBody>
          <a:bodyPr/>
          <a:lstStyle/>
          <a:p>
            <a:r>
              <a:rPr lang="zh-TW" altLang="en-US"/>
              <a:t>小型道路 </a:t>
            </a:r>
            <a:r>
              <a:rPr lang="en-US" altLang="zh-TW"/>
              <a:t>- </a:t>
            </a:r>
            <a:r>
              <a:rPr lang="zh-TW" altLang="en-US"/>
              <a:t>號誌解決方案</a:t>
            </a:r>
          </a:p>
        </p:txBody>
      </p:sp>
      <p:sp>
        <p:nvSpPr>
          <p:cNvPr id="7" name="文字方塊 6">
            <a:extLst>
              <a:ext uri="{FF2B5EF4-FFF2-40B4-BE49-F238E27FC236}">
                <a16:creationId xmlns:a16="http://schemas.microsoft.com/office/drawing/2014/main" id="{E795F7E9-0BCC-0F5A-3548-AF304BB2D70F}"/>
              </a:ext>
            </a:extLst>
          </p:cNvPr>
          <p:cNvSpPr txBox="1"/>
          <p:nvPr/>
        </p:nvSpPr>
        <p:spPr>
          <a:xfrm>
            <a:off x="670754" y="1183278"/>
            <a:ext cx="10683046" cy="492865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TW" altLang="en-US" sz="2000" b="1"/>
              <a:t>需求</a:t>
            </a:r>
            <a:r>
              <a:rPr lang="zh-TW" altLang="en-US" sz="2000"/>
              <a:t>：</a:t>
            </a:r>
            <a:endParaRPr lang="en-US" altLang="zh-TW" sz="2000"/>
          </a:p>
          <a:p>
            <a:pPr marL="742950" lvl="1" indent="-285750">
              <a:lnSpc>
                <a:spcPct val="200000"/>
              </a:lnSpc>
              <a:buFont typeface="Arial" panose="020B0604020202020204" pitchFamily="34" charset="0"/>
              <a:buChar char="•"/>
            </a:pPr>
            <a:r>
              <a:rPr lang="zh-TW" altLang="en-US" sz="2000"/>
              <a:t>美國路口交通事故死亡人數達</a:t>
            </a:r>
            <a:r>
              <a:rPr lang="en-US" altLang="zh-TW" sz="2000"/>
              <a:t>27%</a:t>
            </a:r>
            <a:r>
              <a:rPr lang="zh-TW" altLang="en-US" sz="2000"/>
              <a:t>，無號誌路口之死亡人數占路口</a:t>
            </a:r>
            <a:r>
              <a:rPr lang="en-US" altLang="zh-TW" sz="2000">
                <a:solidFill>
                  <a:srgbClr val="FF0000"/>
                </a:solidFill>
              </a:rPr>
              <a:t>67%</a:t>
            </a:r>
            <a:r>
              <a:rPr lang="zh-TW" altLang="en-US" sz="2000"/>
              <a:t>，問題嚴重</a:t>
            </a:r>
            <a:endParaRPr lang="en-US" altLang="zh-TW" sz="2000"/>
          </a:p>
          <a:p>
            <a:pPr marL="742950" lvl="1" indent="-285750">
              <a:lnSpc>
                <a:spcPct val="200000"/>
              </a:lnSpc>
              <a:buFont typeface="Arial" panose="020B0604020202020204" pitchFamily="34" charset="0"/>
              <a:buChar char="•"/>
            </a:pPr>
            <a:r>
              <a:rPr lang="zh-TW" altLang="en-US" sz="2000"/>
              <a:t>我國事故發生地點以路口占比最高 </a:t>
            </a:r>
            <a:r>
              <a:rPr lang="en-US" altLang="zh-TW" sz="2000"/>
              <a:t>(</a:t>
            </a:r>
            <a:r>
              <a:rPr lang="zh-TW" altLang="en-US" sz="2000"/>
              <a:t>約</a:t>
            </a:r>
            <a:r>
              <a:rPr lang="en-US" altLang="zh-TW" sz="2000"/>
              <a:t>6</a:t>
            </a:r>
            <a:r>
              <a:rPr lang="zh-TW" altLang="en-US" sz="2000"/>
              <a:t>成</a:t>
            </a:r>
            <a:r>
              <a:rPr lang="en-US" altLang="zh-TW" sz="2000"/>
              <a:t>)</a:t>
            </a:r>
            <a:r>
              <a:rPr lang="zh-TW" altLang="en-US" sz="2000"/>
              <a:t>，其中無號誌路口占整體</a:t>
            </a:r>
            <a:r>
              <a:rPr lang="zh-TW" altLang="en-US" sz="2000">
                <a:solidFill>
                  <a:srgbClr val="FF0000"/>
                </a:solidFill>
              </a:rPr>
              <a:t>死亡人數</a:t>
            </a:r>
            <a:r>
              <a:rPr lang="en-US" altLang="zh-TW" sz="2000">
                <a:solidFill>
                  <a:srgbClr val="FF0000"/>
                </a:solidFill>
              </a:rPr>
              <a:t>35%</a:t>
            </a:r>
          </a:p>
          <a:p>
            <a:pPr marL="285750" indent="-285750">
              <a:lnSpc>
                <a:spcPct val="200000"/>
              </a:lnSpc>
              <a:buFont typeface="Arial" panose="020B0604020202020204" pitchFamily="34" charset="0"/>
              <a:buChar char="•"/>
            </a:pPr>
            <a:r>
              <a:rPr lang="zh-TW" altLang="en-US" sz="2000" b="1">
                <a:solidFill>
                  <a:schemeClr val="tx1"/>
                </a:solidFill>
              </a:rPr>
              <a:t>資源</a:t>
            </a:r>
            <a:r>
              <a:rPr lang="zh-TW" altLang="en-US" sz="2000">
                <a:solidFill>
                  <a:schemeClr val="tx1"/>
                </a:solidFill>
              </a:rPr>
              <a:t>：</a:t>
            </a:r>
            <a:endParaRPr lang="en-US" altLang="zh-TW" sz="2000">
              <a:solidFill>
                <a:schemeClr val="tx1"/>
              </a:solidFill>
            </a:endParaRPr>
          </a:p>
          <a:p>
            <a:pPr marL="742950" lvl="1" indent="-285750">
              <a:lnSpc>
                <a:spcPct val="200000"/>
              </a:lnSpc>
              <a:buFont typeface="Arial" panose="020B0604020202020204" pitchFamily="34" charset="0"/>
              <a:buChar char="•"/>
            </a:pPr>
            <a:r>
              <a:rPr lang="zh-TW" altLang="en-US" sz="2000"/>
              <a:t>美國</a:t>
            </a:r>
            <a:r>
              <a:rPr lang="en-US" altLang="zh-TW" sz="2000"/>
              <a:t>2026</a:t>
            </a:r>
            <a:r>
              <a:rPr lang="zh-TW" altLang="en-US" sz="2000"/>
              <a:t>年前投入</a:t>
            </a:r>
            <a:r>
              <a:rPr lang="zh-TW" altLang="en-US" sz="2000">
                <a:solidFill>
                  <a:srgbClr val="FF0000"/>
                </a:solidFill>
              </a:rPr>
              <a:t>每年</a:t>
            </a:r>
            <a:r>
              <a:rPr lang="en-US" altLang="zh-TW" sz="2000">
                <a:solidFill>
                  <a:srgbClr val="FF0000"/>
                </a:solidFill>
              </a:rPr>
              <a:t>10</a:t>
            </a:r>
            <a:r>
              <a:rPr lang="zh-TW" altLang="en-US" sz="2000">
                <a:solidFill>
                  <a:srgbClr val="FF0000"/>
                </a:solidFill>
              </a:rPr>
              <a:t>億美元</a:t>
            </a:r>
            <a:r>
              <a:rPr lang="zh-TW" altLang="en-US" sz="2000"/>
              <a:t>推動交通零死亡願景</a:t>
            </a:r>
            <a:endParaRPr lang="en-US" altLang="zh-TW" sz="2000"/>
          </a:p>
          <a:p>
            <a:pPr marL="742950" lvl="1" indent="-285750">
              <a:lnSpc>
                <a:spcPct val="200000"/>
              </a:lnSpc>
              <a:buFont typeface="Arial" panose="020B0604020202020204" pitchFamily="34" charset="0"/>
              <a:buChar char="•"/>
            </a:pPr>
            <a:r>
              <a:rPr lang="zh-TW" altLang="en-US" sz="2000"/>
              <a:t>內政部</a:t>
            </a:r>
            <a:r>
              <a:rPr lang="zh-TW" altLang="en-US" sz="2000">
                <a:solidFill>
                  <a:schemeClr val="tx1"/>
                </a:solidFill>
              </a:rPr>
              <a:t>「提升道路品質</a:t>
            </a:r>
            <a:r>
              <a:rPr lang="en-US" altLang="zh-TW" sz="2000">
                <a:solidFill>
                  <a:schemeClr val="tx1"/>
                </a:solidFill>
              </a:rPr>
              <a:t>2.0</a:t>
            </a:r>
            <a:r>
              <a:rPr lang="zh-TW" altLang="en-US" sz="2000">
                <a:solidFill>
                  <a:schemeClr val="tx1"/>
                </a:solidFill>
              </a:rPr>
              <a:t>計畫」</a:t>
            </a:r>
            <a:r>
              <a:rPr lang="en-US" altLang="zh-TW" sz="2000">
                <a:solidFill>
                  <a:srgbClr val="FF0000"/>
                </a:solidFill>
              </a:rPr>
              <a:t>4</a:t>
            </a:r>
            <a:r>
              <a:rPr lang="zh-TW" altLang="en-US" sz="2000">
                <a:solidFill>
                  <a:srgbClr val="FF0000"/>
                </a:solidFill>
              </a:rPr>
              <a:t>年共投入</a:t>
            </a:r>
            <a:r>
              <a:rPr lang="en-US" altLang="zh-TW" sz="2000">
                <a:solidFill>
                  <a:srgbClr val="FF0000"/>
                </a:solidFill>
              </a:rPr>
              <a:t>250</a:t>
            </a:r>
            <a:r>
              <a:rPr lang="zh-TW" altLang="en-US" sz="2000">
                <a:solidFill>
                  <a:srgbClr val="FF0000"/>
                </a:solidFill>
              </a:rPr>
              <a:t>億元</a:t>
            </a:r>
            <a:r>
              <a:rPr lang="zh-TW" altLang="en-US" sz="2000">
                <a:solidFill>
                  <a:schemeClr val="tx1"/>
                </a:solidFill>
              </a:rPr>
              <a:t>針對道路設計不良處進行改造</a:t>
            </a:r>
            <a:endParaRPr lang="en-US" altLang="zh-TW" sz="2000">
              <a:solidFill>
                <a:schemeClr val="tx1"/>
              </a:solidFill>
            </a:endParaRPr>
          </a:p>
          <a:p>
            <a:pPr marL="285750" indent="-285750">
              <a:lnSpc>
                <a:spcPct val="200000"/>
              </a:lnSpc>
              <a:buFont typeface="Arial" panose="020B0604020202020204" pitchFamily="34" charset="0"/>
              <a:buChar char="•"/>
            </a:pPr>
            <a:r>
              <a:rPr lang="zh-TW" altLang="en-US" sz="2000" b="1"/>
              <a:t>現有挑戰</a:t>
            </a:r>
            <a:r>
              <a:rPr lang="zh-TW" altLang="en-US" sz="2000"/>
              <a:t>：</a:t>
            </a:r>
            <a:endParaRPr lang="en-US" altLang="zh-TW" sz="2000">
              <a:solidFill>
                <a:schemeClr val="tx1"/>
              </a:solidFill>
            </a:endParaRPr>
          </a:p>
          <a:p>
            <a:pPr marL="742950" lvl="1" indent="-285750">
              <a:lnSpc>
                <a:spcPct val="200000"/>
              </a:lnSpc>
              <a:buFont typeface="Arial" panose="020B0604020202020204" pitchFamily="34" charset="0"/>
              <a:buChar char="•"/>
            </a:pPr>
            <a:r>
              <a:rPr lang="zh-TW" altLang="en-US" sz="2000">
                <a:solidFill>
                  <a:schemeClr val="tx1"/>
                </a:solidFill>
              </a:rPr>
              <a:t>小型路口受限</a:t>
            </a:r>
            <a:r>
              <a:rPr lang="zh-TW" altLang="en-US" sz="2000">
                <a:solidFill>
                  <a:srgbClr val="FF0000"/>
                </a:solidFill>
              </a:rPr>
              <a:t>每處</a:t>
            </a:r>
            <a:r>
              <a:rPr lang="en-US" altLang="zh-TW" sz="2000">
                <a:solidFill>
                  <a:srgbClr val="FF0000"/>
                </a:solidFill>
              </a:rPr>
              <a:t>30</a:t>
            </a:r>
            <a:r>
              <a:rPr lang="zh-TW" altLang="en-US" sz="2000">
                <a:solidFill>
                  <a:srgbClr val="FF0000"/>
                </a:solidFill>
              </a:rPr>
              <a:t>萬元預算 </a:t>
            </a:r>
            <a:r>
              <a:rPr lang="en-US" altLang="zh-TW" sz="2000">
                <a:solidFill>
                  <a:srgbClr val="FF0000"/>
                </a:solidFill>
              </a:rPr>
              <a:t>(</a:t>
            </a:r>
            <a:r>
              <a:rPr lang="zh-TW" altLang="en-US" sz="2000">
                <a:solidFill>
                  <a:srgbClr val="FF0000"/>
                </a:solidFill>
              </a:rPr>
              <a:t>含設備與施工</a:t>
            </a:r>
            <a:r>
              <a:rPr lang="en-US" altLang="zh-TW" sz="2000">
                <a:solidFill>
                  <a:srgbClr val="FF0000"/>
                </a:solidFill>
              </a:rPr>
              <a:t>)</a:t>
            </a:r>
            <a:r>
              <a:rPr lang="zh-TW" altLang="en-US" sz="2000">
                <a:solidFill>
                  <a:srgbClr val="FF0000"/>
                </a:solidFill>
              </a:rPr>
              <a:t> </a:t>
            </a:r>
            <a:r>
              <a:rPr lang="zh-TW" altLang="en-US" sz="2000">
                <a:solidFill>
                  <a:schemeClr val="tx1"/>
                </a:solidFill>
              </a:rPr>
              <a:t>，考量效率</a:t>
            </a:r>
            <a:r>
              <a:rPr lang="en-US" altLang="zh-TW" sz="2000">
                <a:solidFill>
                  <a:schemeClr val="tx1"/>
                </a:solidFill>
              </a:rPr>
              <a:t>, </a:t>
            </a:r>
            <a:r>
              <a:rPr lang="zh-TW" altLang="en-US" sz="2000">
                <a:solidFill>
                  <a:schemeClr val="tx1"/>
                </a:solidFill>
              </a:rPr>
              <a:t>費用</a:t>
            </a:r>
            <a:r>
              <a:rPr lang="en-US" altLang="zh-TW" sz="2000">
                <a:solidFill>
                  <a:schemeClr val="tx1"/>
                </a:solidFill>
              </a:rPr>
              <a:t>, </a:t>
            </a:r>
            <a:r>
              <a:rPr lang="zh-TW" altLang="en-US" sz="2000">
                <a:solidFill>
                  <a:schemeClr val="tx1"/>
                </a:solidFill>
              </a:rPr>
              <a:t>成本下是個挑戰</a:t>
            </a:r>
            <a:endParaRPr lang="en-US" altLang="zh-TW" sz="2000">
              <a:solidFill>
                <a:schemeClr val="tx1"/>
              </a:solidFill>
            </a:endParaRPr>
          </a:p>
        </p:txBody>
      </p:sp>
      <p:sp>
        <p:nvSpPr>
          <p:cNvPr id="6" name="文字方塊 5">
            <a:extLst>
              <a:ext uri="{FF2B5EF4-FFF2-40B4-BE49-F238E27FC236}">
                <a16:creationId xmlns:a16="http://schemas.microsoft.com/office/drawing/2014/main" id="{BCAC5F0D-FD66-6BE3-2318-3C93A88916FE}"/>
              </a:ext>
            </a:extLst>
          </p:cNvPr>
          <p:cNvSpPr txBox="1"/>
          <p:nvPr/>
        </p:nvSpPr>
        <p:spPr>
          <a:xfrm>
            <a:off x="12503553" y="2992351"/>
            <a:ext cx="6094070" cy="1754326"/>
          </a:xfrm>
          <a:prstGeom prst="rect">
            <a:avLst/>
          </a:prstGeom>
          <a:noFill/>
        </p:spPr>
        <p:txBody>
          <a:bodyPr wrap="square">
            <a:spAutoFit/>
          </a:bodyPr>
          <a:lstStyle/>
          <a:p>
            <a:pPr rtl="0"/>
            <a:r>
              <a:rPr lang="en-US" altLang="zh-TW" err="1"/>
              <a:t>InterLux</a:t>
            </a:r>
            <a:r>
              <a:rPr lang="en-US" altLang="zh-TW"/>
              <a:t> : </a:t>
            </a:r>
          </a:p>
          <a:p>
            <a:pPr rtl="0"/>
            <a:r>
              <a:rPr lang="en-US" altLang="zh-TW" err="1"/>
              <a:t>InterLux</a:t>
            </a:r>
            <a:r>
              <a:rPr lang="en-US" altLang="zh-TW"/>
              <a:t> </a:t>
            </a:r>
            <a:r>
              <a:rPr lang="zh-TW" altLang="en-US"/>
              <a:t>單機 </a:t>
            </a:r>
            <a:r>
              <a:rPr lang="en-US" altLang="zh-TW"/>
              <a:t>:6</a:t>
            </a:r>
            <a:r>
              <a:rPr lang="zh-TW" altLang="en-US"/>
              <a:t>萬 </a:t>
            </a:r>
            <a:r>
              <a:rPr lang="en-US" altLang="zh-TW"/>
              <a:t>x2 = 12</a:t>
            </a:r>
            <a:r>
              <a:rPr lang="zh-TW" altLang="en-US"/>
              <a:t>萬</a:t>
            </a:r>
          </a:p>
          <a:p>
            <a:pPr rtl="0"/>
            <a:r>
              <a:rPr lang="zh-TW" altLang="en-US"/>
              <a:t>網路</a:t>
            </a:r>
            <a:r>
              <a:rPr lang="en-US" altLang="zh-TW"/>
              <a:t>(4G/5G/</a:t>
            </a:r>
            <a:r>
              <a:rPr lang="zh-TW" altLang="en-US"/>
              <a:t>光纖</a:t>
            </a:r>
            <a:r>
              <a:rPr lang="en-US" altLang="zh-TW"/>
              <a:t>) :1300</a:t>
            </a:r>
          </a:p>
          <a:p>
            <a:pPr rtl="0"/>
            <a:r>
              <a:rPr lang="zh-TW" altLang="en-US"/>
              <a:t>拉線 </a:t>
            </a:r>
            <a:r>
              <a:rPr lang="en-US" altLang="zh-TW"/>
              <a:t>: 10000</a:t>
            </a:r>
          </a:p>
          <a:p>
            <a:pPr rtl="0"/>
            <a:r>
              <a:rPr lang="en-US" altLang="zh-TW" err="1"/>
              <a:t>InterLux</a:t>
            </a:r>
            <a:r>
              <a:rPr lang="en-US" altLang="zh-TW"/>
              <a:t> </a:t>
            </a:r>
            <a:r>
              <a:rPr lang="zh-TW" altLang="en-US"/>
              <a:t>安裝費 </a:t>
            </a:r>
            <a:r>
              <a:rPr lang="en-US" altLang="zh-TW"/>
              <a:t>: 20000</a:t>
            </a:r>
          </a:p>
          <a:p>
            <a:pPr rtl="0"/>
            <a:r>
              <a:rPr lang="zh-TW" altLang="en-US"/>
              <a:t>總計 </a:t>
            </a:r>
            <a:r>
              <a:rPr lang="en-US" altLang="zh-TW"/>
              <a:t>: 153000 (TWD)</a:t>
            </a:r>
          </a:p>
        </p:txBody>
      </p:sp>
      <p:sp>
        <p:nvSpPr>
          <p:cNvPr id="11" name="文字方塊 10">
            <a:extLst>
              <a:ext uri="{FF2B5EF4-FFF2-40B4-BE49-F238E27FC236}">
                <a16:creationId xmlns:a16="http://schemas.microsoft.com/office/drawing/2014/main" id="{BAFA96BD-220C-67A3-A29B-D58F86CF2C89}"/>
              </a:ext>
            </a:extLst>
          </p:cNvPr>
          <p:cNvSpPr txBox="1"/>
          <p:nvPr/>
        </p:nvSpPr>
        <p:spPr>
          <a:xfrm>
            <a:off x="12503553" y="365125"/>
            <a:ext cx="9298458" cy="2585323"/>
          </a:xfrm>
          <a:prstGeom prst="rect">
            <a:avLst/>
          </a:prstGeom>
          <a:noFill/>
        </p:spPr>
        <p:txBody>
          <a:bodyPr wrap="square">
            <a:spAutoFit/>
          </a:bodyPr>
          <a:lstStyle/>
          <a:p>
            <a:pPr rtl="0"/>
            <a:r>
              <a:rPr lang="zh-TW" altLang="en-US"/>
              <a:t>傳統作法 </a:t>
            </a:r>
            <a:r>
              <a:rPr lang="en-US" altLang="zh-TW"/>
              <a:t>: </a:t>
            </a:r>
          </a:p>
          <a:p>
            <a:pPr rtl="0"/>
            <a:r>
              <a:rPr lang="en-US" altLang="zh-TW"/>
              <a:t>Camera x4 = 40000</a:t>
            </a:r>
          </a:p>
          <a:p>
            <a:pPr rtl="0"/>
            <a:r>
              <a:rPr lang="en-US" altLang="zh-TW"/>
              <a:t>Camera(</a:t>
            </a:r>
            <a:r>
              <a:rPr lang="zh-TW" altLang="en-US"/>
              <a:t>安裝費</a:t>
            </a:r>
            <a:r>
              <a:rPr lang="en-US" altLang="zh-TW"/>
              <a:t>) x4 = 40000</a:t>
            </a:r>
          </a:p>
          <a:p>
            <a:pPr rtl="0"/>
            <a:r>
              <a:rPr lang="en-US" altLang="zh-TW"/>
              <a:t>4G Router : 5000</a:t>
            </a:r>
          </a:p>
          <a:p>
            <a:pPr rtl="0"/>
            <a:r>
              <a:rPr lang="en-US" altLang="zh-TW"/>
              <a:t>4G </a:t>
            </a:r>
            <a:r>
              <a:rPr lang="zh-TW" altLang="en-US"/>
              <a:t>電信費</a:t>
            </a:r>
            <a:r>
              <a:rPr lang="en-US" altLang="zh-TW"/>
              <a:t>(</a:t>
            </a:r>
            <a:r>
              <a:rPr lang="zh-TW" altLang="en-US"/>
              <a:t>月</a:t>
            </a:r>
            <a:r>
              <a:rPr lang="en-US" altLang="zh-TW"/>
              <a:t>) : 1399 * 12(</a:t>
            </a:r>
            <a:r>
              <a:rPr lang="zh-TW" altLang="en-US"/>
              <a:t>年</a:t>
            </a:r>
            <a:r>
              <a:rPr lang="en-US" altLang="zh-TW"/>
              <a:t>) = 16788</a:t>
            </a:r>
          </a:p>
          <a:p>
            <a:pPr rtl="0"/>
            <a:r>
              <a:rPr lang="zh-TW" altLang="en-US"/>
              <a:t>控制機箱 </a:t>
            </a:r>
            <a:r>
              <a:rPr lang="en-US" altLang="zh-TW"/>
              <a:t>: 15000</a:t>
            </a:r>
          </a:p>
          <a:p>
            <a:pPr rtl="0"/>
            <a:r>
              <a:rPr lang="en-US" altLang="zh-TW"/>
              <a:t>IPC x 2 = 80000</a:t>
            </a:r>
          </a:p>
          <a:p>
            <a:pPr rtl="0"/>
            <a:r>
              <a:rPr lang="zh-TW" altLang="en-US"/>
              <a:t>拉線及耗材 </a:t>
            </a:r>
            <a:r>
              <a:rPr lang="en-US" altLang="zh-TW"/>
              <a:t>: 10000</a:t>
            </a:r>
          </a:p>
          <a:p>
            <a:pPr rtl="0"/>
            <a:r>
              <a:rPr lang="zh-TW" altLang="en-US"/>
              <a:t>總計 </a:t>
            </a:r>
            <a:r>
              <a:rPr lang="en-US" altLang="zh-TW"/>
              <a:t>: 206788 (TWD)</a:t>
            </a:r>
          </a:p>
        </p:txBody>
      </p:sp>
    </p:spTree>
    <p:extLst>
      <p:ext uri="{BB962C8B-B14F-4D97-AF65-F5344CB8AC3E}">
        <p14:creationId xmlns:p14="http://schemas.microsoft.com/office/powerpoint/2010/main" val="1107453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F11016-C358-18BF-4EC6-E44056339065}"/>
              </a:ext>
            </a:extLst>
          </p:cNvPr>
          <p:cNvSpPr>
            <a:spLocks noGrp="1"/>
          </p:cNvSpPr>
          <p:nvPr>
            <p:ph type="title"/>
          </p:nvPr>
        </p:nvSpPr>
        <p:spPr/>
        <p:txBody>
          <a:bodyPr/>
          <a:lstStyle/>
          <a:p>
            <a:r>
              <a:rPr lang="zh-TW" altLang="en-US"/>
              <a:t>文獻摘錄</a:t>
            </a:r>
          </a:p>
        </p:txBody>
      </p:sp>
      <p:sp>
        <p:nvSpPr>
          <p:cNvPr id="3" name="投影片編號版面配置區 2">
            <a:extLst>
              <a:ext uri="{FF2B5EF4-FFF2-40B4-BE49-F238E27FC236}">
                <a16:creationId xmlns:a16="http://schemas.microsoft.com/office/drawing/2014/main" id="{DC40AF0B-AA7F-A4A9-C23C-794E625A03D7}"/>
              </a:ext>
            </a:extLst>
          </p:cNvPr>
          <p:cNvSpPr>
            <a:spLocks noGrp="1"/>
          </p:cNvSpPr>
          <p:nvPr>
            <p:ph type="sldNum" sz="quarter" idx="12"/>
          </p:nvPr>
        </p:nvSpPr>
        <p:spPr/>
        <p:txBody>
          <a:bodyPr/>
          <a:lstStyle/>
          <a:p>
            <a:pPr algn="ctr"/>
            <a:fld id="{6E290225-7458-4E5F-AFE5-E142CAAEBF37}" type="slidenum">
              <a:rPr lang="en-US" smtClean="0"/>
              <a:pPr algn="ctr"/>
              <a:t>51</a:t>
            </a:fld>
            <a:endParaRPr lang="en-US"/>
          </a:p>
        </p:txBody>
      </p:sp>
      <p:pic>
        <p:nvPicPr>
          <p:cNvPr id="6" name="圖片 5">
            <a:extLst>
              <a:ext uri="{FF2B5EF4-FFF2-40B4-BE49-F238E27FC236}">
                <a16:creationId xmlns:a16="http://schemas.microsoft.com/office/drawing/2014/main" id="{4106AB92-7E7B-A2DF-8277-2E62B3CB0C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84921" y="1225339"/>
            <a:ext cx="7877934" cy="3614744"/>
          </a:xfrm>
          <a:prstGeom prst="rect">
            <a:avLst/>
          </a:prstGeom>
        </p:spPr>
      </p:pic>
      <p:pic>
        <p:nvPicPr>
          <p:cNvPr id="8" name="圖片 7">
            <a:extLst>
              <a:ext uri="{FF2B5EF4-FFF2-40B4-BE49-F238E27FC236}">
                <a16:creationId xmlns:a16="http://schemas.microsoft.com/office/drawing/2014/main" id="{9D5FB144-3764-6548-1BF7-14E91CC71F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8861" y="3490039"/>
            <a:ext cx="5275250" cy="2877833"/>
          </a:xfrm>
          <a:prstGeom prst="rect">
            <a:avLst/>
          </a:prstGeom>
        </p:spPr>
      </p:pic>
      <p:sp>
        <p:nvSpPr>
          <p:cNvPr id="9" name="矩形 8">
            <a:extLst>
              <a:ext uri="{FF2B5EF4-FFF2-40B4-BE49-F238E27FC236}">
                <a16:creationId xmlns:a16="http://schemas.microsoft.com/office/drawing/2014/main" id="{9BD96C88-552F-7AFB-72C1-1214E7B99E16}"/>
              </a:ext>
            </a:extLst>
          </p:cNvPr>
          <p:cNvSpPr/>
          <p:nvPr/>
        </p:nvSpPr>
        <p:spPr>
          <a:xfrm>
            <a:off x="6207891" y="5041673"/>
            <a:ext cx="4205468" cy="11227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無號誌路口改善方案以追求</a:t>
            </a:r>
            <a:r>
              <a:rPr lang="zh-TW" altLang="en-US">
                <a:solidFill>
                  <a:srgbClr val="FF0000"/>
                </a:solidFill>
              </a:rPr>
              <a:t>安全 </a:t>
            </a:r>
            <a:r>
              <a:rPr lang="en-US" altLang="zh-TW">
                <a:solidFill>
                  <a:srgbClr val="FF0000"/>
                </a:solidFill>
              </a:rPr>
              <a:t>(Safety)</a:t>
            </a:r>
            <a:r>
              <a:rPr lang="zh-TW" altLang="en-US">
                <a:solidFill>
                  <a:srgbClr val="FF0000"/>
                </a:solidFill>
              </a:rPr>
              <a:t>、營運順暢 </a:t>
            </a:r>
            <a:r>
              <a:rPr lang="en-US" altLang="zh-TW">
                <a:solidFill>
                  <a:srgbClr val="FF0000"/>
                </a:solidFill>
              </a:rPr>
              <a:t>(Operation)</a:t>
            </a:r>
            <a:r>
              <a:rPr lang="zh-TW" altLang="en-US">
                <a:solidFill>
                  <a:srgbClr val="FF0000"/>
                </a:solidFill>
              </a:rPr>
              <a:t>及易及性 </a:t>
            </a:r>
            <a:r>
              <a:rPr lang="en-US" altLang="zh-TW">
                <a:solidFill>
                  <a:srgbClr val="FF0000"/>
                </a:solidFill>
              </a:rPr>
              <a:t>(Accessibility)</a:t>
            </a:r>
            <a:r>
              <a:rPr lang="zh-TW" altLang="en-US">
                <a:solidFill>
                  <a:srgbClr val="FF0000"/>
                </a:solidFill>
              </a:rPr>
              <a:t>為重點</a:t>
            </a:r>
          </a:p>
        </p:txBody>
      </p:sp>
      <p:sp>
        <p:nvSpPr>
          <p:cNvPr id="10" name="箭號: 向右 9">
            <a:extLst>
              <a:ext uri="{FF2B5EF4-FFF2-40B4-BE49-F238E27FC236}">
                <a16:creationId xmlns:a16="http://schemas.microsoft.com/office/drawing/2014/main" id="{E2804709-E12B-3093-BB3C-55AAA4718EC7}"/>
              </a:ext>
            </a:extLst>
          </p:cNvPr>
          <p:cNvSpPr/>
          <p:nvPr/>
        </p:nvSpPr>
        <p:spPr>
          <a:xfrm>
            <a:off x="5530770" y="5278954"/>
            <a:ext cx="509286" cy="64818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箭號: 向右 10">
            <a:extLst>
              <a:ext uri="{FF2B5EF4-FFF2-40B4-BE49-F238E27FC236}">
                <a16:creationId xmlns:a16="http://schemas.microsoft.com/office/drawing/2014/main" id="{1A13AB04-A1C9-0388-1060-ACF952CCD7CE}"/>
              </a:ext>
            </a:extLst>
          </p:cNvPr>
          <p:cNvSpPr/>
          <p:nvPr/>
        </p:nvSpPr>
        <p:spPr>
          <a:xfrm rot="10800000">
            <a:off x="3294927" y="2033598"/>
            <a:ext cx="509286" cy="64818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2AE0DC2-DF7C-707D-F4F7-C6FE27FC0270}"/>
              </a:ext>
            </a:extLst>
          </p:cNvPr>
          <p:cNvSpPr/>
          <p:nvPr/>
        </p:nvSpPr>
        <p:spPr>
          <a:xfrm>
            <a:off x="381965" y="1497887"/>
            <a:ext cx="2912961" cy="16388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既有道路多非道路使用者</a:t>
            </a:r>
            <a:r>
              <a:rPr lang="zh-TW" altLang="en-US">
                <a:solidFill>
                  <a:schemeClr val="tx1"/>
                </a:solidFill>
              </a:rPr>
              <a:t>自覺性道路 </a:t>
            </a:r>
            <a:r>
              <a:rPr lang="en-US" altLang="zh-TW">
                <a:solidFill>
                  <a:schemeClr val="tx1"/>
                </a:solidFill>
              </a:rPr>
              <a:t>(Self-explaining Road, SER)</a:t>
            </a:r>
            <a:r>
              <a:rPr lang="zh-TW" altLang="en-US">
                <a:solidFill>
                  <a:schemeClr val="tx1"/>
                </a:solidFill>
              </a:rPr>
              <a:t>設計，透過號誌、標誌標線等外部指引，駕駛人需更多反應時間</a:t>
            </a:r>
            <a:endParaRPr lang="zh-TW" altLang="en-US">
              <a:solidFill>
                <a:sysClr val="windowText" lastClr="000000"/>
              </a:solidFill>
            </a:endParaRPr>
          </a:p>
        </p:txBody>
      </p:sp>
    </p:spTree>
    <p:extLst>
      <p:ext uri="{BB962C8B-B14F-4D97-AF65-F5344CB8AC3E}">
        <p14:creationId xmlns:p14="http://schemas.microsoft.com/office/powerpoint/2010/main" val="4134942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A716278-53C5-EE06-4D02-F0F778CAC6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0204" y="79213"/>
            <a:ext cx="6364621" cy="4758196"/>
          </a:xfrm>
          <a:prstGeom prst="rect">
            <a:avLst/>
          </a:prstGeom>
        </p:spPr>
      </p:pic>
      <p:sp>
        <p:nvSpPr>
          <p:cNvPr id="2" name="標題 1">
            <a:extLst>
              <a:ext uri="{FF2B5EF4-FFF2-40B4-BE49-F238E27FC236}">
                <a16:creationId xmlns:a16="http://schemas.microsoft.com/office/drawing/2014/main" id="{B07A9939-4764-21E0-EF8C-5211F1908B19}"/>
              </a:ext>
            </a:extLst>
          </p:cNvPr>
          <p:cNvSpPr>
            <a:spLocks noGrp="1"/>
          </p:cNvSpPr>
          <p:nvPr>
            <p:ph type="title"/>
          </p:nvPr>
        </p:nvSpPr>
        <p:spPr/>
        <p:txBody>
          <a:bodyPr>
            <a:normAutofit/>
          </a:bodyPr>
          <a:lstStyle/>
          <a:p>
            <a:r>
              <a:rPr lang="en-US" altLang="zh-TW">
                <a:latin typeface="Microsoft JhengHei"/>
                <a:ea typeface="Microsoft JhengHei"/>
              </a:rPr>
              <a:t>PED-3000 </a:t>
            </a:r>
            <a:r>
              <a:rPr lang="zh-TW" altLang="en-US">
                <a:latin typeface="Microsoft JhengHei"/>
                <a:ea typeface="Microsoft JhengHei"/>
              </a:rPr>
              <a:t>產品應用市場 </a:t>
            </a:r>
            <a:r>
              <a:rPr lang="en-US" altLang="zh-TW">
                <a:latin typeface="Microsoft JhengHei"/>
                <a:ea typeface="Microsoft JhengHei"/>
              </a:rPr>
              <a:t>– </a:t>
            </a:r>
            <a:r>
              <a:rPr lang="zh-TW" altLang="en-US">
                <a:latin typeface="Microsoft JhengHei"/>
                <a:ea typeface="Microsoft JhengHei"/>
              </a:rPr>
              <a:t>小型道路</a:t>
            </a:r>
            <a:r>
              <a:rPr lang="en-US" altLang="zh-TW">
                <a:latin typeface="Microsoft JhengHei"/>
                <a:ea typeface="Microsoft JhengHei"/>
              </a:rPr>
              <a:t>AI</a:t>
            </a:r>
            <a:r>
              <a:rPr lang="zh-TW" altLang="en-US">
                <a:latin typeface="Microsoft JhengHei"/>
                <a:ea typeface="Microsoft JhengHei"/>
              </a:rPr>
              <a:t> 號誌系統</a:t>
            </a:r>
          </a:p>
        </p:txBody>
      </p:sp>
      <p:sp>
        <p:nvSpPr>
          <p:cNvPr id="3" name="投影片編號版面配置區 2">
            <a:extLst>
              <a:ext uri="{FF2B5EF4-FFF2-40B4-BE49-F238E27FC236}">
                <a16:creationId xmlns:a16="http://schemas.microsoft.com/office/drawing/2014/main" id="{58AE5940-343F-A48B-2B6D-606353D264CF}"/>
              </a:ext>
            </a:extLst>
          </p:cNvPr>
          <p:cNvSpPr>
            <a:spLocks noGrp="1"/>
          </p:cNvSpPr>
          <p:nvPr>
            <p:ph type="sldNum" sz="quarter" idx="12"/>
          </p:nvPr>
        </p:nvSpPr>
        <p:spPr/>
        <p:txBody>
          <a:bodyPr/>
          <a:lstStyle/>
          <a:p>
            <a:pPr algn="ctr"/>
            <a:fld id="{6E290225-7458-4E5F-AFE5-E142CAAEBF37}" type="slidenum">
              <a:rPr lang="en-US" smtClean="0"/>
              <a:pPr algn="ctr"/>
              <a:t>52</a:t>
            </a:fld>
            <a:endParaRPr lang="en-US"/>
          </a:p>
        </p:txBody>
      </p:sp>
      <p:sp>
        <p:nvSpPr>
          <p:cNvPr id="8" name="文字方塊 7">
            <a:extLst>
              <a:ext uri="{FF2B5EF4-FFF2-40B4-BE49-F238E27FC236}">
                <a16:creationId xmlns:a16="http://schemas.microsoft.com/office/drawing/2014/main" id="{26A68F70-EE3F-FCF9-A076-67B0B70AE5AB}"/>
              </a:ext>
            </a:extLst>
          </p:cNvPr>
          <p:cNvSpPr txBox="1"/>
          <p:nvPr/>
        </p:nvSpPr>
        <p:spPr>
          <a:xfrm>
            <a:off x="608812" y="2990648"/>
            <a:ext cx="5320687" cy="2967415"/>
          </a:xfrm>
          <a:prstGeom prst="rect">
            <a:avLst/>
          </a:prstGeom>
          <a:noFill/>
        </p:spPr>
        <p:txBody>
          <a:bodyPr wrap="none" rtlCol="0">
            <a:spAutoFit/>
          </a:bodyPr>
          <a:lstStyle/>
          <a:p>
            <a:pPr>
              <a:lnSpc>
                <a:spcPct val="150000"/>
              </a:lnSpc>
            </a:pPr>
            <a:r>
              <a:rPr lang="en-US" altLang="zh-TW" sz="1400" err="1"/>
              <a:t>Leotek</a:t>
            </a:r>
            <a:r>
              <a:rPr lang="en-US" altLang="zh-TW" sz="1400"/>
              <a:t> AI PED</a:t>
            </a:r>
            <a:r>
              <a:rPr lang="zh-TW" altLang="en-US" sz="1400"/>
              <a:t> </a:t>
            </a:r>
            <a:r>
              <a:rPr lang="en-US" altLang="zh-TW" sz="1400"/>
              <a:t>-3000 Series for </a:t>
            </a:r>
            <a:r>
              <a:rPr lang="zh-TW" altLang="en-US" sz="1400"/>
              <a:t>小型道路</a:t>
            </a:r>
            <a:endParaRPr lang="en-US" altLang="zh-TW" sz="1400"/>
          </a:p>
          <a:p>
            <a:pPr marL="285750" indent="-285750">
              <a:lnSpc>
                <a:spcPct val="150000"/>
              </a:lnSpc>
              <a:buFontTx/>
              <a:buChar char="-"/>
            </a:pPr>
            <a:r>
              <a:rPr lang="zh-TW" altLang="en-US" sz="1400"/>
              <a:t>解決成本問題</a:t>
            </a:r>
            <a:r>
              <a:rPr lang="en-US" altLang="zh-TW" sz="1400"/>
              <a:t>-</a:t>
            </a:r>
            <a:r>
              <a:rPr lang="zh-TW" altLang="en-US" sz="1400"/>
              <a:t>不須額外拉線</a:t>
            </a:r>
            <a:endParaRPr lang="en-US" altLang="zh-TW" sz="1400"/>
          </a:p>
          <a:p>
            <a:pPr marL="285750" indent="-285750">
              <a:lnSpc>
                <a:spcPct val="150000"/>
              </a:lnSpc>
              <a:buFontTx/>
              <a:buChar char="-"/>
            </a:pPr>
            <a:r>
              <a:rPr lang="zh-TW" altLang="en-US" sz="1400"/>
              <a:t>解決電力問題</a:t>
            </a:r>
            <a:r>
              <a:rPr lang="en-US" altLang="zh-TW" sz="1400"/>
              <a:t>-</a:t>
            </a:r>
            <a:r>
              <a:rPr lang="zh-TW" altLang="en-US" sz="1400"/>
              <a:t>使用路燈電力及蓄電電池</a:t>
            </a:r>
            <a:endParaRPr lang="en-US" altLang="zh-TW" sz="1400"/>
          </a:p>
          <a:p>
            <a:pPr marL="285750" indent="-285750">
              <a:lnSpc>
                <a:spcPct val="150000"/>
              </a:lnSpc>
              <a:buFontTx/>
              <a:buChar char="-"/>
            </a:pPr>
            <a:r>
              <a:rPr lang="zh-TW" altLang="en-US" sz="1400"/>
              <a:t>對交通影響最小化</a:t>
            </a:r>
            <a:r>
              <a:rPr lang="en-US" altLang="zh-TW" sz="1400"/>
              <a:t>-</a:t>
            </a:r>
            <a:r>
              <a:rPr lang="zh-TW" altLang="en-US" sz="1400"/>
              <a:t>有碰撞風險才以燈號顯示</a:t>
            </a:r>
            <a:endParaRPr lang="en-US" altLang="zh-TW" sz="1400"/>
          </a:p>
          <a:p>
            <a:pPr marL="285750" indent="-285750">
              <a:lnSpc>
                <a:spcPct val="150000"/>
              </a:lnSpc>
              <a:buFontTx/>
              <a:buChar char="-"/>
            </a:pPr>
            <a:r>
              <a:rPr lang="zh-TW" altLang="en-US" sz="1400"/>
              <a:t>紅橘雙色號誌燈對用路人淺顯易懂</a:t>
            </a:r>
            <a:endParaRPr lang="en-US" altLang="zh-TW" sz="1400"/>
          </a:p>
          <a:p>
            <a:pPr marL="285750" indent="-285750">
              <a:lnSpc>
                <a:spcPct val="150000"/>
              </a:lnSpc>
              <a:buFontTx/>
              <a:buChar char="-"/>
            </a:pPr>
            <a:r>
              <a:rPr lang="zh-TW" altLang="en-US" sz="1400"/>
              <a:t>能連結</a:t>
            </a:r>
            <a:r>
              <a:rPr lang="en-US" altLang="zh-TW" sz="1400"/>
              <a:t>ARMS</a:t>
            </a:r>
            <a:r>
              <a:rPr lang="zh-TW" altLang="en-US" sz="1400"/>
              <a:t>做號誌及交通影像管理</a:t>
            </a:r>
            <a:endParaRPr lang="en-US" altLang="zh-TW" sz="1400"/>
          </a:p>
          <a:p>
            <a:pPr marL="285750" indent="-285750">
              <a:lnSpc>
                <a:spcPct val="150000"/>
              </a:lnSpc>
              <a:buFontTx/>
              <a:buChar char="-"/>
            </a:pPr>
            <a:r>
              <a:rPr lang="zh-TW" altLang="en-US" sz="1400"/>
              <a:t>體積小，易於安裝拆卸，可作為短中長期的小型道路號誌選項</a:t>
            </a:r>
            <a:endParaRPr lang="en-US" altLang="zh-TW" sz="1400"/>
          </a:p>
          <a:p>
            <a:pPr marL="285750" indent="-285750">
              <a:lnSpc>
                <a:spcPct val="150000"/>
              </a:lnSpc>
              <a:buFontTx/>
              <a:buChar char="-"/>
            </a:pPr>
            <a:r>
              <a:rPr lang="zh-TW" altLang="en-US" sz="1400"/>
              <a:t>人流 物流 計算</a:t>
            </a:r>
            <a:endParaRPr lang="en-US" altLang="zh-TW" sz="1400"/>
          </a:p>
          <a:p>
            <a:pPr marL="285750" indent="-285750">
              <a:lnSpc>
                <a:spcPct val="150000"/>
              </a:lnSpc>
              <a:buFontTx/>
              <a:buChar char="-"/>
            </a:pPr>
            <a:endParaRPr lang="en-US" altLang="zh-TW" sz="1400"/>
          </a:p>
        </p:txBody>
      </p:sp>
      <p:sp>
        <p:nvSpPr>
          <p:cNvPr id="5" name="文字方塊 4">
            <a:extLst>
              <a:ext uri="{FF2B5EF4-FFF2-40B4-BE49-F238E27FC236}">
                <a16:creationId xmlns:a16="http://schemas.microsoft.com/office/drawing/2014/main" id="{13328310-5474-6109-CB99-3A7D2559681A}"/>
              </a:ext>
            </a:extLst>
          </p:cNvPr>
          <p:cNvSpPr txBox="1"/>
          <p:nvPr/>
        </p:nvSpPr>
        <p:spPr>
          <a:xfrm>
            <a:off x="710119" y="1245140"/>
            <a:ext cx="4727643" cy="1673407"/>
          </a:xfrm>
          <a:prstGeom prst="rect">
            <a:avLst/>
          </a:prstGeom>
          <a:noFill/>
        </p:spPr>
        <p:txBody>
          <a:bodyPr wrap="square" rtlCol="0">
            <a:spAutoFit/>
          </a:bodyPr>
          <a:lstStyle/>
          <a:p>
            <a:pPr>
              <a:lnSpc>
                <a:spcPct val="150000"/>
              </a:lnSpc>
            </a:pPr>
            <a:r>
              <a:rPr lang="zh-TW" altLang="en-US" sz="1400"/>
              <a:t>當前問題</a:t>
            </a:r>
            <a:r>
              <a:rPr lang="en-US" altLang="zh-TW" sz="1400"/>
              <a:t>:</a:t>
            </a:r>
          </a:p>
          <a:p>
            <a:pPr marL="285750" indent="-285750">
              <a:lnSpc>
                <a:spcPct val="150000"/>
              </a:lnSpc>
              <a:buFont typeface="Arial" panose="020B0604020202020204" pitchFamily="34" charset="0"/>
              <a:buChar char="•"/>
            </a:pPr>
            <a:r>
              <a:rPr lang="zh-TW" altLang="en-US" sz="1400"/>
              <a:t>小型無號誌路口佔既有路口</a:t>
            </a:r>
            <a:r>
              <a:rPr lang="en-US" altLang="zh-TW" sz="1400"/>
              <a:t>60%</a:t>
            </a:r>
            <a:r>
              <a:rPr lang="zh-TW" altLang="en-US" sz="1400"/>
              <a:t>以上，即使是常發生事故的小型路口，也僅有反光鏡作為提醒。</a:t>
            </a:r>
            <a:endParaRPr lang="en-US" altLang="zh-TW" sz="1400"/>
          </a:p>
          <a:p>
            <a:pPr marL="285750" indent="-285750">
              <a:lnSpc>
                <a:spcPct val="150000"/>
              </a:lnSpc>
              <a:buFont typeface="Arial" panose="020B0604020202020204" pitchFamily="34" charset="0"/>
              <a:buChar char="•"/>
            </a:pPr>
            <a:r>
              <a:rPr lang="zh-TW" altLang="en-US" sz="1400"/>
              <a:t>受限預算及通行效率，小型路口即使有交通事故風險，但無法安裝完整交通號誌系統。</a:t>
            </a:r>
          </a:p>
        </p:txBody>
      </p:sp>
      <p:sp>
        <p:nvSpPr>
          <p:cNvPr id="23" name="矩形: 圓角 22">
            <a:extLst>
              <a:ext uri="{FF2B5EF4-FFF2-40B4-BE49-F238E27FC236}">
                <a16:creationId xmlns:a16="http://schemas.microsoft.com/office/drawing/2014/main" id="{B5B1E0DC-ED6E-1290-8E59-45C3B6959D77}"/>
              </a:ext>
            </a:extLst>
          </p:cNvPr>
          <p:cNvSpPr/>
          <p:nvPr/>
        </p:nvSpPr>
        <p:spPr>
          <a:xfrm>
            <a:off x="6025883" y="3921549"/>
            <a:ext cx="1881251" cy="57182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a:t>周圍無行人車輛</a:t>
            </a:r>
          </a:p>
        </p:txBody>
      </p:sp>
      <p:sp>
        <p:nvSpPr>
          <p:cNvPr id="24" name="箭號: 向右 23">
            <a:extLst>
              <a:ext uri="{FF2B5EF4-FFF2-40B4-BE49-F238E27FC236}">
                <a16:creationId xmlns:a16="http://schemas.microsoft.com/office/drawing/2014/main" id="{AC7198A4-6D58-1463-7264-F27A7C46C937}"/>
              </a:ext>
            </a:extLst>
          </p:cNvPr>
          <p:cNvSpPr/>
          <p:nvPr/>
        </p:nvSpPr>
        <p:spPr>
          <a:xfrm>
            <a:off x="8115584" y="4098009"/>
            <a:ext cx="320337" cy="28591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5" name="矩形: 圓角 24">
            <a:extLst>
              <a:ext uri="{FF2B5EF4-FFF2-40B4-BE49-F238E27FC236}">
                <a16:creationId xmlns:a16="http://schemas.microsoft.com/office/drawing/2014/main" id="{E7BB55A7-9686-9B09-90E8-CC830004CB06}"/>
              </a:ext>
            </a:extLst>
          </p:cNvPr>
          <p:cNvSpPr/>
          <p:nvPr/>
        </p:nvSpPr>
        <p:spPr>
          <a:xfrm>
            <a:off x="8647068" y="3936813"/>
            <a:ext cx="1881251" cy="57182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a:t>無號誌</a:t>
            </a:r>
          </a:p>
        </p:txBody>
      </p:sp>
      <p:sp>
        <p:nvSpPr>
          <p:cNvPr id="26" name="矩形: 圓角 25">
            <a:extLst>
              <a:ext uri="{FF2B5EF4-FFF2-40B4-BE49-F238E27FC236}">
                <a16:creationId xmlns:a16="http://schemas.microsoft.com/office/drawing/2014/main" id="{6D226C2C-BBBB-41A1-ABF8-333A746E598F}"/>
              </a:ext>
            </a:extLst>
          </p:cNvPr>
          <p:cNvSpPr/>
          <p:nvPr/>
        </p:nvSpPr>
        <p:spPr>
          <a:xfrm>
            <a:off x="6041566" y="4708667"/>
            <a:ext cx="1881251" cy="5718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單向行人車輛靠近，無碰撞風險</a:t>
            </a:r>
          </a:p>
        </p:txBody>
      </p:sp>
      <p:sp>
        <p:nvSpPr>
          <p:cNvPr id="27" name="箭號: 向右 26">
            <a:extLst>
              <a:ext uri="{FF2B5EF4-FFF2-40B4-BE49-F238E27FC236}">
                <a16:creationId xmlns:a16="http://schemas.microsoft.com/office/drawing/2014/main" id="{66494925-C774-F909-7399-FE4FD413B2DD}"/>
              </a:ext>
            </a:extLst>
          </p:cNvPr>
          <p:cNvSpPr/>
          <p:nvPr/>
        </p:nvSpPr>
        <p:spPr>
          <a:xfrm>
            <a:off x="8115584" y="4863212"/>
            <a:ext cx="320337" cy="2859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059C3ECC-F182-7FD0-9F54-6FEDDE6163E9}"/>
              </a:ext>
            </a:extLst>
          </p:cNvPr>
          <p:cNvSpPr/>
          <p:nvPr/>
        </p:nvSpPr>
        <p:spPr>
          <a:xfrm>
            <a:off x="8647068" y="4702016"/>
            <a:ext cx="1881251" cy="5718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黃燈閃爍</a:t>
            </a:r>
          </a:p>
        </p:txBody>
      </p:sp>
      <p:sp>
        <p:nvSpPr>
          <p:cNvPr id="29" name="矩形: 圓角 28">
            <a:extLst>
              <a:ext uri="{FF2B5EF4-FFF2-40B4-BE49-F238E27FC236}">
                <a16:creationId xmlns:a16="http://schemas.microsoft.com/office/drawing/2014/main" id="{39C95FB6-401E-CACB-51BE-F08618F7714E}"/>
              </a:ext>
            </a:extLst>
          </p:cNvPr>
          <p:cNvSpPr/>
          <p:nvPr/>
        </p:nvSpPr>
        <p:spPr>
          <a:xfrm>
            <a:off x="6071106" y="5441163"/>
            <a:ext cx="1881251" cy="57182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a:t>雙向行人車輛靠近，有碰撞風險</a:t>
            </a:r>
          </a:p>
        </p:txBody>
      </p:sp>
      <p:sp>
        <p:nvSpPr>
          <p:cNvPr id="30" name="箭號: 向右 29">
            <a:extLst>
              <a:ext uri="{FF2B5EF4-FFF2-40B4-BE49-F238E27FC236}">
                <a16:creationId xmlns:a16="http://schemas.microsoft.com/office/drawing/2014/main" id="{914B4BED-9A42-E35E-F98A-C13956D5DF33}"/>
              </a:ext>
            </a:extLst>
          </p:cNvPr>
          <p:cNvSpPr/>
          <p:nvPr/>
        </p:nvSpPr>
        <p:spPr>
          <a:xfrm>
            <a:off x="8145124" y="5595708"/>
            <a:ext cx="320337" cy="285913"/>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31" name="矩形: 圓角 30">
            <a:extLst>
              <a:ext uri="{FF2B5EF4-FFF2-40B4-BE49-F238E27FC236}">
                <a16:creationId xmlns:a16="http://schemas.microsoft.com/office/drawing/2014/main" id="{F6501723-9970-94C9-A7C6-D79CE8843701}"/>
              </a:ext>
            </a:extLst>
          </p:cNvPr>
          <p:cNvSpPr/>
          <p:nvPr/>
        </p:nvSpPr>
        <p:spPr>
          <a:xfrm>
            <a:off x="8676608" y="5434512"/>
            <a:ext cx="1881251" cy="57182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a:t>幹道黃燈閃爍</a:t>
            </a:r>
            <a:endParaRPr lang="en-US" altLang="zh-TW"/>
          </a:p>
          <a:p>
            <a:pPr algn="ctr"/>
            <a:r>
              <a:rPr lang="zh-TW" altLang="en-US"/>
              <a:t>支線紅燈恆亮</a:t>
            </a:r>
          </a:p>
        </p:txBody>
      </p:sp>
      <p:sp>
        <p:nvSpPr>
          <p:cNvPr id="32" name="矩形: 圓角 31">
            <a:extLst>
              <a:ext uri="{FF2B5EF4-FFF2-40B4-BE49-F238E27FC236}">
                <a16:creationId xmlns:a16="http://schemas.microsoft.com/office/drawing/2014/main" id="{E37C6BD7-F902-DE4D-0E34-142AC2AFE7EA}"/>
              </a:ext>
            </a:extLst>
          </p:cNvPr>
          <p:cNvSpPr/>
          <p:nvPr/>
        </p:nvSpPr>
        <p:spPr>
          <a:xfrm>
            <a:off x="6071106" y="6206962"/>
            <a:ext cx="1881251" cy="5718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碰撞風險移除</a:t>
            </a:r>
          </a:p>
        </p:txBody>
      </p:sp>
      <p:sp>
        <p:nvSpPr>
          <p:cNvPr id="33" name="箭號: 向右 32">
            <a:extLst>
              <a:ext uri="{FF2B5EF4-FFF2-40B4-BE49-F238E27FC236}">
                <a16:creationId xmlns:a16="http://schemas.microsoft.com/office/drawing/2014/main" id="{E8CE251D-479F-11F7-BD42-11FC9E2055F9}"/>
              </a:ext>
            </a:extLst>
          </p:cNvPr>
          <p:cNvSpPr/>
          <p:nvPr/>
        </p:nvSpPr>
        <p:spPr>
          <a:xfrm>
            <a:off x="8156444" y="6292177"/>
            <a:ext cx="320337" cy="2859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E096F713-CF2F-D25E-22D3-3B7D97D79E64}"/>
              </a:ext>
            </a:extLst>
          </p:cNvPr>
          <p:cNvSpPr/>
          <p:nvPr/>
        </p:nvSpPr>
        <p:spPr>
          <a:xfrm>
            <a:off x="8687928" y="6130981"/>
            <a:ext cx="1881251" cy="5718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黃燈閃爍</a:t>
            </a:r>
            <a:endParaRPr lang="en-US" altLang="zh-TW"/>
          </a:p>
        </p:txBody>
      </p:sp>
      <p:sp>
        <p:nvSpPr>
          <p:cNvPr id="7" name="矩形 6">
            <a:extLst>
              <a:ext uri="{FF2B5EF4-FFF2-40B4-BE49-F238E27FC236}">
                <a16:creationId xmlns:a16="http://schemas.microsoft.com/office/drawing/2014/main" id="{2EDFB9F6-7E3F-ED7D-69D3-E6B4F9AF231F}"/>
              </a:ext>
            </a:extLst>
          </p:cNvPr>
          <p:cNvSpPr/>
          <p:nvPr/>
        </p:nvSpPr>
        <p:spPr>
          <a:xfrm>
            <a:off x="7153267" y="3409135"/>
            <a:ext cx="1373445" cy="3488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攝影鏡頭</a:t>
            </a:r>
          </a:p>
        </p:txBody>
      </p:sp>
      <p:sp>
        <p:nvSpPr>
          <p:cNvPr id="11" name="矩形 10">
            <a:extLst>
              <a:ext uri="{FF2B5EF4-FFF2-40B4-BE49-F238E27FC236}">
                <a16:creationId xmlns:a16="http://schemas.microsoft.com/office/drawing/2014/main" id="{A5E9B9D0-1B7F-C277-9239-C51A13A6A044}"/>
              </a:ext>
            </a:extLst>
          </p:cNvPr>
          <p:cNvSpPr/>
          <p:nvPr/>
        </p:nvSpPr>
        <p:spPr>
          <a:xfrm>
            <a:off x="6353636" y="1087758"/>
            <a:ext cx="2561764" cy="3147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紅橘 </a:t>
            </a:r>
            <a:r>
              <a:rPr lang="en-US" altLang="zh-TW">
                <a:solidFill>
                  <a:sysClr val="windowText" lastClr="000000"/>
                </a:solidFill>
              </a:rPr>
              <a:t>2 in 1 </a:t>
            </a:r>
            <a:r>
              <a:rPr lang="zh-TW" altLang="en-US">
                <a:solidFill>
                  <a:sysClr val="windowText" lastClr="000000"/>
                </a:solidFill>
              </a:rPr>
              <a:t>雙色號誌燈</a:t>
            </a:r>
          </a:p>
        </p:txBody>
      </p:sp>
      <p:sp>
        <p:nvSpPr>
          <p:cNvPr id="14" name="矩形 13">
            <a:extLst>
              <a:ext uri="{FF2B5EF4-FFF2-40B4-BE49-F238E27FC236}">
                <a16:creationId xmlns:a16="http://schemas.microsoft.com/office/drawing/2014/main" id="{81F66D36-CDA6-15E9-A98D-DEC1C19A9ACE}"/>
              </a:ext>
            </a:extLst>
          </p:cNvPr>
          <p:cNvSpPr/>
          <p:nvPr/>
        </p:nvSpPr>
        <p:spPr>
          <a:xfrm>
            <a:off x="10557859" y="1905000"/>
            <a:ext cx="1198714" cy="134879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it-IT" altLang="zh-TW">
                <a:solidFill>
                  <a:sysClr val="windowText" lastClr="000000"/>
                </a:solidFill>
              </a:rPr>
              <a:t>Camera </a:t>
            </a:r>
          </a:p>
          <a:p>
            <a:pPr marL="285750" indent="-285750">
              <a:buFont typeface="Wingdings" panose="05000000000000000000" pitchFamily="2" charset="2"/>
              <a:buChar char="ü"/>
            </a:pPr>
            <a:r>
              <a:rPr lang="it-IT" altLang="zh-TW">
                <a:solidFill>
                  <a:sysClr val="windowText" lastClr="000000"/>
                </a:solidFill>
              </a:rPr>
              <a:t>Edge AI</a:t>
            </a:r>
          </a:p>
          <a:p>
            <a:pPr marL="285750" indent="-285750">
              <a:buFont typeface="Wingdings" panose="05000000000000000000" pitchFamily="2" charset="2"/>
              <a:buChar char="ü"/>
            </a:pPr>
            <a:r>
              <a:rPr lang="it-IT" altLang="zh-TW">
                <a:solidFill>
                  <a:sysClr val="windowText" lastClr="000000"/>
                </a:solidFill>
              </a:rPr>
              <a:t>Battery</a:t>
            </a:r>
          </a:p>
          <a:p>
            <a:pPr marL="285750" indent="-285750">
              <a:buFont typeface="Wingdings" panose="05000000000000000000" pitchFamily="2" charset="2"/>
              <a:buChar char="ü"/>
            </a:pPr>
            <a:r>
              <a:rPr lang="it-IT" altLang="zh-TW">
                <a:solidFill>
                  <a:sysClr val="windowText" lastClr="000000"/>
                </a:solidFill>
              </a:rPr>
              <a:t>4G/5G</a:t>
            </a:r>
          </a:p>
        </p:txBody>
      </p:sp>
      <p:cxnSp>
        <p:nvCxnSpPr>
          <p:cNvPr id="17" name="接點: 肘形 16">
            <a:extLst>
              <a:ext uri="{FF2B5EF4-FFF2-40B4-BE49-F238E27FC236}">
                <a16:creationId xmlns:a16="http://schemas.microsoft.com/office/drawing/2014/main" id="{5B7EA44D-6A4D-C2A1-4296-D00D986E1016}"/>
              </a:ext>
            </a:extLst>
          </p:cNvPr>
          <p:cNvCxnSpPr/>
          <p:nvPr/>
        </p:nvCxnSpPr>
        <p:spPr>
          <a:xfrm rot="5400000">
            <a:off x="7134594" y="1611106"/>
            <a:ext cx="685063" cy="323850"/>
          </a:xfrm>
          <a:prstGeom prst="bentConnector3">
            <a:avLst>
              <a:gd name="adj1" fmla="val 10005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1AC92317-33FC-EC34-73FA-983948123EA9}"/>
              </a:ext>
            </a:extLst>
          </p:cNvPr>
          <p:cNvCxnSpPr>
            <a:cxnSpLocks/>
          </p:cNvCxnSpPr>
          <p:nvPr/>
        </p:nvCxnSpPr>
        <p:spPr>
          <a:xfrm rot="16200000" flipH="1">
            <a:off x="7588890" y="1494473"/>
            <a:ext cx="732490" cy="641233"/>
          </a:xfrm>
          <a:prstGeom prst="bentConnector3">
            <a:avLst>
              <a:gd name="adj1" fmla="val 10071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7C87A0F6-9494-CF44-0909-CC8CC6329C48}"/>
              </a:ext>
            </a:extLst>
          </p:cNvPr>
          <p:cNvCxnSpPr>
            <a:cxnSpLocks/>
            <a:stCxn id="7" idx="0"/>
          </p:cNvCxnSpPr>
          <p:nvPr/>
        </p:nvCxnSpPr>
        <p:spPr>
          <a:xfrm rot="16200000" flipV="1">
            <a:off x="7227176" y="2796321"/>
            <a:ext cx="472684" cy="75294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25541FEF-9A84-3F7A-C32A-C4EB8F5917E9}"/>
              </a:ext>
            </a:extLst>
          </p:cNvPr>
          <p:cNvCxnSpPr>
            <a:cxnSpLocks/>
            <a:stCxn id="7" idx="0"/>
          </p:cNvCxnSpPr>
          <p:nvPr/>
        </p:nvCxnSpPr>
        <p:spPr>
          <a:xfrm rot="5400000" flipH="1" flipV="1">
            <a:off x="7901613" y="2874828"/>
            <a:ext cx="472684" cy="59593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864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08589-81B2-3902-E2E1-F8E72ABA85A2}"/>
              </a:ext>
            </a:extLst>
          </p:cNvPr>
          <p:cNvSpPr>
            <a:spLocks noGrp="1"/>
          </p:cNvSpPr>
          <p:nvPr>
            <p:ph type="title"/>
          </p:nvPr>
        </p:nvSpPr>
        <p:spPr/>
        <p:txBody>
          <a:bodyPr/>
          <a:lstStyle/>
          <a:p>
            <a:r>
              <a:rPr lang="en-US" altLang="zh-TW">
                <a:solidFill>
                  <a:schemeClr val="tx1"/>
                </a:solidFill>
              </a:rPr>
              <a:t>PED-3000 </a:t>
            </a:r>
            <a:r>
              <a:rPr lang="zh-TW" altLang="en-US">
                <a:solidFill>
                  <a:schemeClr val="tx1"/>
                </a:solidFill>
              </a:rPr>
              <a:t>小型路口 </a:t>
            </a:r>
            <a:r>
              <a:rPr lang="en-US" altLang="zh-TW">
                <a:solidFill>
                  <a:schemeClr val="tx1"/>
                </a:solidFill>
              </a:rPr>
              <a:t>AI</a:t>
            </a:r>
            <a:r>
              <a:rPr lang="zh-TW" altLang="en-US">
                <a:solidFill>
                  <a:schemeClr val="tx1"/>
                </a:solidFill>
              </a:rPr>
              <a:t> 智能號誌</a:t>
            </a:r>
          </a:p>
        </p:txBody>
      </p:sp>
      <p:sp>
        <p:nvSpPr>
          <p:cNvPr id="3" name="投影片編號版面配置區 2">
            <a:extLst>
              <a:ext uri="{FF2B5EF4-FFF2-40B4-BE49-F238E27FC236}">
                <a16:creationId xmlns:a16="http://schemas.microsoft.com/office/drawing/2014/main" id="{742C9194-E186-3DF0-759D-A49FEB145231}"/>
              </a:ext>
            </a:extLst>
          </p:cNvPr>
          <p:cNvSpPr>
            <a:spLocks noGrp="1"/>
          </p:cNvSpPr>
          <p:nvPr>
            <p:ph type="sldNum" sz="quarter" idx="12"/>
          </p:nvPr>
        </p:nvSpPr>
        <p:spPr/>
        <p:txBody>
          <a:bodyPr/>
          <a:lstStyle/>
          <a:p>
            <a:pPr algn="ctr"/>
            <a:fld id="{6E290225-7458-4E5F-AFE5-E142CAAEBF37}" type="slidenum">
              <a:rPr lang="en-US" smtClean="0"/>
              <a:pPr algn="ctr"/>
              <a:t>53</a:t>
            </a:fld>
            <a:endParaRPr lang="en-US"/>
          </a:p>
        </p:txBody>
      </p:sp>
      <p:sp>
        <p:nvSpPr>
          <p:cNvPr id="4" name="內容版面配置區 3">
            <a:extLst>
              <a:ext uri="{FF2B5EF4-FFF2-40B4-BE49-F238E27FC236}">
                <a16:creationId xmlns:a16="http://schemas.microsoft.com/office/drawing/2014/main" id="{EB18F1E9-927F-91C8-3F0E-D854CC7BBC3C}"/>
              </a:ext>
            </a:extLst>
          </p:cNvPr>
          <p:cNvSpPr>
            <a:spLocks noGrp="1"/>
          </p:cNvSpPr>
          <p:nvPr>
            <p:ph idx="1"/>
          </p:nvPr>
        </p:nvSpPr>
        <p:spPr/>
        <p:txBody>
          <a:bodyPr>
            <a:normAutofit/>
          </a:bodyPr>
          <a:lstStyle/>
          <a:p>
            <a:pPr>
              <a:lnSpc>
                <a:spcPct val="150000"/>
              </a:lnSpc>
            </a:pPr>
            <a:r>
              <a:rPr lang="zh-TW" altLang="en-US" sz="1800">
                <a:solidFill>
                  <a:schemeClr val="tx1"/>
                </a:solidFill>
              </a:rPr>
              <a:t>內建雙面 </a:t>
            </a:r>
            <a:r>
              <a:rPr lang="en-US" altLang="zh-TW" sz="1800">
                <a:solidFill>
                  <a:schemeClr val="tx1"/>
                </a:solidFill>
              </a:rPr>
              <a:t>LED, </a:t>
            </a:r>
            <a:r>
              <a:rPr lang="zh-TW" altLang="en-US" sz="1800">
                <a:solidFill>
                  <a:schemeClr val="tx1"/>
                </a:solidFill>
              </a:rPr>
              <a:t>雙鏡頭</a:t>
            </a:r>
            <a:r>
              <a:rPr lang="en-US" altLang="zh-TW" sz="1800">
                <a:solidFill>
                  <a:schemeClr val="tx1"/>
                </a:solidFill>
              </a:rPr>
              <a:t>, Edge AI </a:t>
            </a:r>
            <a:r>
              <a:rPr lang="zh-TW" altLang="en-US" sz="1800">
                <a:solidFill>
                  <a:schemeClr val="tx1"/>
                </a:solidFill>
              </a:rPr>
              <a:t>分析</a:t>
            </a:r>
            <a:r>
              <a:rPr lang="en-US" altLang="zh-TW" sz="1800">
                <a:solidFill>
                  <a:schemeClr val="tx1"/>
                </a:solidFill>
              </a:rPr>
              <a:t>, </a:t>
            </a:r>
            <a:r>
              <a:rPr lang="zh-TW" altLang="en-US" sz="1800">
                <a:solidFill>
                  <a:schemeClr val="tx1"/>
                </a:solidFill>
              </a:rPr>
              <a:t>故障偵測</a:t>
            </a:r>
            <a:r>
              <a:rPr lang="en-US" altLang="zh-TW" sz="1800">
                <a:solidFill>
                  <a:schemeClr val="tx1"/>
                </a:solidFill>
              </a:rPr>
              <a:t>, </a:t>
            </a:r>
            <a:r>
              <a:rPr lang="zh-TW" altLang="en-US" sz="1800">
                <a:solidFill>
                  <a:schemeClr val="tx1"/>
                </a:solidFill>
              </a:rPr>
              <a:t>支援 </a:t>
            </a:r>
            <a:r>
              <a:rPr lang="en-US" altLang="zh-TW" sz="1800">
                <a:solidFill>
                  <a:schemeClr val="tx1"/>
                </a:solidFill>
              </a:rPr>
              <a:t>ARMS</a:t>
            </a:r>
          </a:p>
          <a:p>
            <a:pPr>
              <a:lnSpc>
                <a:spcPct val="150000"/>
              </a:lnSpc>
            </a:pPr>
            <a:r>
              <a:rPr lang="zh-TW" altLang="en-US" sz="1800">
                <a:solidFill>
                  <a:schemeClr val="tx1"/>
                </a:solidFill>
              </a:rPr>
              <a:t>支援 </a:t>
            </a:r>
            <a:r>
              <a:rPr lang="en-US" altLang="zh-TW" sz="1800">
                <a:solidFill>
                  <a:schemeClr val="tx1"/>
                </a:solidFill>
              </a:rPr>
              <a:t>NBIOT, WIFI, Option 5G, Pole or Wall Mount </a:t>
            </a:r>
            <a:r>
              <a:rPr lang="zh-TW" altLang="en-US" sz="1800">
                <a:solidFill>
                  <a:schemeClr val="tx1"/>
                </a:solidFill>
              </a:rPr>
              <a:t>安裝配件</a:t>
            </a:r>
            <a:r>
              <a:rPr lang="en-US" altLang="zh-TW" sz="1800">
                <a:solidFill>
                  <a:schemeClr val="tx1"/>
                </a:solidFill>
              </a:rPr>
              <a:t>, </a:t>
            </a:r>
            <a:r>
              <a:rPr lang="zh-TW" altLang="en-US" sz="1800">
                <a:solidFill>
                  <a:schemeClr val="tx1"/>
                </a:solidFill>
              </a:rPr>
              <a:t>可選配充電電池模組</a:t>
            </a:r>
            <a:endParaRPr lang="en-US" altLang="zh-TW" sz="1800">
              <a:solidFill>
                <a:schemeClr val="tx1"/>
              </a:solidFill>
            </a:endParaRPr>
          </a:p>
          <a:p>
            <a:pPr>
              <a:lnSpc>
                <a:spcPct val="150000"/>
              </a:lnSpc>
            </a:pPr>
            <a:r>
              <a:rPr lang="zh-TW" altLang="en-US" sz="1800">
                <a:solidFill>
                  <a:schemeClr val="tx1"/>
                </a:solidFill>
              </a:rPr>
              <a:t>基本款 </a:t>
            </a:r>
            <a:r>
              <a:rPr lang="en-US" altLang="zh-TW" sz="1800">
                <a:solidFill>
                  <a:schemeClr val="tx1"/>
                </a:solidFill>
              </a:rPr>
              <a:t>(</a:t>
            </a:r>
            <a:r>
              <a:rPr lang="zh-TW" altLang="en-US" sz="1800">
                <a:solidFill>
                  <a:schemeClr val="tx1"/>
                </a:solidFill>
              </a:rPr>
              <a:t>成本 </a:t>
            </a:r>
            <a:r>
              <a:rPr lang="en-US" altLang="zh-TW" sz="1800">
                <a:solidFill>
                  <a:schemeClr val="tx1"/>
                </a:solidFill>
              </a:rPr>
              <a:t>10,000 </a:t>
            </a:r>
            <a:r>
              <a:rPr lang="zh-TW" altLang="en-US" sz="1800">
                <a:solidFill>
                  <a:schemeClr val="tx1"/>
                </a:solidFill>
              </a:rPr>
              <a:t>以下</a:t>
            </a:r>
            <a:r>
              <a:rPr lang="en-US" altLang="zh-TW" sz="1800">
                <a:solidFill>
                  <a:schemeClr val="tx1"/>
                </a:solidFill>
              </a:rPr>
              <a:t>)</a:t>
            </a:r>
          </a:p>
          <a:p>
            <a:pPr lvl="1">
              <a:lnSpc>
                <a:spcPct val="150000"/>
              </a:lnSpc>
            </a:pPr>
            <a:r>
              <a:rPr lang="zh-TW" altLang="en-US" sz="1600">
                <a:solidFill>
                  <a:schemeClr val="tx1"/>
                </a:solidFill>
              </a:rPr>
              <a:t>採用 </a:t>
            </a:r>
            <a:r>
              <a:rPr lang="en-US" altLang="zh-TW" sz="1600">
                <a:solidFill>
                  <a:schemeClr val="tx1"/>
                </a:solidFill>
              </a:rPr>
              <a:t>SOC</a:t>
            </a:r>
            <a:r>
              <a:rPr lang="zh-TW" altLang="en-US" sz="1600">
                <a:solidFill>
                  <a:schemeClr val="tx1"/>
                </a:solidFill>
              </a:rPr>
              <a:t> </a:t>
            </a:r>
            <a:r>
              <a:rPr lang="en-US" altLang="zh-TW" sz="1600">
                <a:solidFill>
                  <a:schemeClr val="tx1"/>
                </a:solidFill>
              </a:rPr>
              <a:t>Based </a:t>
            </a:r>
            <a:r>
              <a:rPr lang="zh-TW" altLang="en-US" sz="1600">
                <a:solidFill>
                  <a:schemeClr val="tx1"/>
                </a:solidFill>
              </a:rPr>
              <a:t>影像分析</a:t>
            </a:r>
            <a:r>
              <a:rPr lang="en-US" altLang="zh-TW" sz="1600">
                <a:solidFill>
                  <a:schemeClr val="tx1"/>
                </a:solidFill>
              </a:rPr>
              <a:t>, </a:t>
            </a:r>
            <a:r>
              <a:rPr lang="zh-TW" altLang="en-US" sz="1600">
                <a:solidFill>
                  <a:schemeClr val="tx1"/>
                </a:solidFill>
              </a:rPr>
              <a:t>故障偵測</a:t>
            </a:r>
            <a:r>
              <a:rPr lang="en-US" altLang="zh-TW" sz="1600">
                <a:solidFill>
                  <a:schemeClr val="tx1"/>
                </a:solidFill>
              </a:rPr>
              <a:t>, </a:t>
            </a:r>
            <a:r>
              <a:rPr lang="zh-TW" altLang="en-US" sz="1600">
                <a:solidFill>
                  <a:schemeClr val="tx1"/>
                </a:solidFill>
              </a:rPr>
              <a:t> 智能號誌功能</a:t>
            </a:r>
            <a:endParaRPr lang="en-US" altLang="zh-TW" sz="1600">
              <a:solidFill>
                <a:schemeClr val="tx1"/>
              </a:solidFill>
            </a:endParaRPr>
          </a:p>
          <a:p>
            <a:pPr lvl="1">
              <a:lnSpc>
                <a:spcPct val="150000"/>
              </a:lnSpc>
            </a:pPr>
            <a:r>
              <a:rPr lang="zh-TW" altLang="en-US" sz="1600">
                <a:solidFill>
                  <a:schemeClr val="tx1"/>
                </a:solidFill>
              </a:rPr>
              <a:t>可偵測行人</a:t>
            </a:r>
            <a:r>
              <a:rPr lang="en-US" altLang="zh-TW" sz="1600">
                <a:solidFill>
                  <a:schemeClr val="tx1"/>
                </a:solidFill>
              </a:rPr>
              <a:t>, </a:t>
            </a:r>
            <a:r>
              <a:rPr lang="zh-TW" altLang="en-US" sz="1600">
                <a:solidFill>
                  <a:schemeClr val="tx1"/>
                </a:solidFill>
              </a:rPr>
              <a:t>車輛</a:t>
            </a:r>
            <a:r>
              <a:rPr lang="en-US" altLang="zh-TW" sz="1600">
                <a:solidFill>
                  <a:schemeClr val="tx1"/>
                </a:solidFill>
              </a:rPr>
              <a:t>, </a:t>
            </a:r>
            <a:r>
              <a:rPr lang="zh-TW" altLang="en-US" sz="1600">
                <a:solidFill>
                  <a:schemeClr val="tx1"/>
                </a:solidFill>
              </a:rPr>
              <a:t>告警事件</a:t>
            </a:r>
            <a:endParaRPr lang="en-US" altLang="zh-TW" sz="1600">
              <a:solidFill>
                <a:schemeClr val="tx1"/>
              </a:solidFill>
            </a:endParaRPr>
          </a:p>
          <a:p>
            <a:pPr>
              <a:lnSpc>
                <a:spcPct val="150000"/>
              </a:lnSpc>
            </a:pPr>
            <a:r>
              <a:rPr lang="zh-TW" altLang="en-US" sz="1800">
                <a:solidFill>
                  <a:schemeClr val="tx1"/>
                </a:solidFill>
              </a:rPr>
              <a:t>進階款 </a:t>
            </a:r>
            <a:r>
              <a:rPr lang="en-US" altLang="zh-TW" sz="1800">
                <a:solidFill>
                  <a:schemeClr val="tx1"/>
                </a:solidFill>
              </a:rPr>
              <a:t>(</a:t>
            </a:r>
            <a:r>
              <a:rPr lang="zh-TW" altLang="en-US" sz="1800">
                <a:solidFill>
                  <a:schemeClr val="tx1"/>
                </a:solidFill>
              </a:rPr>
              <a:t>成本 </a:t>
            </a:r>
            <a:r>
              <a:rPr lang="en-US" altLang="zh-TW" sz="1800">
                <a:solidFill>
                  <a:schemeClr val="tx1"/>
                </a:solidFill>
              </a:rPr>
              <a:t>30,000)</a:t>
            </a:r>
          </a:p>
          <a:p>
            <a:pPr lvl="1">
              <a:lnSpc>
                <a:spcPct val="150000"/>
              </a:lnSpc>
            </a:pPr>
            <a:r>
              <a:rPr lang="zh-TW" altLang="en-US" sz="1600">
                <a:solidFill>
                  <a:schemeClr val="tx1"/>
                </a:solidFill>
              </a:rPr>
              <a:t>採用 </a:t>
            </a:r>
            <a:r>
              <a:rPr lang="en-US" altLang="zh-TW" sz="1600">
                <a:solidFill>
                  <a:schemeClr val="tx1"/>
                </a:solidFill>
              </a:rPr>
              <a:t>AI</a:t>
            </a:r>
            <a:r>
              <a:rPr lang="zh-TW" altLang="en-US" sz="1600">
                <a:solidFill>
                  <a:schemeClr val="tx1"/>
                </a:solidFill>
              </a:rPr>
              <a:t> 晶片 </a:t>
            </a:r>
            <a:r>
              <a:rPr lang="en-US" altLang="zh-TW" sz="1600">
                <a:solidFill>
                  <a:schemeClr val="tx1"/>
                </a:solidFill>
              </a:rPr>
              <a:t>Nvidia </a:t>
            </a:r>
            <a:r>
              <a:rPr lang="zh-TW" altLang="en-US" sz="1600">
                <a:solidFill>
                  <a:schemeClr val="tx1"/>
                </a:solidFill>
              </a:rPr>
              <a:t>智能分析</a:t>
            </a:r>
            <a:r>
              <a:rPr lang="en-US" altLang="zh-TW" sz="1600">
                <a:solidFill>
                  <a:schemeClr val="tx1"/>
                </a:solidFill>
              </a:rPr>
              <a:t>, </a:t>
            </a:r>
            <a:r>
              <a:rPr lang="zh-TW" altLang="en-US" sz="1600">
                <a:solidFill>
                  <a:schemeClr val="tx1"/>
                </a:solidFill>
              </a:rPr>
              <a:t>故障偵測</a:t>
            </a:r>
            <a:r>
              <a:rPr lang="en-US" altLang="zh-TW" sz="1600">
                <a:solidFill>
                  <a:schemeClr val="tx1"/>
                </a:solidFill>
              </a:rPr>
              <a:t>, </a:t>
            </a:r>
            <a:r>
              <a:rPr lang="zh-TW" altLang="en-US" sz="1600">
                <a:solidFill>
                  <a:schemeClr val="tx1"/>
                </a:solidFill>
              </a:rPr>
              <a:t>智能號誌</a:t>
            </a:r>
            <a:endParaRPr lang="en-US" altLang="zh-TW" sz="1600">
              <a:solidFill>
                <a:schemeClr val="tx1"/>
              </a:solidFill>
            </a:endParaRPr>
          </a:p>
          <a:p>
            <a:pPr lvl="1">
              <a:lnSpc>
                <a:spcPct val="150000"/>
              </a:lnSpc>
            </a:pPr>
            <a:r>
              <a:rPr lang="zh-TW" altLang="en-US" sz="1600">
                <a:solidFill>
                  <a:schemeClr val="tx1"/>
                </a:solidFill>
              </a:rPr>
              <a:t>可偵測行人</a:t>
            </a:r>
            <a:r>
              <a:rPr lang="en-US" altLang="zh-TW" sz="1600">
                <a:solidFill>
                  <a:schemeClr val="tx1"/>
                </a:solidFill>
              </a:rPr>
              <a:t>, </a:t>
            </a:r>
            <a:r>
              <a:rPr lang="zh-TW" altLang="en-US" sz="1600">
                <a:solidFill>
                  <a:schemeClr val="tx1"/>
                </a:solidFill>
              </a:rPr>
              <a:t>自行車</a:t>
            </a:r>
            <a:r>
              <a:rPr lang="en-US" altLang="zh-TW" sz="1600">
                <a:solidFill>
                  <a:schemeClr val="tx1"/>
                </a:solidFill>
              </a:rPr>
              <a:t>, </a:t>
            </a:r>
            <a:r>
              <a:rPr lang="zh-TW" altLang="en-US" sz="1600">
                <a:solidFill>
                  <a:schemeClr val="tx1"/>
                </a:solidFill>
              </a:rPr>
              <a:t>車種辨識</a:t>
            </a:r>
            <a:endParaRPr lang="en-US" altLang="zh-TW" sz="1600">
              <a:solidFill>
                <a:schemeClr val="tx1"/>
              </a:solidFill>
            </a:endParaRPr>
          </a:p>
          <a:p>
            <a:pPr lvl="1">
              <a:lnSpc>
                <a:spcPct val="150000"/>
              </a:lnSpc>
            </a:pPr>
            <a:r>
              <a:rPr lang="zh-TW" altLang="en-US" sz="1600">
                <a:solidFill>
                  <a:schemeClr val="tx1"/>
                </a:solidFill>
              </a:rPr>
              <a:t>支援行人安全</a:t>
            </a:r>
            <a:r>
              <a:rPr lang="en-US" altLang="zh-TW" sz="1600">
                <a:solidFill>
                  <a:schemeClr val="tx1"/>
                </a:solidFill>
              </a:rPr>
              <a:t>, </a:t>
            </a:r>
            <a:r>
              <a:rPr lang="zh-TW" altLang="en-US" sz="1600">
                <a:solidFill>
                  <a:schemeClr val="tx1"/>
                </a:solidFill>
              </a:rPr>
              <a:t>科技執法</a:t>
            </a:r>
            <a:r>
              <a:rPr lang="en-US" altLang="zh-TW" sz="1600">
                <a:solidFill>
                  <a:schemeClr val="tx1"/>
                </a:solidFill>
              </a:rPr>
              <a:t>, </a:t>
            </a:r>
            <a:r>
              <a:rPr lang="zh-TW" altLang="en-US" sz="1600">
                <a:solidFill>
                  <a:schemeClr val="tx1"/>
                </a:solidFill>
              </a:rPr>
              <a:t>事件異常偵測</a:t>
            </a:r>
            <a:r>
              <a:rPr lang="en-US" altLang="zh-TW" sz="1600">
                <a:solidFill>
                  <a:schemeClr val="tx1"/>
                </a:solidFill>
              </a:rPr>
              <a:t>, </a:t>
            </a:r>
            <a:r>
              <a:rPr lang="zh-TW" altLang="en-US" sz="1600">
                <a:solidFill>
                  <a:schemeClr val="tx1"/>
                </a:solidFill>
              </a:rPr>
              <a:t>鄰里監控</a:t>
            </a:r>
          </a:p>
        </p:txBody>
      </p:sp>
      <p:pic>
        <p:nvPicPr>
          <p:cNvPr id="5" name="圖片 4" descr="一張含有 螢幕擷取畫面, 鮮豔, 圓形, 設計 的圖片&#10;&#10;自動產生的描述">
            <a:extLst>
              <a:ext uri="{FF2B5EF4-FFF2-40B4-BE49-F238E27FC236}">
                <a16:creationId xmlns:a16="http://schemas.microsoft.com/office/drawing/2014/main" id="{B790E8A3-BEC4-6186-712E-ADE0AA6F78A5}"/>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a:ext>
            </a:extLst>
          </a:blip>
          <a:srcRect/>
          <a:stretch/>
        </p:blipFill>
        <p:spPr>
          <a:xfrm>
            <a:off x="8917111" y="4225664"/>
            <a:ext cx="999198" cy="2195673"/>
          </a:xfrm>
          <a:prstGeom prst="rect">
            <a:avLst/>
          </a:prstGeom>
        </p:spPr>
      </p:pic>
      <p:pic>
        <p:nvPicPr>
          <p:cNvPr id="6" name="Picture 2">
            <a:extLst>
              <a:ext uri="{FF2B5EF4-FFF2-40B4-BE49-F238E27FC236}">
                <a16:creationId xmlns:a16="http://schemas.microsoft.com/office/drawing/2014/main" id="{8D08DF6E-B0A2-3950-3E1D-C30B3C7095B7}"/>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0227327" y="5034695"/>
            <a:ext cx="863732" cy="1386642"/>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D6E6F50E-24AB-78F3-66C3-A4E25DA16975}"/>
              </a:ext>
            </a:extLst>
          </p:cNvPr>
          <p:cNvSpPr txBox="1"/>
          <p:nvPr/>
        </p:nvSpPr>
        <p:spPr>
          <a:xfrm>
            <a:off x="7362008" y="2598807"/>
            <a:ext cx="4394565" cy="1350241"/>
          </a:xfrm>
          <a:prstGeom prst="rect">
            <a:avLst/>
          </a:prstGeom>
          <a:noFill/>
        </p:spPr>
        <p:txBody>
          <a:bodyPr wrap="square">
            <a:spAutoFit/>
          </a:bodyPr>
          <a:lstStyle/>
          <a:p>
            <a:pPr>
              <a:lnSpc>
                <a:spcPct val="150000"/>
              </a:lnSpc>
            </a:pPr>
            <a:r>
              <a:rPr lang="zh-TW" altLang="en-US" sz="1400">
                <a:solidFill>
                  <a:srgbClr val="FF0000"/>
                </a:solidFill>
              </a:rPr>
              <a:t>成本 </a:t>
            </a:r>
            <a:r>
              <a:rPr lang="en-US" altLang="zh-TW" sz="1400">
                <a:solidFill>
                  <a:srgbClr val="FF0000"/>
                </a:solidFill>
              </a:rPr>
              <a:t>3 </a:t>
            </a:r>
            <a:r>
              <a:rPr lang="zh-TW" altLang="en-US" sz="1400">
                <a:solidFill>
                  <a:srgbClr val="FF0000"/>
                </a:solidFill>
              </a:rPr>
              <a:t>萬</a:t>
            </a:r>
            <a:r>
              <a:rPr lang="en-US" altLang="zh-TW" sz="1400">
                <a:solidFill>
                  <a:srgbClr val="FF0000"/>
                </a:solidFill>
              </a:rPr>
              <a:t>, </a:t>
            </a:r>
            <a:r>
              <a:rPr lang="zh-TW" altLang="en-US" sz="1400">
                <a:solidFill>
                  <a:srgbClr val="FF0000"/>
                </a:solidFill>
              </a:rPr>
              <a:t>售價 </a:t>
            </a:r>
            <a:r>
              <a:rPr lang="en-US" altLang="zh-TW" sz="1400">
                <a:solidFill>
                  <a:srgbClr val="FF0000"/>
                </a:solidFill>
              </a:rPr>
              <a:t>5 </a:t>
            </a:r>
            <a:r>
              <a:rPr lang="zh-TW" altLang="en-US" sz="1400">
                <a:solidFill>
                  <a:srgbClr val="FF0000"/>
                </a:solidFill>
              </a:rPr>
              <a:t>萬</a:t>
            </a:r>
            <a:r>
              <a:rPr lang="en-US" altLang="zh-TW" sz="1400">
                <a:solidFill>
                  <a:srgbClr val="FF0000"/>
                </a:solidFill>
              </a:rPr>
              <a:t>, </a:t>
            </a:r>
            <a:r>
              <a:rPr lang="zh-TW" altLang="en-US" sz="1400">
                <a:solidFill>
                  <a:srgbClr val="FF0000"/>
                </a:solidFill>
              </a:rPr>
              <a:t>單一路口含安裝成本 </a:t>
            </a:r>
            <a:r>
              <a:rPr lang="en-US" altLang="zh-TW" sz="1400">
                <a:solidFill>
                  <a:srgbClr val="FF0000"/>
                </a:solidFill>
              </a:rPr>
              <a:t>12 </a:t>
            </a:r>
            <a:r>
              <a:rPr lang="zh-TW" altLang="en-US" sz="1400">
                <a:solidFill>
                  <a:srgbClr val="FF0000"/>
                </a:solidFill>
              </a:rPr>
              <a:t>萬</a:t>
            </a:r>
            <a:r>
              <a:rPr lang="en-US" altLang="zh-TW" sz="1400">
                <a:solidFill>
                  <a:srgbClr val="FF0000"/>
                </a:solidFill>
              </a:rPr>
              <a:t>, VA </a:t>
            </a:r>
            <a:r>
              <a:rPr lang="zh-TW" altLang="en-US" sz="1400">
                <a:solidFill>
                  <a:srgbClr val="FF0000"/>
                </a:solidFill>
              </a:rPr>
              <a:t>分析軟體成本 </a:t>
            </a:r>
            <a:r>
              <a:rPr lang="en-US" altLang="zh-TW" sz="1400">
                <a:solidFill>
                  <a:srgbClr val="FF0000"/>
                </a:solidFill>
              </a:rPr>
              <a:t>TBD</a:t>
            </a:r>
            <a:r>
              <a:rPr lang="zh-TW" altLang="en-US" sz="1400">
                <a:solidFill>
                  <a:srgbClr val="FF0000"/>
                </a:solidFill>
              </a:rPr>
              <a:t> </a:t>
            </a:r>
            <a:r>
              <a:rPr lang="en-US" altLang="zh-TW" sz="1400">
                <a:solidFill>
                  <a:srgbClr val="FF0000"/>
                </a:solidFill>
              </a:rPr>
              <a:t>, (</a:t>
            </a:r>
            <a:r>
              <a:rPr lang="zh-TW" altLang="en-US" sz="1400">
                <a:solidFill>
                  <a:srgbClr val="FF0000"/>
                </a:solidFill>
              </a:rPr>
              <a:t>目前</a:t>
            </a:r>
            <a:r>
              <a:rPr lang="en-US" altLang="zh-TW" sz="1400">
                <a:solidFill>
                  <a:srgbClr val="FF0000"/>
                </a:solidFill>
              </a:rPr>
              <a:t>DFS</a:t>
            </a:r>
            <a:r>
              <a:rPr lang="zh-TW" altLang="en-US" sz="1400">
                <a:solidFill>
                  <a:srgbClr val="FF0000"/>
                </a:solidFill>
              </a:rPr>
              <a:t> 單路 </a:t>
            </a:r>
            <a:r>
              <a:rPr lang="en-US" altLang="zh-TW" sz="1400">
                <a:solidFill>
                  <a:srgbClr val="FF0000"/>
                </a:solidFill>
              </a:rPr>
              <a:t>450 USD </a:t>
            </a:r>
            <a:r>
              <a:rPr lang="zh-TW" altLang="en-US" sz="1400">
                <a:solidFill>
                  <a:srgbClr val="FF0000"/>
                </a:solidFill>
              </a:rPr>
              <a:t>偏高</a:t>
            </a:r>
            <a:r>
              <a:rPr lang="en-US" altLang="zh-TW" sz="1400">
                <a:solidFill>
                  <a:srgbClr val="FF0000"/>
                </a:solidFill>
              </a:rPr>
              <a:t>), </a:t>
            </a:r>
            <a:r>
              <a:rPr lang="zh-TW" altLang="en-US" sz="1400">
                <a:solidFill>
                  <a:srgbClr val="FF0000"/>
                </a:solidFill>
              </a:rPr>
              <a:t>高雄市政府 </a:t>
            </a:r>
            <a:r>
              <a:rPr lang="en-US" altLang="zh-TW" sz="1400">
                <a:solidFill>
                  <a:srgbClr val="FF0000"/>
                </a:solidFill>
              </a:rPr>
              <a:t>30 </a:t>
            </a:r>
            <a:r>
              <a:rPr lang="zh-TW" altLang="en-US" sz="1400">
                <a:solidFill>
                  <a:srgbClr val="FF0000"/>
                </a:solidFill>
              </a:rPr>
              <a:t>萬預算</a:t>
            </a:r>
            <a:r>
              <a:rPr lang="en-US" altLang="zh-TW" sz="1400">
                <a:solidFill>
                  <a:srgbClr val="FF0000"/>
                </a:solidFill>
              </a:rPr>
              <a:t>, </a:t>
            </a:r>
            <a:r>
              <a:rPr lang="zh-TW" altLang="en-US" sz="1400">
                <a:solidFill>
                  <a:srgbClr val="FF0000"/>
                </a:solidFill>
              </a:rPr>
              <a:t>每個路口含安裝</a:t>
            </a:r>
            <a:r>
              <a:rPr lang="en-US" altLang="zh-TW" sz="1400">
                <a:solidFill>
                  <a:srgbClr val="FF0000"/>
                </a:solidFill>
              </a:rPr>
              <a:t>, ARMS + </a:t>
            </a:r>
            <a:r>
              <a:rPr lang="zh-TW" altLang="en-US" sz="1400">
                <a:solidFill>
                  <a:srgbClr val="FF0000"/>
                </a:solidFill>
              </a:rPr>
              <a:t>可擴充雲端管理</a:t>
            </a:r>
            <a:r>
              <a:rPr lang="en-US" altLang="zh-TW" sz="1400">
                <a:solidFill>
                  <a:srgbClr val="FF0000"/>
                </a:solidFill>
              </a:rPr>
              <a:t>, </a:t>
            </a:r>
            <a:r>
              <a:rPr lang="zh-TW" altLang="en-US" sz="1400">
                <a:solidFill>
                  <a:srgbClr val="FF0000"/>
                </a:solidFill>
              </a:rPr>
              <a:t>鄰里安全</a:t>
            </a:r>
            <a:r>
              <a:rPr lang="en-US" altLang="zh-TW" sz="1400">
                <a:solidFill>
                  <a:srgbClr val="FF0000"/>
                </a:solidFill>
              </a:rPr>
              <a:t>, </a:t>
            </a:r>
            <a:r>
              <a:rPr lang="zh-TW" altLang="en-US" sz="1400">
                <a:solidFill>
                  <a:srgbClr val="FF0000"/>
                </a:solidFill>
              </a:rPr>
              <a:t> 影像分析</a:t>
            </a:r>
            <a:r>
              <a:rPr lang="en-US" altLang="zh-TW" sz="1400">
                <a:solidFill>
                  <a:srgbClr val="FF0000"/>
                </a:solidFill>
              </a:rPr>
              <a:t>, </a:t>
            </a:r>
            <a:r>
              <a:rPr lang="zh-TW" altLang="en-US" sz="1400">
                <a:solidFill>
                  <a:srgbClr val="FF0000"/>
                </a:solidFill>
              </a:rPr>
              <a:t>科技執法 </a:t>
            </a:r>
            <a:endParaRPr lang="en-US" altLang="zh-TW" sz="1400">
              <a:solidFill>
                <a:srgbClr val="FF0000"/>
              </a:solidFill>
            </a:endParaRPr>
          </a:p>
        </p:txBody>
      </p:sp>
    </p:spTree>
    <p:extLst>
      <p:ext uri="{BB962C8B-B14F-4D97-AF65-F5344CB8AC3E}">
        <p14:creationId xmlns:p14="http://schemas.microsoft.com/office/powerpoint/2010/main" val="2947406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標題 7">
            <a:extLst>
              <a:ext uri="{FF2B5EF4-FFF2-40B4-BE49-F238E27FC236}">
                <a16:creationId xmlns:a16="http://schemas.microsoft.com/office/drawing/2014/main" id="{1755A2A2-99D2-71FD-A5E3-334A4BD4F8F3}"/>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zh-TW" altLang="en-US" sz="5400">
                <a:solidFill>
                  <a:schemeClr val="tx1"/>
                </a:solidFill>
                <a:latin typeface="+mj-lt"/>
                <a:ea typeface="+mj-ea"/>
              </a:rPr>
              <a:t>使用情境</a:t>
            </a:r>
          </a:p>
        </p:txBody>
      </p:sp>
      <p:sp>
        <p:nvSpPr>
          <p:cNvPr id="1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2290C400-2D47-199F-9242-0DD9E8BF037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投影片編號版面配置區 2">
            <a:extLst>
              <a:ext uri="{FF2B5EF4-FFF2-40B4-BE49-F238E27FC236}">
                <a16:creationId xmlns:a16="http://schemas.microsoft.com/office/drawing/2014/main" id="{9C910BEF-8209-76DD-CC86-2D6FB2F2ACDF}"/>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6E290225-7458-4E5F-AFE5-E142CAAEBF37}" type="slidenum">
              <a:rPr lang="en-US">
                <a:solidFill>
                  <a:srgbClr val="FFFFFF"/>
                </a:solidFill>
                <a:latin typeface="Calibri" panose="020F0502020204030204"/>
                <a:ea typeface="+mn-ea"/>
              </a:rPr>
              <a:pPr>
                <a:spcAft>
                  <a:spcPts val="600"/>
                </a:spcAft>
                <a:defRPr/>
              </a:pPr>
              <a:t>54</a:t>
            </a:fld>
            <a:endParaRPr lang="en-US">
              <a:solidFill>
                <a:srgbClr val="FFFFFF"/>
              </a:solidFill>
              <a:latin typeface="Calibri" panose="020F0502020204030204"/>
              <a:ea typeface="+mn-ea"/>
            </a:endParaRPr>
          </a:p>
        </p:txBody>
      </p:sp>
    </p:spTree>
    <p:extLst>
      <p:ext uri="{BB962C8B-B14F-4D97-AF65-F5344CB8AC3E}">
        <p14:creationId xmlns:p14="http://schemas.microsoft.com/office/powerpoint/2010/main" val="3399230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35" name="Rectangle 8224">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6" name="Rectangle 8226">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00" name="Picture 8" descr="一張含有 戶外, 建築, 陸上交通工具, 車輛 的圖片&#10;&#10;自動產生的描述">
            <a:extLst>
              <a:ext uri="{FF2B5EF4-FFF2-40B4-BE49-F238E27FC236}">
                <a16:creationId xmlns:a16="http://schemas.microsoft.com/office/drawing/2014/main" id="{6EBA2D4B-ED0A-7087-8F72-A0506C482B6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
          <a:stretch/>
        </p:blipFill>
        <p:spPr bwMode="auto">
          <a:xfrm>
            <a:off x="6421035"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
        <p:nvSpPr>
          <p:cNvPr id="8237" name="Rectangle 8228">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一張含有 戶外, 建築, 陸上交通工具, 車輛 的圖片&#10;&#10;自動產生的描述">
            <a:extLst>
              <a:ext uri="{FF2B5EF4-FFF2-40B4-BE49-F238E27FC236}">
                <a16:creationId xmlns:a16="http://schemas.microsoft.com/office/drawing/2014/main" id="{DD56165F-B48F-E2DC-0AF9-F447F41C5EF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1"/>
          <a:stretch/>
        </p:blipFill>
        <p:spPr bwMode="auto">
          <a:xfrm>
            <a:off x="641180"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
        <p:nvSpPr>
          <p:cNvPr id="3" name="投影片編號版面配置區 2">
            <a:extLst>
              <a:ext uri="{FF2B5EF4-FFF2-40B4-BE49-F238E27FC236}">
                <a16:creationId xmlns:a16="http://schemas.microsoft.com/office/drawing/2014/main" id="{8A6B32D5-B168-A70C-3B8F-BF8C0EE201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E290225-7458-4E5F-AFE5-E142CAAEBF37}" type="slidenum">
              <a:rPr lang="en-US">
                <a:solidFill>
                  <a:srgbClr val="FFFFFF"/>
                </a:solidFill>
                <a:latin typeface="+mn-lt"/>
                <a:ea typeface="+mn-ea"/>
              </a:rPr>
              <a:pPr>
                <a:spcAft>
                  <a:spcPts val="600"/>
                </a:spcAft>
              </a:pPr>
              <a:t>55</a:t>
            </a:fld>
            <a:endParaRPr lang="en-US">
              <a:solidFill>
                <a:srgbClr val="FFFFFF"/>
              </a:solidFill>
              <a:latin typeface="+mn-lt"/>
              <a:ea typeface="+mn-ea"/>
            </a:endParaRPr>
          </a:p>
        </p:txBody>
      </p:sp>
    </p:spTree>
    <p:extLst>
      <p:ext uri="{BB962C8B-B14F-4D97-AF65-F5344CB8AC3E}">
        <p14:creationId xmlns:p14="http://schemas.microsoft.com/office/powerpoint/2010/main" val="690695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7A9939-4764-21E0-EF8C-5211F1908B19}"/>
              </a:ext>
            </a:extLst>
          </p:cNvPr>
          <p:cNvSpPr>
            <a:spLocks noGrp="1"/>
          </p:cNvSpPr>
          <p:nvPr>
            <p:ph type="title"/>
          </p:nvPr>
        </p:nvSpPr>
        <p:spPr/>
        <p:txBody>
          <a:bodyPr>
            <a:normAutofit/>
          </a:bodyPr>
          <a:lstStyle/>
          <a:p>
            <a:r>
              <a:rPr lang="zh-TW" altLang="en-US">
                <a:latin typeface="Microsoft JhengHei"/>
                <a:ea typeface="Microsoft JhengHei"/>
              </a:rPr>
              <a:t>下一步 </a:t>
            </a:r>
            <a:r>
              <a:rPr lang="en-US" altLang="zh-TW">
                <a:latin typeface="Microsoft JhengHei"/>
                <a:ea typeface="Microsoft JhengHei"/>
              </a:rPr>
              <a:t>:Level 4-5 </a:t>
            </a:r>
            <a:r>
              <a:rPr lang="zh-TW" altLang="en-US">
                <a:latin typeface="Microsoft JhengHei"/>
                <a:ea typeface="Microsoft JhengHei"/>
              </a:rPr>
              <a:t>全智能化道路</a:t>
            </a:r>
            <a:r>
              <a:rPr lang="en-US" altLang="zh-TW">
                <a:latin typeface="Microsoft JhengHei"/>
                <a:ea typeface="Microsoft JhengHei"/>
              </a:rPr>
              <a:t>  </a:t>
            </a:r>
            <a:endParaRPr lang="zh-TW" altLang="en-US">
              <a:latin typeface="Microsoft JhengHei"/>
              <a:ea typeface="Microsoft JhengHei"/>
            </a:endParaRPr>
          </a:p>
        </p:txBody>
      </p:sp>
      <p:sp>
        <p:nvSpPr>
          <p:cNvPr id="3" name="投影片編號版面配置區 2">
            <a:extLst>
              <a:ext uri="{FF2B5EF4-FFF2-40B4-BE49-F238E27FC236}">
                <a16:creationId xmlns:a16="http://schemas.microsoft.com/office/drawing/2014/main" id="{58AE5940-343F-A48B-2B6D-606353D264CF}"/>
              </a:ext>
            </a:extLst>
          </p:cNvPr>
          <p:cNvSpPr>
            <a:spLocks noGrp="1"/>
          </p:cNvSpPr>
          <p:nvPr>
            <p:ph type="sldNum" sz="quarter" idx="12"/>
          </p:nvPr>
        </p:nvSpPr>
        <p:spPr/>
        <p:txBody>
          <a:bodyPr/>
          <a:lstStyle/>
          <a:p>
            <a:pPr algn="ctr"/>
            <a:fld id="{6E290225-7458-4E5F-AFE5-E142CAAEBF37}" type="slidenum">
              <a:rPr lang="en-US" smtClean="0"/>
              <a:pPr algn="ctr"/>
              <a:t>56</a:t>
            </a:fld>
            <a:endParaRPr lang="en-US"/>
          </a:p>
        </p:txBody>
      </p:sp>
      <p:sp>
        <p:nvSpPr>
          <p:cNvPr id="4" name="內容版面配置區 3">
            <a:extLst>
              <a:ext uri="{FF2B5EF4-FFF2-40B4-BE49-F238E27FC236}">
                <a16:creationId xmlns:a16="http://schemas.microsoft.com/office/drawing/2014/main" id="{3B511D98-32A1-104C-FF6F-B2DB6A970EB6}"/>
              </a:ext>
            </a:extLst>
          </p:cNvPr>
          <p:cNvSpPr>
            <a:spLocks noGrp="1"/>
          </p:cNvSpPr>
          <p:nvPr>
            <p:ph idx="1"/>
          </p:nvPr>
        </p:nvSpPr>
        <p:spPr>
          <a:xfrm>
            <a:off x="12280900" y="1388962"/>
            <a:ext cx="10423358" cy="5106448"/>
          </a:xfrm>
        </p:spPr>
        <p:txBody>
          <a:bodyPr vert="horz" lIns="91440" tIns="45720" rIns="91440" bIns="45720" rtlCol="0" anchor="t">
            <a:normAutofit/>
          </a:bodyPr>
          <a:lstStyle/>
          <a:p>
            <a:pPr>
              <a:lnSpc>
                <a:spcPct val="170000"/>
              </a:lnSpc>
              <a:buFontTx/>
              <a:buChar char="-"/>
            </a:pPr>
            <a:r>
              <a:rPr lang="zh-TW" altLang="en-US" sz="2400">
                <a:latin typeface="微軟正黑體"/>
                <a:ea typeface="微軟正黑體"/>
              </a:rPr>
              <a:t>說明一下全智能化道路的描述</a:t>
            </a:r>
            <a:r>
              <a:rPr lang="en-US" altLang="zh-TW" sz="2400">
                <a:latin typeface="微軟正黑體"/>
                <a:ea typeface="微軟正黑體"/>
              </a:rPr>
              <a:t>…</a:t>
            </a:r>
            <a:endParaRPr lang="zh-TW" altLang="en-US" sz="2400">
              <a:latin typeface="微軟正黑體"/>
              <a:ea typeface="微軟正黑體"/>
            </a:endParaRPr>
          </a:p>
        </p:txBody>
      </p:sp>
      <p:pic>
        <p:nvPicPr>
          <p:cNvPr id="6" name="圖片 5">
            <a:extLst>
              <a:ext uri="{FF2B5EF4-FFF2-40B4-BE49-F238E27FC236}">
                <a16:creationId xmlns:a16="http://schemas.microsoft.com/office/drawing/2014/main" id="{C19DE416-9D5F-5FF3-8E02-447628783D7A}"/>
              </a:ext>
            </a:extLst>
          </p:cNvPr>
          <p:cNvPicPr>
            <a:picLocks noChangeAspect="1"/>
          </p:cNvPicPr>
          <p:nvPr/>
        </p:nvPicPr>
        <p:blipFill>
          <a:blip r:embed="rId2"/>
          <a:stretch>
            <a:fillRect/>
          </a:stretch>
        </p:blipFill>
        <p:spPr>
          <a:xfrm>
            <a:off x="1191537" y="2353696"/>
            <a:ext cx="4848139" cy="3518118"/>
          </a:xfrm>
          <a:prstGeom prst="rect">
            <a:avLst/>
          </a:prstGeom>
        </p:spPr>
      </p:pic>
      <p:sp>
        <p:nvSpPr>
          <p:cNvPr id="7" name="橢圓 6">
            <a:extLst>
              <a:ext uri="{FF2B5EF4-FFF2-40B4-BE49-F238E27FC236}">
                <a16:creationId xmlns:a16="http://schemas.microsoft.com/office/drawing/2014/main" id="{3D520DC9-E632-69A2-5F58-516207B7C8CC}"/>
              </a:ext>
            </a:extLst>
          </p:cNvPr>
          <p:cNvSpPr/>
          <p:nvPr/>
        </p:nvSpPr>
        <p:spPr>
          <a:xfrm>
            <a:off x="766775" y="1144588"/>
            <a:ext cx="586012" cy="58601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1</a:t>
            </a:r>
            <a:endParaRPr lang="zh-TW" altLang="en-US"/>
          </a:p>
        </p:txBody>
      </p:sp>
      <p:sp>
        <p:nvSpPr>
          <p:cNvPr id="8" name="文字方塊 7">
            <a:extLst>
              <a:ext uri="{FF2B5EF4-FFF2-40B4-BE49-F238E27FC236}">
                <a16:creationId xmlns:a16="http://schemas.microsoft.com/office/drawing/2014/main" id="{26A68F70-EE3F-FCF9-A076-67B0B70AE5AB}"/>
              </a:ext>
            </a:extLst>
          </p:cNvPr>
          <p:cNvSpPr txBox="1"/>
          <p:nvPr/>
        </p:nvSpPr>
        <p:spPr>
          <a:xfrm>
            <a:off x="1485229" y="1252928"/>
            <a:ext cx="3935693" cy="923330"/>
          </a:xfrm>
          <a:prstGeom prst="rect">
            <a:avLst/>
          </a:prstGeom>
          <a:noFill/>
        </p:spPr>
        <p:txBody>
          <a:bodyPr wrap="none" rtlCol="0">
            <a:spAutoFit/>
          </a:bodyPr>
          <a:lstStyle/>
          <a:p>
            <a:r>
              <a:rPr lang="zh-TW" altLang="en-US"/>
              <a:t>車間通訊：</a:t>
            </a:r>
            <a:endParaRPr lang="en-US" altLang="zh-TW"/>
          </a:p>
          <a:p>
            <a:pPr marL="285750" indent="-285750">
              <a:buFont typeface="Arial" panose="020B0604020202020204" pitchFamily="34" charset="0"/>
              <a:buChar char="•"/>
            </a:pPr>
            <a:r>
              <a:rPr lang="zh-TW" altLang="en-US"/>
              <a:t>道路縮減、緊急事件即時溝通協調</a:t>
            </a:r>
            <a:endParaRPr lang="en-US" altLang="zh-TW"/>
          </a:p>
          <a:p>
            <a:pPr marL="285750" indent="-285750">
              <a:buFont typeface="Arial" panose="020B0604020202020204" pitchFamily="34" charset="0"/>
              <a:buChar char="•"/>
            </a:pPr>
            <a:r>
              <a:rPr lang="zh-TW" altLang="en-US"/>
              <a:t>自動駕駛車輛已逐漸落地</a:t>
            </a:r>
          </a:p>
        </p:txBody>
      </p:sp>
      <p:sp>
        <p:nvSpPr>
          <p:cNvPr id="9" name="橢圓 8">
            <a:extLst>
              <a:ext uri="{FF2B5EF4-FFF2-40B4-BE49-F238E27FC236}">
                <a16:creationId xmlns:a16="http://schemas.microsoft.com/office/drawing/2014/main" id="{55A08599-EC83-27D9-AE8A-B18B78A3F13A}"/>
              </a:ext>
            </a:extLst>
          </p:cNvPr>
          <p:cNvSpPr/>
          <p:nvPr/>
        </p:nvSpPr>
        <p:spPr>
          <a:xfrm>
            <a:off x="6263879" y="1144588"/>
            <a:ext cx="586012" cy="58601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2</a:t>
            </a:r>
            <a:endParaRPr lang="zh-TW" altLang="en-US"/>
          </a:p>
        </p:txBody>
      </p:sp>
      <p:sp>
        <p:nvSpPr>
          <p:cNvPr id="10" name="文字方塊 9">
            <a:extLst>
              <a:ext uri="{FF2B5EF4-FFF2-40B4-BE49-F238E27FC236}">
                <a16:creationId xmlns:a16="http://schemas.microsoft.com/office/drawing/2014/main" id="{71DC408C-F471-91D8-A377-623B6BB72627}"/>
              </a:ext>
            </a:extLst>
          </p:cNvPr>
          <p:cNvSpPr txBox="1"/>
          <p:nvPr/>
        </p:nvSpPr>
        <p:spPr>
          <a:xfrm>
            <a:off x="6982333" y="1252928"/>
            <a:ext cx="5166125" cy="1200329"/>
          </a:xfrm>
          <a:prstGeom prst="rect">
            <a:avLst/>
          </a:prstGeom>
          <a:noFill/>
        </p:spPr>
        <p:txBody>
          <a:bodyPr wrap="square" rtlCol="0">
            <a:spAutoFit/>
          </a:bodyPr>
          <a:lstStyle/>
          <a:p>
            <a:r>
              <a:rPr lang="zh-TW" altLang="en-US"/>
              <a:t>車路通訊：</a:t>
            </a:r>
            <a:endParaRPr lang="en-US" altLang="zh-TW"/>
          </a:p>
          <a:p>
            <a:pPr marL="285750" indent="-285750">
              <a:buFont typeface="Arial" panose="020B0604020202020204" pitchFamily="34" charset="0"/>
              <a:buChar char="•"/>
            </a:pPr>
            <a:r>
              <a:rPr lang="zh-TW" altLang="en-US"/>
              <a:t>路側設備提供感測資訊予受影響車輛，如道路坑洞、緊急事件、惡劣天候</a:t>
            </a:r>
            <a:endParaRPr lang="en-US" altLang="zh-TW"/>
          </a:p>
          <a:p>
            <a:pPr marL="285750" indent="-285750">
              <a:buFont typeface="Arial" panose="020B0604020202020204" pitchFamily="34" charset="0"/>
              <a:buChar char="•"/>
            </a:pPr>
            <a:r>
              <a:rPr lang="zh-TW" altLang="en-US"/>
              <a:t>提供道路資訊協助車輛順暢運行</a:t>
            </a:r>
          </a:p>
        </p:txBody>
      </p:sp>
      <p:pic>
        <p:nvPicPr>
          <p:cNvPr id="14" name="圖片 13">
            <a:extLst>
              <a:ext uri="{FF2B5EF4-FFF2-40B4-BE49-F238E27FC236}">
                <a16:creationId xmlns:a16="http://schemas.microsoft.com/office/drawing/2014/main" id="{742FC06C-0523-87E4-11FE-06060FC9C369}"/>
              </a:ext>
            </a:extLst>
          </p:cNvPr>
          <p:cNvPicPr>
            <a:picLocks noChangeAspect="1"/>
          </p:cNvPicPr>
          <p:nvPr/>
        </p:nvPicPr>
        <p:blipFill>
          <a:blip r:embed="rId3"/>
          <a:stretch>
            <a:fillRect/>
          </a:stretch>
        </p:blipFill>
        <p:spPr>
          <a:xfrm>
            <a:off x="6978758" y="2483752"/>
            <a:ext cx="4363059" cy="3258005"/>
          </a:xfrm>
          <a:prstGeom prst="rect">
            <a:avLst/>
          </a:prstGeom>
        </p:spPr>
      </p:pic>
      <p:pic>
        <p:nvPicPr>
          <p:cNvPr id="16" name="圖片 15">
            <a:extLst>
              <a:ext uri="{FF2B5EF4-FFF2-40B4-BE49-F238E27FC236}">
                <a16:creationId xmlns:a16="http://schemas.microsoft.com/office/drawing/2014/main" id="{3FC8D1DC-C002-5D1B-569B-8B680F162C92}"/>
              </a:ext>
            </a:extLst>
          </p:cNvPr>
          <p:cNvPicPr>
            <a:picLocks noChangeAspect="1"/>
          </p:cNvPicPr>
          <p:nvPr/>
        </p:nvPicPr>
        <p:blipFill>
          <a:blip r:embed="rId4"/>
          <a:stretch>
            <a:fillRect/>
          </a:stretch>
        </p:blipFill>
        <p:spPr>
          <a:xfrm>
            <a:off x="12458029" y="2540018"/>
            <a:ext cx="9558528" cy="3605673"/>
          </a:xfrm>
          <a:prstGeom prst="rect">
            <a:avLst/>
          </a:prstGeom>
        </p:spPr>
      </p:pic>
      <p:sp>
        <p:nvSpPr>
          <p:cNvPr id="17" name="文字方塊 16">
            <a:extLst>
              <a:ext uri="{FF2B5EF4-FFF2-40B4-BE49-F238E27FC236}">
                <a16:creationId xmlns:a16="http://schemas.microsoft.com/office/drawing/2014/main" id="{E462C0D7-A9E0-6F3A-FBC3-604858AD4B28}"/>
              </a:ext>
            </a:extLst>
          </p:cNvPr>
          <p:cNvSpPr txBox="1"/>
          <p:nvPr/>
        </p:nvSpPr>
        <p:spPr>
          <a:xfrm>
            <a:off x="6685069" y="6029106"/>
            <a:ext cx="5166126" cy="646331"/>
          </a:xfrm>
          <a:prstGeom prst="rect">
            <a:avLst/>
          </a:prstGeom>
          <a:noFill/>
        </p:spPr>
        <p:txBody>
          <a:bodyPr wrap="square" rtlCol="0">
            <a:spAutoFit/>
          </a:bodyPr>
          <a:lstStyle/>
          <a:p>
            <a:r>
              <a:rPr lang="zh-TW" altLang="en-US"/>
              <a:t>除針對車輛安全輔助外，</a:t>
            </a:r>
            <a:r>
              <a:rPr lang="en-US" altLang="zh-TW"/>
              <a:t>L5</a:t>
            </a:r>
            <a:r>
              <a:rPr lang="zh-TW" altLang="en-US"/>
              <a:t>智慧道路已具備輔助車輛順暢運行之能力</a:t>
            </a:r>
          </a:p>
        </p:txBody>
      </p:sp>
      <p:grpSp>
        <p:nvGrpSpPr>
          <p:cNvPr id="18" name="群組 17">
            <a:extLst>
              <a:ext uri="{FF2B5EF4-FFF2-40B4-BE49-F238E27FC236}">
                <a16:creationId xmlns:a16="http://schemas.microsoft.com/office/drawing/2014/main" id="{7FBB8D11-6BB3-1A0B-67BF-7879F6AA5BEE}"/>
              </a:ext>
            </a:extLst>
          </p:cNvPr>
          <p:cNvGrpSpPr>
            <a:grpSpLocks noChangeAspect="1"/>
          </p:cNvGrpSpPr>
          <p:nvPr/>
        </p:nvGrpSpPr>
        <p:grpSpPr>
          <a:xfrm>
            <a:off x="6255363" y="6145691"/>
            <a:ext cx="288001" cy="413160"/>
            <a:chOff x="880454" y="1103741"/>
            <a:chExt cx="461432" cy="661961"/>
          </a:xfrm>
        </p:grpSpPr>
        <p:sp>
          <p:nvSpPr>
            <p:cNvPr id="19" name="橢圓 18">
              <a:extLst>
                <a:ext uri="{FF2B5EF4-FFF2-40B4-BE49-F238E27FC236}">
                  <a16:creationId xmlns:a16="http://schemas.microsoft.com/office/drawing/2014/main" id="{E84924AB-F5CC-D7DB-4B18-3F1E67B23320}"/>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0" name="矩形 19">
              <a:extLst>
                <a:ext uri="{FF2B5EF4-FFF2-40B4-BE49-F238E27FC236}">
                  <a16:creationId xmlns:a16="http://schemas.microsoft.com/office/drawing/2014/main" id="{4671EB00-393D-6E7D-0A9F-F753A945BB2C}"/>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1" name="橢圓 20">
              <a:extLst>
                <a:ext uri="{FF2B5EF4-FFF2-40B4-BE49-F238E27FC236}">
                  <a16:creationId xmlns:a16="http://schemas.microsoft.com/office/drawing/2014/main" id="{863F1A28-44CF-C239-2035-16058D17B016}"/>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2" name="矩形 21">
              <a:extLst>
                <a:ext uri="{FF2B5EF4-FFF2-40B4-BE49-F238E27FC236}">
                  <a16:creationId xmlns:a16="http://schemas.microsoft.com/office/drawing/2014/main" id="{76B93535-24C9-DFE0-252E-357EEFA05E39}"/>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23" name="文字方塊 22">
            <a:extLst>
              <a:ext uri="{FF2B5EF4-FFF2-40B4-BE49-F238E27FC236}">
                <a16:creationId xmlns:a16="http://schemas.microsoft.com/office/drawing/2014/main" id="{87C1433F-EDA5-85FA-68AC-35ED70BDC42E}"/>
              </a:ext>
            </a:extLst>
          </p:cNvPr>
          <p:cNvSpPr txBox="1"/>
          <p:nvPr/>
        </p:nvSpPr>
        <p:spPr>
          <a:xfrm>
            <a:off x="4061421" y="4019688"/>
            <a:ext cx="2262158" cy="646331"/>
          </a:xfrm>
          <a:prstGeom prst="rect">
            <a:avLst/>
          </a:prstGeom>
          <a:solidFill>
            <a:srgbClr val="FFFFFF">
              <a:alpha val="69804"/>
            </a:srgbClr>
          </a:solidFill>
        </p:spPr>
        <p:txBody>
          <a:bodyPr wrap="none" rtlCol="0">
            <a:spAutoFit/>
          </a:bodyPr>
          <a:lstStyle/>
          <a:p>
            <a:r>
              <a:rPr lang="zh-TW" altLang="en-US"/>
              <a:t>遇道路縮減情況，</a:t>
            </a:r>
            <a:endParaRPr lang="en-US" altLang="zh-TW"/>
          </a:p>
          <a:p>
            <a:r>
              <a:rPr lang="zh-TW" altLang="en-US"/>
              <a:t>通知鄰近車輛要切出</a:t>
            </a:r>
          </a:p>
        </p:txBody>
      </p:sp>
      <p:sp>
        <p:nvSpPr>
          <p:cNvPr id="24" name="橢圓 23">
            <a:extLst>
              <a:ext uri="{FF2B5EF4-FFF2-40B4-BE49-F238E27FC236}">
                <a16:creationId xmlns:a16="http://schemas.microsoft.com/office/drawing/2014/main" id="{6BC7E6C2-D877-BB33-6710-9ED257D26941}"/>
              </a:ext>
            </a:extLst>
          </p:cNvPr>
          <p:cNvSpPr/>
          <p:nvPr/>
        </p:nvSpPr>
        <p:spPr>
          <a:xfrm>
            <a:off x="3855642" y="3437588"/>
            <a:ext cx="411558" cy="41155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1</a:t>
            </a:r>
            <a:endParaRPr lang="zh-TW" altLang="en-US"/>
          </a:p>
        </p:txBody>
      </p:sp>
      <p:sp>
        <p:nvSpPr>
          <p:cNvPr id="25" name="橢圓 24">
            <a:extLst>
              <a:ext uri="{FF2B5EF4-FFF2-40B4-BE49-F238E27FC236}">
                <a16:creationId xmlns:a16="http://schemas.microsoft.com/office/drawing/2014/main" id="{5DC6B8AB-444A-C30F-61F0-BF6D005AB19E}"/>
              </a:ext>
            </a:extLst>
          </p:cNvPr>
          <p:cNvSpPr/>
          <p:nvPr/>
        </p:nvSpPr>
        <p:spPr>
          <a:xfrm>
            <a:off x="2615727" y="3643367"/>
            <a:ext cx="411558" cy="411558"/>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2</a:t>
            </a:r>
            <a:endParaRPr lang="zh-TW" altLang="en-US"/>
          </a:p>
        </p:txBody>
      </p:sp>
      <p:sp>
        <p:nvSpPr>
          <p:cNvPr id="5" name="文字方塊 4">
            <a:extLst>
              <a:ext uri="{FF2B5EF4-FFF2-40B4-BE49-F238E27FC236}">
                <a16:creationId xmlns:a16="http://schemas.microsoft.com/office/drawing/2014/main" id="{FC006502-2155-ECD8-84BB-EE2E5D3D0AE0}"/>
              </a:ext>
            </a:extLst>
          </p:cNvPr>
          <p:cNvSpPr txBox="1"/>
          <p:nvPr/>
        </p:nvSpPr>
        <p:spPr>
          <a:xfrm>
            <a:off x="766775" y="2791257"/>
            <a:ext cx="2262158" cy="646331"/>
          </a:xfrm>
          <a:prstGeom prst="rect">
            <a:avLst/>
          </a:prstGeom>
          <a:solidFill>
            <a:srgbClr val="FFFFFF">
              <a:alpha val="69804"/>
            </a:srgbClr>
          </a:solidFill>
        </p:spPr>
        <p:txBody>
          <a:bodyPr wrap="none" rtlCol="0">
            <a:spAutoFit/>
          </a:bodyPr>
          <a:lstStyle/>
          <a:p>
            <a:r>
              <a:rPr lang="zh-TW" altLang="en-US"/>
              <a:t>接收臨車切入資訊，</a:t>
            </a:r>
            <a:endParaRPr lang="en-US" altLang="zh-TW"/>
          </a:p>
          <a:p>
            <a:r>
              <a:rPr lang="zh-TW" altLang="en-US"/>
              <a:t>主動減速</a:t>
            </a:r>
          </a:p>
        </p:txBody>
      </p:sp>
    </p:spTree>
    <p:extLst>
      <p:ext uri="{BB962C8B-B14F-4D97-AF65-F5344CB8AC3E}">
        <p14:creationId xmlns:p14="http://schemas.microsoft.com/office/powerpoint/2010/main" val="3247770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7A9939-4764-21E0-EF8C-5211F1908B19}"/>
              </a:ext>
            </a:extLst>
          </p:cNvPr>
          <p:cNvSpPr>
            <a:spLocks noGrp="1"/>
          </p:cNvSpPr>
          <p:nvPr>
            <p:ph type="title"/>
          </p:nvPr>
        </p:nvSpPr>
        <p:spPr/>
        <p:txBody>
          <a:bodyPr>
            <a:normAutofit/>
          </a:bodyPr>
          <a:lstStyle/>
          <a:p>
            <a:r>
              <a:rPr lang="zh-TW" altLang="en-US">
                <a:latin typeface="Microsoft JhengHei"/>
                <a:ea typeface="Microsoft JhengHei"/>
              </a:rPr>
              <a:t>未來 </a:t>
            </a:r>
            <a:r>
              <a:rPr lang="en-US" altLang="zh-TW">
                <a:latin typeface="Microsoft JhengHei"/>
                <a:ea typeface="Microsoft JhengHei"/>
              </a:rPr>
              <a:t>:</a:t>
            </a:r>
            <a:r>
              <a:rPr lang="zh-TW" altLang="en-US">
                <a:latin typeface="Microsoft JhengHei"/>
                <a:ea typeface="Microsoft JhengHei"/>
              </a:rPr>
              <a:t> </a:t>
            </a:r>
            <a:r>
              <a:rPr lang="en-US" altLang="zh-TW">
                <a:latin typeface="Microsoft JhengHei"/>
                <a:ea typeface="Microsoft JhengHei"/>
              </a:rPr>
              <a:t>Level 4 &amp; 5 </a:t>
            </a:r>
            <a:r>
              <a:rPr lang="zh-TW" altLang="en-US">
                <a:latin typeface="Microsoft JhengHei"/>
                <a:ea typeface="Microsoft JhengHei"/>
              </a:rPr>
              <a:t>智能協控道路</a:t>
            </a:r>
            <a:r>
              <a:rPr lang="en-US" altLang="zh-TW">
                <a:latin typeface="Microsoft JhengHei"/>
                <a:ea typeface="Microsoft JhengHei"/>
              </a:rPr>
              <a:t> – Enabling V2X </a:t>
            </a:r>
            <a:endParaRPr lang="zh-TW" altLang="en-US">
              <a:latin typeface="Microsoft JhengHei"/>
              <a:ea typeface="Microsoft JhengHei"/>
            </a:endParaRPr>
          </a:p>
        </p:txBody>
      </p:sp>
      <p:sp>
        <p:nvSpPr>
          <p:cNvPr id="3" name="投影片編號版面配置區 2">
            <a:extLst>
              <a:ext uri="{FF2B5EF4-FFF2-40B4-BE49-F238E27FC236}">
                <a16:creationId xmlns:a16="http://schemas.microsoft.com/office/drawing/2014/main" id="{58AE5940-343F-A48B-2B6D-606353D264CF}"/>
              </a:ext>
            </a:extLst>
          </p:cNvPr>
          <p:cNvSpPr>
            <a:spLocks noGrp="1"/>
          </p:cNvSpPr>
          <p:nvPr>
            <p:ph type="sldNum" sz="quarter" idx="12"/>
          </p:nvPr>
        </p:nvSpPr>
        <p:spPr/>
        <p:txBody>
          <a:bodyPr/>
          <a:lstStyle/>
          <a:p>
            <a:pPr algn="ctr"/>
            <a:fld id="{6E290225-7458-4E5F-AFE5-E142CAAEBF37}" type="slidenum">
              <a:rPr lang="en-US" smtClean="0"/>
              <a:pPr algn="ctr"/>
              <a:t>57</a:t>
            </a:fld>
            <a:endParaRPr lang="en-US"/>
          </a:p>
        </p:txBody>
      </p:sp>
      <p:sp>
        <p:nvSpPr>
          <p:cNvPr id="4" name="內容版面配置區 3">
            <a:extLst>
              <a:ext uri="{FF2B5EF4-FFF2-40B4-BE49-F238E27FC236}">
                <a16:creationId xmlns:a16="http://schemas.microsoft.com/office/drawing/2014/main" id="{3B511D98-32A1-104C-FF6F-B2DB6A970EB6}"/>
              </a:ext>
            </a:extLst>
          </p:cNvPr>
          <p:cNvSpPr>
            <a:spLocks noGrp="1"/>
          </p:cNvSpPr>
          <p:nvPr>
            <p:ph idx="1"/>
          </p:nvPr>
        </p:nvSpPr>
        <p:spPr>
          <a:xfrm>
            <a:off x="12348029" y="1144588"/>
            <a:ext cx="10423358" cy="5106448"/>
          </a:xfrm>
        </p:spPr>
        <p:txBody>
          <a:bodyPr vert="horz" lIns="91440" tIns="45720" rIns="91440" bIns="45720" rtlCol="0" anchor="t">
            <a:normAutofit/>
          </a:bodyPr>
          <a:lstStyle/>
          <a:p>
            <a:pPr marL="0" indent="0">
              <a:lnSpc>
                <a:spcPct val="170000"/>
              </a:lnSpc>
              <a:buNone/>
            </a:pPr>
            <a:r>
              <a:rPr lang="zh-TW" altLang="en-US" sz="2400">
                <a:latin typeface="微軟正黑體"/>
                <a:ea typeface="微軟正黑體"/>
              </a:rPr>
              <a:t>針對自駕車 </a:t>
            </a:r>
            <a:r>
              <a:rPr lang="en-US" altLang="zh-TW" sz="2400">
                <a:latin typeface="微軟正黑體"/>
                <a:ea typeface="微軟正黑體"/>
              </a:rPr>
              <a:t>&amp;</a:t>
            </a:r>
            <a:r>
              <a:rPr lang="zh-TW" altLang="en-US" sz="2400">
                <a:latin typeface="微軟正黑體"/>
                <a:ea typeface="微軟正黑體"/>
              </a:rPr>
              <a:t> 智慧化道路啟動，車對路車對車的應用架構 </a:t>
            </a:r>
            <a:r>
              <a:rPr lang="en-US" altLang="zh-TW" sz="2400">
                <a:latin typeface="微軟正黑體"/>
                <a:ea typeface="微軟正黑體"/>
              </a:rPr>
              <a:t>- </a:t>
            </a:r>
            <a:r>
              <a:rPr lang="zh-TW" altLang="en-US" sz="2400">
                <a:latin typeface="微軟正黑體"/>
                <a:ea typeface="微軟正黑體"/>
              </a:rPr>
              <a:t>把 </a:t>
            </a:r>
            <a:r>
              <a:rPr lang="en-US" altLang="zh-TW" sz="2400">
                <a:latin typeface="微軟正黑體"/>
                <a:ea typeface="微軟正黑體"/>
              </a:rPr>
              <a:t>level 4 &amp; 5 </a:t>
            </a:r>
            <a:r>
              <a:rPr lang="zh-TW" altLang="en-US" sz="2400">
                <a:latin typeface="微軟正黑體"/>
                <a:ea typeface="微軟正黑體"/>
              </a:rPr>
              <a:t>的描述寫上去 </a:t>
            </a:r>
            <a:r>
              <a:rPr lang="en-US" altLang="zh-TW" sz="2400">
                <a:latin typeface="微軟正黑體"/>
                <a:ea typeface="微軟正黑體"/>
              </a:rPr>
              <a:t>(</a:t>
            </a:r>
            <a:r>
              <a:rPr lang="zh-TW" altLang="en-US" sz="2400">
                <a:latin typeface="微軟正黑體"/>
                <a:ea typeface="微軟正黑體"/>
              </a:rPr>
              <a:t>我給你那一份</a:t>
            </a:r>
            <a:r>
              <a:rPr lang="en-US" altLang="zh-TW" sz="2400">
                <a:latin typeface="微軟正黑體"/>
                <a:ea typeface="微軟正黑體"/>
              </a:rPr>
              <a:t>)</a:t>
            </a:r>
            <a:endParaRPr lang="zh-TW" altLang="en-US" sz="2400">
              <a:latin typeface="微軟正黑體"/>
              <a:ea typeface="微軟正黑體"/>
            </a:endParaRPr>
          </a:p>
          <a:p>
            <a:pPr marL="0" indent="0">
              <a:lnSpc>
                <a:spcPct val="170000"/>
              </a:lnSpc>
              <a:buNone/>
            </a:pPr>
            <a:endParaRPr lang="zh-TW" altLang="en-US" sz="2400">
              <a:latin typeface="微軟正黑體"/>
              <a:ea typeface="微軟正黑體"/>
            </a:endParaRPr>
          </a:p>
        </p:txBody>
      </p:sp>
      <p:sp>
        <p:nvSpPr>
          <p:cNvPr id="8" name="文字方塊 7">
            <a:extLst>
              <a:ext uri="{FF2B5EF4-FFF2-40B4-BE49-F238E27FC236}">
                <a16:creationId xmlns:a16="http://schemas.microsoft.com/office/drawing/2014/main" id="{93D5346E-DB87-1345-5C35-25ABC6763100}"/>
              </a:ext>
            </a:extLst>
          </p:cNvPr>
          <p:cNvSpPr txBox="1"/>
          <p:nvPr/>
        </p:nvSpPr>
        <p:spPr>
          <a:xfrm>
            <a:off x="1257300" y="6979331"/>
            <a:ext cx="5230762" cy="2308324"/>
          </a:xfrm>
          <a:prstGeom prst="rect">
            <a:avLst/>
          </a:prstGeom>
          <a:noFill/>
        </p:spPr>
        <p:txBody>
          <a:bodyPr wrap="square" rtlCol="0">
            <a:spAutoFit/>
          </a:bodyPr>
          <a:lstStyle/>
          <a:p>
            <a:r>
              <a:rPr lang="zh-TW" altLang="en-US" sz="1600"/>
              <a:t>必要服務：</a:t>
            </a:r>
            <a:endParaRPr lang="en-US" altLang="zh-TW" sz="1600"/>
          </a:p>
          <a:p>
            <a:pPr marL="285750" indent="-285750">
              <a:buFont typeface="Arial" panose="020B0604020202020204" pitchFamily="34" charset="0"/>
              <a:buChar char="•"/>
            </a:pPr>
            <a:r>
              <a:rPr lang="zh-TW" altLang="en-US" sz="1600"/>
              <a:t>道路設施數位化</a:t>
            </a:r>
            <a:endParaRPr lang="en-US" altLang="zh-TW" sz="1600"/>
          </a:p>
          <a:p>
            <a:pPr marL="285750" indent="-285750">
              <a:buFont typeface="Arial" panose="020B0604020202020204" pitchFamily="34" charset="0"/>
              <a:buChar char="•"/>
            </a:pPr>
            <a:r>
              <a:rPr lang="zh-TW" altLang="en-US" sz="1600"/>
              <a:t>即時路況資訊服務</a:t>
            </a:r>
            <a:endParaRPr lang="en-US" altLang="zh-TW" sz="1600"/>
          </a:p>
          <a:p>
            <a:pPr marL="285750" indent="-285750">
              <a:buFont typeface="Arial" panose="020B0604020202020204" pitchFamily="34" charset="0"/>
              <a:buChar char="•"/>
            </a:pPr>
            <a:r>
              <a:rPr lang="zh-TW" altLang="en-US" sz="1600"/>
              <a:t>即時道路影像服務</a:t>
            </a:r>
            <a:endParaRPr lang="en-US" altLang="zh-TW" sz="1600"/>
          </a:p>
          <a:p>
            <a:pPr marL="285750" indent="-285750">
              <a:buFont typeface="Arial" panose="020B0604020202020204" pitchFamily="34" charset="0"/>
              <a:buChar char="•"/>
            </a:pPr>
            <a:r>
              <a:rPr lang="zh-TW" altLang="en-US" sz="1600"/>
              <a:t>即時路況資訊串接提供服務</a:t>
            </a:r>
            <a:endParaRPr lang="en-US" altLang="zh-TW" sz="1600"/>
          </a:p>
          <a:p>
            <a:pPr marL="285750" indent="-285750">
              <a:buFont typeface="Arial" panose="020B0604020202020204" pitchFamily="34" charset="0"/>
              <a:buChar char="•"/>
            </a:pPr>
            <a:r>
              <a:rPr lang="zh-TW" altLang="en-US" sz="1600"/>
              <a:t>道路事件資訊串接提供服務</a:t>
            </a:r>
            <a:endParaRPr lang="en-US" altLang="zh-TW" sz="1600"/>
          </a:p>
          <a:p>
            <a:pPr marL="285750" indent="-285750">
              <a:buFont typeface="Arial" panose="020B0604020202020204" pitchFamily="34" charset="0"/>
              <a:buChar char="•"/>
            </a:pPr>
            <a:r>
              <a:rPr lang="zh-TW" altLang="en-US" sz="1600"/>
              <a:t>瞬時路況資訊串接提供服務</a:t>
            </a:r>
            <a:endParaRPr lang="en-US" altLang="zh-TW" sz="1600"/>
          </a:p>
          <a:p>
            <a:pPr marL="285750" indent="-285750">
              <a:buFont typeface="Arial" panose="020B0604020202020204" pitchFamily="34" charset="0"/>
              <a:buChar char="•"/>
            </a:pPr>
            <a:r>
              <a:rPr lang="zh-TW" altLang="en-US" sz="1600"/>
              <a:t>安全警示服務</a:t>
            </a:r>
            <a:endParaRPr lang="en-US" altLang="zh-TW" sz="1600"/>
          </a:p>
          <a:p>
            <a:pPr marL="285750" indent="-285750">
              <a:buFont typeface="Arial" panose="020B0604020202020204" pitchFamily="34" charset="0"/>
              <a:buChar char="•"/>
            </a:pPr>
            <a:r>
              <a:rPr lang="zh-TW" altLang="en-US" sz="1600"/>
              <a:t>智慧動態號誌時制瞬時發布服務</a:t>
            </a:r>
          </a:p>
        </p:txBody>
      </p:sp>
      <p:sp>
        <p:nvSpPr>
          <p:cNvPr id="9" name="文字方塊 8">
            <a:extLst>
              <a:ext uri="{FF2B5EF4-FFF2-40B4-BE49-F238E27FC236}">
                <a16:creationId xmlns:a16="http://schemas.microsoft.com/office/drawing/2014/main" id="{6F87E8B0-70A4-C366-C8B7-31D29BFCC302}"/>
              </a:ext>
            </a:extLst>
          </p:cNvPr>
          <p:cNvSpPr txBox="1"/>
          <p:nvPr/>
        </p:nvSpPr>
        <p:spPr>
          <a:xfrm>
            <a:off x="6097992" y="6979331"/>
            <a:ext cx="6052458" cy="2800767"/>
          </a:xfrm>
          <a:prstGeom prst="rect">
            <a:avLst/>
          </a:prstGeom>
          <a:noFill/>
        </p:spPr>
        <p:txBody>
          <a:bodyPr wrap="square" rtlCol="0">
            <a:spAutoFit/>
          </a:bodyPr>
          <a:lstStyle/>
          <a:p>
            <a:r>
              <a:rPr lang="zh-TW" altLang="en-US" sz="1600"/>
              <a:t>必要服務：</a:t>
            </a:r>
            <a:endParaRPr lang="en-US" altLang="zh-TW" sz="1600"/>
          </a:p>
          <a:p>
            <a:pPr marL="285750" indent="-285750">
              <a:buFont typeface="Arial" panose="020B0604020202020204" pitchFamily="34" charset="0"/>
              <a:buChar char="•"/>
            </a:pPr>
            <a:r>
              <a:rPr lang="zh-TW" altLang="en-US" sz="1600"/>
              <a:t>道路設施數位化</a:t>
            </a:r>
            <a:endParaRPr lang="en-US" altLang="zh-TW" sz="1600"/>
          </a:p>
          <a:p>
            <a:pPr marL="285750" indent="-285750">
              <a:buFont typeface="Arial" panose="020B0604020202020204" pitchFamily="34" charset="0"/>
              <a:buChar char="•"/>
            </a:pPr>
            <a:r>
              <a:rPr lang="zh-TW" altLang="en-US" sz="1600"/>
              <a:t>即時路況資訊服務</a:t>
            </a:r>
            <a:endParaRPr lang="en-US" altLang="zh-TW" sz="1600"/>
          </a:p>
          <a:p>
            <a:pPr marL="285750" indent="-285750">
              <a:buFont typeface="Arial" panose="020B0604020202020204" pitchFamily="34" charset="0"/>
              <a:buChar char="•"/>
            </a:pPr>
            <a:r>
              <a:rPr lang="zh-TW" altLang="en-US" sz="1600"/>
              <a:t>即時道路影像服務</a:t>
            </a:r>
            <a:endParaRPr lang="en-US" altLang="zh-TW" sz="1600"/>
          </a:p>
          <a:p>
            <a:pPr marL="285750" indent="-285750">
              <a:buFont typeface="Arial" panose="020B0604020202020204" pitchFamily="34" charset="0"/>
              <a:buChar char="•"/>
            </a:pPr>
            <a:r>
              <a:rPr lang="zh-TW" altLang="en-US" sz="1600"/>
              <a:t>即時路況資訊串接服務</a:t>
            </a:r>
            <a:endParaRPr lang="en-US" altLang="zh-TW" sz="1600"/>
          </a:p>
          <a:p>
            <a:pPr marL="285750" indent="-285750">
              <a:buFont typeface="Arial" panose="020B0604020202020204" pitchFamily="34" charset="0"/>
              <a:buChar char="•"/>
            </a:pPr>
            <a:r>
              <a:rPr lang="zh-TW" altLang="en-US" sz="1600"/>
              <a:t>道路事件資訊串接提供服務</a:t>
            </a:r>
            <a:endParaRPr lang="en-US" altLang="zh-TW" sz="1600"/>
          </a:p>
          <a:p>
            <a:pPr marL="285750" indent="-285750">
              <a:buFont typeface="Arial" panose="020B0604020202020204" pitchFamily="34" charset="0"/>
              <a:buChar char="•"/>
            </a:pPr>
            <a:r>
              <a:rPr lang="zh-TW" altLang="en-US" sz="1600"/>
              <a:t>瞬時路況資訊串接提供服務</a:t>
            </a:r>
            <a:endParaRPr lang="en-US" altLang="zh-TW" sz="1600"/>
          </a:p>
          <a:p>
            <a:pPr marL="285750" indent="-285750">
              <a:buFont typeface="Arial" panose="020B0604020202020204" pitchFamily="34" charset="0"/>
              <a:buChar char="•"/>
            </a:pPr>
            <a:r>
              <a:rPr lang="zh-TW" altLang="en-US" sz="1600"/>
              <a:t>安全警示服務</a:t>
            </a:r>
            <a:endParaRPr lang="en-US" altLang="zh-TW" sz="1600"/>
          </a:p>
          <a:p>
            <a:pPr marL="285750" indent="-285750">
              <a:buFont typeface="Arial" panose="020B0604020202020204" pitchFamily="34" charset="0"/>
              <a:buChar char="•"/>
            </a:pPr>
            <a:r>
              <a:rPr lang="zh-TW" altLang="en-US" sz="1600"/>
              <a:t>智慧動態號誌時制瞬時發布服務</a:t>
            </a:r>
            <a:endParaRPr lang="en-US" altLang="zh-TW" sz="1600"/>
          </a:p>
          <a:p>
            <a:pPr marL="285750" indent="-285750">
              <a:buFont typeface="Arial" panose="020B0604020202020204" pitchFamily="34" charset="0"/>
              <a:buChar char="•"/>
            </a:pPr>
            <a:r>
              <a:rPr lang="zh-TW" altLang="en-US" sz="1600">
                <a:solidFill>
                  <a:srgbClr val="FF0000"/>
                </a:solidFill>
              </a:rPr>
              <a:t>號誌時制資訊開放運用服務 </a:t>
            </a:r>
            <a:r>
              <a:rPr lang="en-US" altLang="zh-TW" sz="1600">
                <a:solidFill>
                  <a:srgbClr val="FF0000"/>
                </a:solidFill>
              </a:rPr>
              <a:t>(TOD)</a:t>
            </a:r>
          </a:p>
          <a:p>
            <a:pPr marL="285750" indent="-285750">
              <a:buFont typeface="Arial" panose="020B0604020202020204" pitchFamily="34" charset="0"/>
              <a:buChar char="•"/>
            </a:pPr>
            <a:r>
              <a:rPr lang="zh-TW" altLang="en-US" sz="1600">
                <a:solidFill>
                  <a:srgbClr val="FF0000"/>
                </a:solidFill>
              </a:rPr>
              <a:t>精準導引行駛服務</a:t>
            </a:r>
          </a:p>
        </p:txBody>
      </p:sp>
      <p:graphicFrame>
        <p:nvGraphicFramePr>
          <p:cNvPr id="12" name="表格 11">
            <a:extLst>
              <a:ext uri="{FF2B5EF4-FFF2-40B4-BE49-F238E27FC236}">
                <a16:creationId xmlns:a16="http://schemas.microsoft.com/office/drawing/2014/main" id="{0E32B28D-98DF-FA0D-A1C6-E29C2C8C862F}"/>
              </a:ext>
            </a:extLst>
          </p:cNvPr>
          <p:cNvGraphicFramePr>
            <a:graphicFrameLocks noGrp="1"/>
          </p:cNvGraphicFramePr>
          <p:nvPr>
            <p:extLst>
              <p:ext uri="{D42A27DB-BD31-4B8C-83A1-F6EECF244321}">
                <p14:modId xmlns:p14="http://schemas.microsoft.com/office/powerpoint/2010/main" val="1964236031"/>
              </p:ext>
            </p:extLst>
          </p:nvPr>
        </p:nvGraphicFramePr>
        <p:xfrm>
          <a:off x="838200" y="1144588"/>
          <a:ext cx="10566717" cy="3337560"/>
        </p:xfrm>
        <a:graphic>
          <a:graphicData uri="http://schemas.openxmlformats.org/drawingml/2006/table">
            <a:tbl>
              <a:tblPr firstRow="1" bandRow="1">
                <a:tableStyleId>{7DF18680-E054-41AD-8BC1-D1AEF772440D}</a:tableStyleId>
              </a:tblPr>
              <a:tblGrid>
                <a:gridCol w="1448118">
                  <a:extLst>
                    <a:ext uri="{9D8B030D-6E8A-4147-A177-3AD203B41FA5}">
                      <a16:colId xmlns:a16="http://schemas.microsoft.com/office/drawing/2014/main" val="1775963657"/>
                    </a:ext>
                  </a:extLst>
                </a:gridCol>
                <a:gridCol w="4229100">
                  <a:extLst>
                    <a:ext uri="{9D8B030D-6E8A-4147-A177-3AD203B41FA5}">
                      <a16:colId xmlns:a16="http://schemas.microsoft.com/office/drawing/2014/main" val="1164224883"/>
                    </a:ext>
                  </a:extLst>
                </a:gridCol>
                <a:gridCol w="4889499">
                  <a:extLst>
                    <a:ext uri="{9D8B030D-6E8A-4147-A177-3AD203B41FA5}">
                      <a16:colId xmlns:a16="http://schemas.microsoft.com/office/drawing/2014/main" val="1787307986"/>
                    </a:ext>
                  </a:extLst>
                </a:gridCol>
              </a:tblGrid>
              <a:tr h="370840">
                <a:tc>
                  <a:txBody>
                    <a:bodyPr/>
                    <a:lstStyle/>
                    <a:p>
                      <a:endParaRPr lang="zh-TW" altLang="en-US" sz="1600"/>
                    </a:p>
                  </a:txBody>
                  <a:tcPr/>
                </a:tc>
                <a:tc>
                  <a:txBody>
                    <a:bodyPr/>
                    <a:lstStyle/>
                    <a:p>
                      <a:r>
                        <a:rPr lang="en-US" altLang="zh-TW" sz="1600"/>
                        <a:t>L4</a:t>
                      </a:r>
                      <a:r>
                        <a:rPr lang="zh-TW" altLang="en-US" sz="1600"/>
                        <a:t> 聯網化道路</a:t>
                      </a:r>
                    </a:p>
                  </a:txBody>
                  <a:tcPr/>
                </a:tc>
                <a:tc>
                  <a:txBody>
                    <a:bodyPr/>
                    <a:lstStyle/>
                    <a:p>
                      <a:r>
                        <a:rPr lang="en-US" altLang="zh-TW" sz="1600"/>
                        <a:t>L5</a:t>
                      </a:r>
                      <a:r>
                        <a:rPr lang="zh-TW" altLang="en-US" sz="1600"/>
                        <a:t> 智能協控道路</a:t>
                      </a:r>
                    </a:p>
                  </a:txBody>
                  <a:tcPr/>
                </a:tc>
                <a:extLst>
                  <a:ext uri="{0D108BD9-81ED-4DB2-BD59-A6C34878D82A}">
                    <a16:rowId xmlns:a16="http://schemas.microsoft.com/office/drawing/2014/main" val="1353615411"/>
                  </a:ext>
                </a:extLst>
              </a:tr>
              <a:tr h="370840">
                <a:tc>
                  <a:txBody>
                    <a:bodyPr/>
                    <a:lstStyle/>
                    <a:p>
                      <a:r>
                        <a:rPr lang="zh-TW" altLang="en-US" sz="1600"/>
                        <a:t>定義</a:t>
                      </a:r>
                    </a:p>
                  </a:txBody>
                  <a:tcPr/>
                </a:tc>
                <a:tc>
                  <a:txBody>
                    <a:bodyPr/>
                    <a:lstStyle/>
                    <a:p>
                      <a:r>
                        <a:rPr lang="zh-TW" altLang="en-US" sz="1600"/>
                        <a:t>道路可將</a:t>
                      </a:r>
                      <a:r>
                        <a:rPr lang="en-US" altLang="zh-TW" sz="1600"/>
                        <a:t>ITS</a:t>
                      </a:r>
                      <a:r>
                        <a:rPr lang="zh-TW" altLang="en-US" sz="1600"/>
                        <a:t>即時資訊串接提供至車端或其他移動載具，車路互聯溝通、提供反饋建議</a:t>
                      </a:r>
                    </a:p>
                  </a:txBody>
                  <a:tcPr/>
                </a:tc>
                <a:tc>
                  <a:txBody>
                    <a:bodyPr/>
                    <a:lstStyle/>
                    <a:p>
                      <a:r>
                        <a:rPr lang="zh-TW" altLang="en-US" sz="1600"/>
                        <a:t>道路服務具自主可控之智慧，可針對特定車輛進行即時車路雲協作，提供最佳移動決策導引</a:t>
                      </a:r>
                    </a:p>
                  </a:txBody>
                  <a:tcPr/>
                </a:tc>
                <a:extLst>
                  <a:ext uri="{0D108BD9-81ED-4DB2-BD59-A6C34878D82A}">
                    <a16:rowId xmlns:a16="http://schemas.microsoft.com/office/drawing/2014/main" val="789415770"/>
                  </a:ext>
                </a:extLst>
              </a:tr>
              <a:tr h="370840">
                <a:tc>
                  <a:txBody>
                    <a:bodyPr/>
                    <a:lstStyle/>
                    <a:p>
                      <a:r>
                        <a:rPr lang="zh-TW" altLang="en-US" sz="1600"/>
                        <a:t>地圖圖資需求</a:t>
                      </a:r>
                    </a:p>
                  </a:txBody>
                  <a:tcPr/>
                </a:tc>
                <a:tc>
                  <a:txBody>
                    <a:bodyPr/>
                    <a:lstStyle/>
                    <a:p>
                      <a:r>
                        <a:rPr lang="zh-TW" altLang="en-US" sz="1600"/>
                        <a:t>車道地圖 </a:t>
                      </a:r>
                      <a:r>
                        <a:rPr lang="en-US" altLang="zh-TW" sz="1600"/>
                        <a:t>(</a:t>
                      </a:r>
                      <a:r>
                        <a:rPr lang="zh-TW" altLang="en-US" sz="1600"/>
                        <a:t>分向</a:t>
                      </a:r>
                      <a:r>
                        <a:rPr lang="en-US" altLang="zh-TW" sz="1600"/>
                        <a:t>+</a:t>
                      </a:r>
                      <a:r>
                        <a:rPr lang="zh-TW" altLang="en-US" sz="1600"/>
                        <a:t>分車道</a:t>
                      </a:r>
                      <a:r>
                        <a:rPr lang="en-US" altLang="zh-TW" sz="1600"/>
                        <a:t>+</a:t>
                      </a:r>
                      <a:r>
                        <a:rPr lang="zh-TW" altLang="en-US" sz="1600"/>
                        <a:t>分路口</a:t>
                      </a:r>
                      <a:r>
                        <a:rPr lang="en-US" altLang="zh-TW" sz="1600"/>
                        <a:t>)</a:t>
                      </a:r>
                      <a:endParaRPr lang="zh-TW" altLang="en-US" sz="1600"/>
                    </a:p>
                  </a:txBody>
                  <a:tcPr/>
                </a:tc>
                <a:tc>
                  <a:txBody>
                    <a:bodyPr/>
                    <a:lstStyle/>
                    <a:p>
                      <a:r>
                        <a:rPr lang="zh-TW" altLang="en-US" sz="1600"/>
                        <a:t>高精地圖</a:t>
                      </a:r>
                    </a:p>
                  </a:txBody>
                  <a:tcPr/>
                </a:tc>
                <a:extLst>
                  <a:ext uri="{0D108BD9-81ED-4DB2-BD59-A6C34878D82A}">
                    <a16:rowId xmlns:a16="http://schemas.microsoft.com/office/drawing/2014/main" val="415595559"/>
                  </a:ext>
                </a:extLst>
              </a:tr>
              <a:tr h="370840">
                <a:tc>
                  <a:txBody>
                    <a:bodyPr/>
                    <a:lstStyle/>
                    <a:p>
                      <a:r>
                        <a:rPr lang="zh-TW" altLang="en-US" sz="1600"/>
                        <a:t>資料更新頻率</a:t>
                      </a:r>
                    </a:p>
                  </a:txBody>
                  <a:tcPr/>
                </a:tc>
                <a:tc>
                  <a:txBody>
                    <a:bodyPr/>
                    <a:lstStyle/>
                    <a:p>
                      <a:r>
                        <a:rPr lang="zh-TW" altLang="en-US" sz="1600"/>
                        <a:t>瞬時路況動態資訊：≦</a:t>
                      </a:r>
                      <a:r>
                        <a:rPr lang="en-US" altLang="zh-TW" sz="1600"/>
                        <a:t>20</a:t>
                      </a:r>
                      <a:r>
                        <a:rPr lang="zh-TW" altLang="en-US" sz="1600"/>
                        <a:t>秒</a:t>
                      </a:r>
                      <a:endParaRPr lang="en-US" altLang="zh-TW" sz="1600"/>
                    </a:p>
                    <a:p>
                      <a:r>
                        <a:rPr lang="zh-TW" altLang="en-US" sz="1600"/>
                        <a:t>安全警示資訊：不定期瞬時發布</a:t>
                      </a:r>
                      <a:endParaRPr lang="en-US" altLang="zh-TW" sz="1600"/>
                    </a:p>
                    <a:p>
                      <a:r>
                        <a:rPr lang="zh-TW" altLang="en-US" sz="1600"/>
                        <a:t>動態號誌時制資訊：不定期瞬時發布</a:t>
                      </a:r>
                    </a:p>
                  </a:txBody>
                  <a:tcPr/>
                </a:tc>
                <a:tc>
                  <a:txBody>
                    <a:bodyPr/>
                    <a:lstStyle/>
                    <a:p>
                      <a:r>
                        <a:rPr lang="zh-TW" altLang="en-US" sz="1600"/>
                        <a:t>精準導引行駛資訊：</a:t>
                      </a:r>
                      <a:r>
                        <a:rPr lang="zh-TW" altLang="en-US" sz="1600">
                          <a:solidFill>
                            <a:srgbClr val="FF0000"/>
                          </a:solidFill>
                        </a:rPr>
                        <a:t>無間斷</a:t>
                      </a:r>
                      <a:r>
                        <a:rPr lang="zh-TW" altLang="en-US" sz="1600"/>
                        <a:t>持續更新</a:t>
                      </a:r>
                    </a:p>
                  </a:txBody>
                  <a:tcPr/>
                </a:tc>
                <a:extLst>
                  <a:ext uri="{0D108BD9-81ED-4DB2-BD59-A6C34878D82A}">
                    <a16:rowId xmlns:a16="http://schemas.microsoft.com/office/drawing/2014/main" val="221846997"/>
                  </a:ext>
                </a:extLst>
              </a:tr>
              <a:tr h="370840">
                <a:tc>
                  <a:txBody>
                    <a:bodyPr/>
                    <a:lstStyle/>
                    <a:p>
                      <a:r>
                        <a:rPr lang="zh-TW" altLang="en-US" sz="1600"/>
                        <a:t>通訊傳輸需求</a:t>
                      </a:r>
                    </a:p>
                  </a:txBody>
                  <a:tcPr/>
                </a:tc>
                <a:tc>
                  <a:txBody>
                    <a:bodyPr/>
                    <a:lstStyle/>
                    <a:p>
                      <a:r>
                        <a:rPr lang="zh-TW" altLang="en-US" sz="1600"/>
                        <a:t>資訊發送至車端</a:t>
                      </a:r>
                      <a:r>
                        <a:rPr lang="en-US" altLang="zh-TW" sz="1600"/>
                        <a:t>Latency</a:t>
                      </a:r>
                      <a:r>
                        <a:rPr lang="zh-TW" altLang="en-US" sz="1600"/>
                        <a:t> </a:t>
                      </a:r>
                      <a:r>
                        <a:rPr lang="en-US" altLang="zh-TW" sz="1600"/>
                        <a:t>&lt;</a:t>
                      </a:r>
                      <a:r>
                        <a:rPr lang="zh-TW" altLang="en-US" sz="1600"/>
                        <a:t> </a:t>
                      </a:r>
                      <a:r>
                        <a:rPr lang="en-US" altLang="zh-TW" sz="1600"/>
                        <a:t>300ms</a:t>
                      </a:r>
                      <a:endParaRPr lang="zh-TW" altLang="en-US" sz="1600"/>
                    </a:p>
                  </a:txBody>
                  <a:tcPr/>
                </a:tc>
                <a:tc>
                  <a:txBody>
                    <a:bodyPr/>
                    <a:lstStyle/>
                    <a:p>
                      <a:r>
                        <a:rPr lang="zh-TW" altLang="en-US" sz="1600"/>
                        <a:t>資訊發送</a:t>
                      </a:r>
                      <a:r>
                        <a:rPr lang="en-US" altLang="zh-TW" sz="1600">
                          <a:solidFill>
                            <a:srgbClr val="FF0000"/>
                          </a:solidFill>
                        </a:rPr>
                        <a:t>Latency</a:t>
                      </a:r>
                      <a:r>
                        <a:rPr lang="zh-TW" altLang="en-US" sz="1600">
                          <a:solidFill>
                            <a:srgbClr val="FF0000"/>
                          </a:solidFill>
                        </a:rPr>
                        <a:t> </a:t>
                      </a:r>
                      <a:r>
                        <a:rPr lang="en-US" altLang="zh-TW" sz="1600">
                          <a:solidFill>
                            <a:srgbClr val="FF0000"/>
                          </a:solidFill>
                        </a:rPr>
                        <a:t>&lt;</a:t>
                      </a:r>
                      <a:r>
                        <a:rPr lang="zh-TW" altLang="en-US" sz="1600">
                          <a:solidFill>
                            <a:srgbClr val="FF0000"/>
                          </a:solidFill>
                        </a:rPr>
                        <a:t> </a:t>
                      </a:r>
                      <a:r>
                        <a:rPr lang="en-US" altLang="zh-TW" sz="1600">
                          <a:solidFill>
                            <a:srgbClr val="FF0000"/>
                          </a:solidFill>
                        </a:rPr>
                        <a:t>100ms</a:t>
                      </a:r>
                      <a:endParaRPr lang="zh-TW" altLang="en-US" sz="1600">
                        <a:solidFill>
                          <a:srgbClr val="FF0000"/>
                        </a:solidFill>
                      </a:endParaRPr>
                    </a:p>
                  </a:txBody>
                  <a:tcPr/>
                </a:tc>
                <a:extLst>
                  <a:ext uri="{0D108BD9-81ED-4DB2-BD59-A6C34878D82A}">
                    <a16:rowId xmlns:a16="http://schemas.microsoft.com/office/drawing/2014/main" val="774111410"/>
                  </a:ext>
                </a:extLst>
              </a:tr>
              <a:tr h="370840">
                <a:tc>
                  <a:txBody>
                    <a:bodyPr/>
                    <a:lstStyle/>
                    <a:p>
                      <a:r>
                        <a:rPr lang="zh-TW" altLang="en-US" sz="1600"/>
                        <a:t>涵蓋時空需求</a:t>
                      </a:r>
                    </a:p>
                  </a:txBody>
                  <a:tcPr/>
                </a:tc>
                <a:tc>
                  <a:txBody>
                    <a:bodyPr/>
                    <a:lstStyle/>
                    <a:p>
                      <a:r>
                        <a:rPr lang="zh-TW" altLang="en-US" sz="1600"/>
                        <a:t>瞬時路況動態資訊：</a:t>
                      </a:r>
                      <a:r>
                        <a:rPr lang="en-US" altLang="zh-TW" sz="1600"/>
                        <a:t>80%</a:t>
                      </a:r>
                    </a:p>
                    <a:p>
                      <a:r>
                        <a:rPr lang="zh-TW" altLang="en-US" sz="1600"/>
                        <a:t>安全警示資訊：</a:t>
                      </a:r>
                      <a:r>
                        <a:rPr lang="en-US" altLang="zh-TW" sz="1600"/>
                        <a:t>100%</a:t>
                      </a:r>
                    </a:p>
                    <a:p>
                      <a:r>
                        <a:rPr lang="zh-TW" altLang="en-US" sz="1600"/>
                        <a:t>動態號誌時制資訊：</a:t>
                      </a:r>
                      <a:r>
                        <a:rPr lang="en-US" altLang="zh-TW" sz="1600"/>
                        <a:t>100%</a:t>
                      </a:r>
                      <a:endParaRPr lang="zh-TW" altLang="en-US" sz="1600"/>
                    </a:p>
                  </a:txBody>
                  <a:tcPr/>
                </a:tc>
                <a:tc>
                  <a:txBody>
                    <a:bodyPr/>
                    <a:lstStyle/>
                    <a:p>
                      <a:r>
                        <a:rPr lang="zh-TW" altLang="en-US" sz="1600"/>
                        <a:t>精準導引行駛資訊涵蓋</a:t>
                      </a:r>
                      <a:r>
                        <a:rPr lang="en-US" altLang="zh-TW" sz="1600">
                          <a:solidFill>
                            <a:srgbClr val="FF0000"/>
                          </a:solidFill>
                        </a:rPr>
                        <a:t>100%</a:t>
                      </a:r>
                      <a:endParaRPr lang="zh-TW" altLang="en-US" sz="1600">
                        <a:solidFill>
                          <a:srgbClr val="FF0000"/>
                        </a:solidFill>
                      </a:endParaRPr>
                    </a:p>
                  </a:txBody>
                  <a:tcPr/>
                </a:tc>
                <a:extLst>
                  <a:ext uri="{0D108BD9-81ED-4DB2-BD59-A6C34878D82A}">
                    <a16:rowId xmlns:a16="http://schemas.microsoft.com/office/drawing/2014/main" val="3160823669"/>
                  </a:ext>
                </a:extLst>
              </a:tr>
            </a:tbl>
          </a:graphicData>
        </a:graphic>
      </p:graphicFrame>
      <p:sp>
        <p:nvSpPr>
          <p:cNvPr id="13" name="文字方塊 12">
            <a:extLst>
              <a:ext uri="{FF2B5EF4-FFF2-40B4-BE49-F238E27FC236}">
                <a16:creationId xmlns:a16="http://schemas.microsoft.com/office/drawing/2014/main" id="{5D06066A-EE64-BA18-3755-8E5C62DD560D}"/>
              </a:ext>
            </a:extLst>
          </p:cNvPr>
          <p:cNvSpPr txBox="1"/>
          <p:nvPr/>
        </p:nvSpPr>
        <p:spPr>
          <a:xfrm>
            <a:off x="12621705" y="5153302"/>
            <a:ext cx="5166126" cy="923330"/>
          </a:xfrm>
          <a:prstGeom prst="rect">
            <a:avLst/>
          </a:prstGeom>
          <a:noFill/>
        </p:spPr>
        <p:txBody>
          <a:bodyPr wrap="square" rtlCol="0">
            <a:spAutoFit/>
          </a:bodyPr>
          <a:lstStyle/>
          <a:p>
            <a:r>
              <a:rPr lang="zh-TW" altLang="en-US"/>
              <a:t>交通監看拍攝距離遠、架設高、解析度要求較低</a:t>
            </a:r>
            <a:endParaRPr lang="en-US" altLang="zh-TW"/>
          </a:p>
          <a:p>
            <a:r>
              <a:rPr lang="zh-TW" altLang="en-US"/>
              <a:t>流量計算拍攝距離中、架設中、解析度要求普通</a:t>
            </a:r>
            <a:endParaRPr lang="en-US" altLang="zh-TW"/>
          </a:p>
          <a:p>
            <a:r>
              <a:rPr lang="zh-TW" altLang="en-US"/>
              <a:t>科技執法拍攝距離近、架設低、解析度要求較高</a:t>
            </a:r>
          </a:p>
        </p:txBody>
      </p:sp>
      <p:grpSp>
        <p:nvGrpSpPr>
          <p:cNvPr id="14" name="群組 13">
            <a:extLst>
              <a:ext uri="{FF2B5EF4-FFF2-40B4-BE49-F238E27FC236}">
                <a16:creationId xmlns:a16="http://schemas.microsoft.com/office/drawing/2014/main" id="{18A23A62-9B6A-B142-2102-6F7CC1BA70C4}"/>
              </a:ext>
            </a:extLst>
          </p:cNvPr>
          <p:cNvGrpSpPr>
            <a:grpSpLocks noChangeAspect="1"/>
          </p:cNvGrpSpPr>
          <p:nvPr/>
        </p:nvGrpSpPr>
        <p:grpSpPr>
          <a:xfrm>
            <a:off x="12191999" y="5364323"/>
            <a:ext cx="288001" cy="413160"/>
            <a:chOff x="880454" y="1103741"/>
            <a:chExt cx="461432" cy="661961"/>
          </a:xfrm>
        </p:grpSpPr>
        <p:sp>
          <p:nvSpPr>
            <p:cNvPr id="15" name="橢圓 14">
              <a:extLst>
                <a:ext uri="{FF2B5EF4-FFF2-40B4-BE49-F238E27FC236}">
                  <a16:creationId xmlns:a16="http://schemas.microsoft.com/office/drawing/2014/main" id="{5DC51D5E-B62A-66D7-7AD6-D59078368969}"/>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6" name="矩形 15">
              <a:extLst>
                <a:ext uri="{FF2B5EF4-FFF2-40B4-BE49-F238E27FC236}">
                  <a16:creationId xmlns:a16="http://schemas.microsoft.com/office/drawing/2014/main" id="{092B72EC-CC7C-4E53-51A5-F07AD6569FF2}"/>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7" name="橢圓 16">
              <a:extLst>
                <a:ext uri="{FF2B5EF4-FFF2-40B4-BE49-F238E27FC236}">
                  <a16:creationId xmlns:a16="http://schemas.microsoft.com/office/drawing/2014/main" id="{68118AF0-7B84-821B-F7A1-EED35DB980FD}"/>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8" name="矩形 17">
              <a:extLst>
                <a:ext uri="{FF2B5EF4-FFF2-40B4-BE49-F238E27FC236}">
                  <a16:creationId xmlns:a16="http://schemas.microsoft.com/office/drawing/2014/main" id="{D4C3F488-4FCC-C547-3EF9-58223D8517BF}"/>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pic>
        <p:nvPicPr>
          <p:cNvPr id="20" name="圖片 19">
            <a:extLst>
              <a:ext uri="{FF2B5EF4-FFF2-40B4-BE49-F238E27FC236}">
                <a16:creationId xmlns:a16="http://schemas.microsoft.com/office/drawing/2014/main" id="{31C83B27-9D41-5B1F-A243-19722D6146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1346" y="4590917"/>
            <a:ext cx="2595214" cy="1796687"/>
          </a:xfrm>
          <a:prstGeom prst="rect">
            <a:avLst/>
          </a:prstGeom>
        </p:spPr>
      </p:pic>
      <p:sp>
        <p:nvSpPr>
          <p:cNvPr id="21" name="文字方塊 20">
            <a:extLst>
              <a:ext uri="{FF2B5EF4-FFF2-40B4-BE49-F238E27FC236}">
                <a16:creationId xmlns:a16="http://schemas.microsoft.com/office/drawing/2014/main" id="{D5436405-DCD2-9C87-EED1-8278806D0DB7}"/>
              </a:ext>
            </a:extLst>
          </p:cNvPr>
          <p:cNvSpPr txBox="1"/>
          <p:nvPr/>
        </p:nvSpPr>
        <p:spPr>
          <a:xfrm>
            <a:off x="1643875" y="6387604"/>
            <a:ext cx="2612334" cy="369332"/>
          </a:xfrm>
          <a:prstGeom prst="rect">
            <a:avLst/>
          </a:prstGeom>
          <a:noFill/>
        </p:spPr>
        <p:txBody>
          <a:bodyPr wrap="square" rtlCol="0">
            <a:spAutoFit/>
          </a:bodyPr>
          <a:lstStyle/>
          <a:p>
            <a:pPr algn="ctr"/>
            <a:r>
              <a:rPr lang="zh-TW" altLang="en-US"/>
              <a:t>瞬時路況動態資訊</a:t>
            </a:r>
          </a:p>
        </p:txBody>
      </p:sp>
      <p:pic>
        <p:nvPicPr>
          <p:cNvPr id="22" name="圖片 21">
            <a:extLst>
              <a:ext uri="{FF2B5EF4-FFF2-40B4-BE49-F238E27FC236}">
                <a16:creationId xmlns:a16="http://schemas.microsoft.com/office/drawing/2014/main" id="{40367E79-909C-2EAB-5E57-3C2C4BBFEC03}"/>
              </a:ext>
            </a:extLst>
          </p:cNvPr>
          <p:cNvPicPr>
            <a:picLocks noChangeAspect="1"/>
          </p:cNvPicPr>
          <p:nvPr/>
        </p:nvPicPr>
        <p:blipFill>
          <a:blip r:embed="rId3"/>
          <a:stretch>
            <a:fillRect/>
          </a:stretch>
        </p:blipFill>
        <p:spPr>
          <a:xfrm>
            <a:off x="7601698" y="4590917"/>
            <a:ext cx="2678691" cy="1798829"/>
          </a:xfrm>
          <a:prstGeom prst="rect">
            <a:avLst/>
          </a:prstGeom>
        </p:spPr>
      </p:pic>
      <p:sp>
        <p:nvSpPr>
          <p:cNvPr id="23" name="文字方塊 22">
            <a:extLst>
              <a:ext uri="{FF2B5EF4-FFF2-40B4-BE49-F238E27FC236}">
                <a16:creationId xmlns:a16="http://schemas.microsoft.com/office/drawing/2014/main" id="{42FBEA03-6EE6-54A8-F983-58F2453C7E97}"/>
              </a:ext>
            </a:extLst>
          </p:cNvPr>
          <p:cNvSpPr txBox="1"/>
          <p:nvPr/>
        </p:nvSpPr>
        <p:spPr>
          <a:xfrm>
            <a:off x="7601697" y="6387604"/>
            <a:ext cx="2678691" cy="369332"/>
          </a:xfrm>
          <a:prstGeom prst="rect">
            <a:avLst/>
          </a:prstGeom>
          <a:noFill/>
        </p:spPr>
        <p:txBody>
          <a:bodyPr wrap="square" rtlCol="0">
            <a:spAutoFit/>
          </a:bodyPr>
          <a:lstStyle/>
          <a:p>
            <a:pPr algn="ctr"/>
            <a:r>
              <a:rPr lang="zh-TW" altLang="en-US"/>
              <a:t>動態號誌時制資訊</a:t>
            </a:r>
          </a:p>
        </p:txBody>
      </p:sp>
      <p:sp>
        <p:nvSpPr>
          <p:cNvPr id="24" name="文字方塊 23">
            <a:extLst>
              <a:ext uri="{FF2B5EF4-FFF2-40B4-BE49-F238E27FC236}">
                <a16:creationId xmlns:a16="http://schemas.microsoft.com/office/drawing/2014/main" id="{DC2D0353-E683-6995-33C5-7CC47BD48394}"/>
              </a:ext>
            </a:extLst>
          </p:cNvPr>
          <p:cNvSpPr txBox="1"/>
          <p:nvPr/>
        </p:nvSpPr>
        <p:spPr>
          <a:xfrm>
            <a:off x="4622786" y="6387604"/>
            <a:ext cx="2612334" cy="369332"/>
          </a:xfrm>
          <a:prstGeom prst="rect">
            <a:avLst/>
          </a:prstGeom>
          <a:noFill/>
        </p:spPr>
        <p:txBody>
          <a:bodyPr wrap="square" rtlCol="0">
            <a:spAutoFit/>
          </a:bodyPr>
          <a:lstStyle/>
          <a:p>
            <a:pPr algn="ctr"/>
            <a:r>
              <a:rPr lang="zh-TW" altLang="en-US"/>
              <a:t>安全警示資訊</a:t>
            </a:r>
          </a:p>
        </p:txBody>
      </p:sp>
      <p:pic>
        <p:nvPicPr>
          <p:cNvPr id="26" name="圖片 25">
            <a:extLst>
              <a:ext uri="{FF2B5EF4-FFF2-40B4-BE49-F238E27FC236}">
                <a16:creationId xmlns:a16="http://schemas.microsoft.com/office/drawing/2014/main" id="{9D8147B4-B510-642A-50DC-076D622501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7640" y="4585705"/>
            <a:ext cx="2324804" cy="1796687"/>
          </a:xfrm>
          <a:prstGeom prst="rect">
            <a:avLst/>
          </a:prstGeom>
        </p:spPr>
      </p:pic>
    </p:spTree>
    <p:extLst>
      <p:ext uri="{BB962C8B-B14F-4D97-AF65-F5344CB8AC3E}">
        <p14:creationId xmlns:p14="http://schemas.microsoft.com/office/powerpoint/2010/main" val="3332587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B1C1F5-B181-E12D-BF93-FEDCDE21DCE7}"/>
              </a:ext>
            </a:extLst>
          </p:cNvPr>
          <p:cNvSpPr>
            <a:spLocks noGrp="1"/>
          </p:cNvSpPr>
          <p:nvPr>
            <p:ph type="title"/>
          </p:nvPr>
        </p:nvSpPr>
        <p:spPr/>
        <p:txBody>
          <a:bodyPr/>
          <a:lstStyle/>
          <a:p>
            <a:r>
              <a:rPr lang="en-US" altLang="zh-TW"/>
              <a:t>Roadmap</a:t>
            </a:r>
            <a:endParaRPr lang="zh-TW" altLang="en-US"/>
          </a:p>
        </p:txBody>
      </p:sp>
      <p:sp>
        <p:nvSpPr>
          <p:cNvPr id="3" name="投影片編號版面配置區 2">
            <a:extLst>
              <a:ext uri="{FF2B5EF4-FFF2-40B4-BE49-F238E27FC236}">
                <a16:creationId xmlns:a16="http://schemas.microsoft.com/office/drawing/2014/main" id="{74B2496A-7369-BAE2-7CC4-FBCE7BE3EAD8}"/>
              </a:ext>
            </a:extLst>
          </p:cNvPr>
          <p:cNvSpPr>
            <a:spLocks noGrp="1"/>
          </p:cNvSpPr>
          <p:nvPr>
            <p:ph type="sldNum" sz="quarter" idx="12"/>
          </p:nvPr>
        </p:nvSpPr>
        <p:spPr/>
        <p:txBody>
          <a:bodyPr/>
          <a:lstStyle/>
          <a:p>
            <a:pPr algn="ctr"/>
            <a:fld id="{6E290225-7458-4E5F-AFE5-E142CAAEBF37}" type="slidenum">
              <a:rPr lang="en-US" smtClean="0"/>
              <a:pPr algn="ctr"/>
              <a:t>58</a:t>
            </a:fld>
            <a:endParaRPr lang="en-US"/>
          </a:p>
        </p:txBody>
      </p:sp>
      <p:pic>
        <p:nvPicPr>
          <p:cNvPr id="5" name="圖片 4">
            <a:extLst>
              <a:ext uri="{FF2B5EF4-FFF2-40B4-BE49-F238E27FC236}">
                <a16:creationId xmlns:a16="http://schemas.microsoft.com/office/drawing/2014/main" id="{685B8615-FC6A-177F-E39E-EC9C8849D0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91130" y="1986090"/>
            <a:ext cx="7459241" cy="4195823"/>
          </a:xfrm>
          <a:prstGeom prst="rect">
            <a:avLst/>
          </a:prstGeom>
        </p:spPr>
      </p:pic>
      <p:cxnSp>
        <p:nvCxnSpPr>
          <p:cNvPr id="8" name="直線接點 7">
            <a:extLst>
              <a:ext uri="{FF2B5EF4-FFF2-40B4-BE49-F238E27FC236}">
                <a16:creationId xmlns:a16="http://schemas.microsoft.com/office/drawing/2014/main" id="{89BD73B1-2872-EA12-4E66-F7D2D2C0FFD8}"/>
              </a:ext>
            </a:extLst>
          </p:cNvPr>
          <p:cNvCxnSpPr>
            <a:cxnSpLocks/>
          </p:cNvCxnSpPr>
          <p:nvPr/>
        </p:nvCxnSpPr>
        <p:spPr>
          <a:xfrm>
            <a:off x="954903" y="1337199"/>
            <a:ext cx="0" cy="4963334"/>
          </a:xfrm>
          <a:prstGeom prst="line">
            <a:avLst/>
          </a:prstGeom>
          <a:ln w="3810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0CCC0990-C44D-1FC9-995A-67F17A822332}"/>
              </a:ext>
            </a:extLst>
          </p:cNvPr>
          <p:cNvCxnSpPr>
            <a:cxnSpLocks/>
          </p:cNvCxnSpPr>
          <p:nvPr/>
        </p:nvCxnSpPr>
        <p:spPr>
          <a:xfrm flipH="1">
            <a:off x="954903" y="6269885"/>
            <a:ext cx="10398897" cy="0"/>
          </a:xfrm>
          <a:prstGeom prst="line">
            <a:avLst/>
          </a:prstGeom>
          <a:ln w="3810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D1D13B38-4B02-C766-48E5-97821CD2F7BB}"/>
              </a:ext>
            </a:extLst>
          </p:cNvPr>
          <p:cNvSpPr txBox="1"/>
          <p:nvPr/>
        </p:nvSpPr>
        <p:spPr>
          <a:xfrm>
            <a:off x="1832381" y="3784108"/>
            <a:ext cx="2009461" cy="369332"/>
          </a:xfrm>
          <a:prstGeom prst="rect">
            <a:avLst/>
          </a:prstGeom>
          <a:noFill/>
        </p:spPr>
        <p:txBody>
          <a:bodyPr wrap="square" rtlCol="0">
            <a:spAutoFit/>
          </a:bodyPr>
          <a:lstStyle/>
          <a:p>
            <a:r>
              <a:rPr lang="en-US" altLang="zh-TW" b="1"/>
              <a:t>RW-</a:t>
            </a:r>
            <a:r>
              <a:rPr lang="zh-TW" altLang="en-US" b="1"/>
              <a:t> </a:t>
            </a:r>
            <a:r>
              <a:rPr lang="en-US" altLang="zh-TW" b="1"/>
              <a:t>1000</a:t>
            </a:r>
            <a:endParaRPr lang="zh-TW" altLang="en-US" b="1"/>
          </a:p>
        </p:txBody>
      </p:sp>
      <p:sp>
        <p:nvSpPr>
          <p:cNvPr id="37" name="文字方塊 36">
            <a:extLst>
              <a:ext uri="{FF2B5EF4-FFF2-40B4-BE49-F238E27FC236}">
                <a16:creationId xmlns:a16="http://schemas.microsoft.com/office/drawing/2014/main" id="{D212614F-58F2-DD5F-0DE9-0E97AF562BAF}"/>
              </a:ext>
            </a:extLst>
          </p:cNvPr>
          <p:cNvSpPr txBox="1"/>
          <p:nvPr/>
        </p:nvSpPr>
        <p:spPr>
          <a:xfrm>
            <a:off x="1580293" y="1158172"/>
            <a:ext cx="2339992" cy="369332"/>
          </a:xfrm>
          <a:prstGeom prst="rect">
            <a:avLst/>
          </a:prstGeom>
          <a:noFill/>
        </p:spPr>
        <p:txBody>
          <a:bodyPr wrap="square" rtlCol="0">
            <a:spAutoFit/>
          </a:bodyPr>
          <a:lstStyle/>
          <a:p>
            <a:r>
              <a:rPr lang="en-US" altLang="zh-TW" b="1"/>
              <a:t>ARMS 1.5</a:t>
            </a:r>
            <a:r>
              <a:rPr lang="zh-TW" altLang="en-US" b="1"/>
              <a:t> </a:t>
            </a:r>
            <a:r>
              <a:rPr lang="en-US" altLang="zh-TW" b="1"/>
              <a:t>(</a:t>
            </a:r>
            <a:r>
              <a:rPr lang="zh-TW" altLang="en-US" b="1"/>
              <a:t>資產管理</a:t>
            </a:r>
            <a:r>
              <a:rPr lang="en-US" altLang="zh-TW" b="1"/>
              <a:t>)</a:t>
            </a:r>
            <a:endParaRPr lang="zh-TW" altLang="en-US" b="1"/>
          </a:p>
        </p:txBody>
      </p:sp>
      <p:sp>
        <p:nvSpPr>
          <p:cNvPr id="43" name="文字方塊 42">
            <a:extLst>
              <a:ext uri="{FF2B5EF4-FFF2-40B4-BE49-F238E27FC236}">
                <a16:creationId xmlns:a16="http://schemas.microsoft.com/office/drawing/2014/main" id="{F6E97045-8AA2-1E0E-9418-1D8390ADB7CF}"/>
              </a:ext>
            </a:extLst>
          </p:cNvPr>
          <p:cNvSpPr txBox="1"/>
          <p:nvPr/>
        </p:nvSpPr>
        <p:spPr>
          <a:xfrm>
            <a:off x="1639188" y="4629583"/>
            <a:ext cx="2136459" cy="1569660"/>
          </a:xfrm>
          <a:prstGeom prst="rect">
            <a:avLst/>
          </a:prstGeom>
          <a:noFill/>
        </p:spPr>
        <p:txBody>
          <a:bodyPr wrap="square" rtlCol="0">
            <a:spAutoFit/>
          </a:bodyPr>
          <a:lstStyle/>
          <a:p>
            <a:r>
              <a:rPr lang="en-US" altLang="zh-TW" sz="1600"/>
              <a:t> </a:t>
            </a:r>
            <a:r>
              <a:rPr lang="zh-TW" altLang="en-US" sz="1600"/>
              <a:t>  </a:t>
            </a:r>
            <a:r>
              <a:rPr lang="en-US" altLang="zh-TW" sz="1600"/>
              <a:t>STM64</a:t>
            </a:r>
          </a:p>
          <a:p>
            <a:r>
              <a:rPr lang="en-US" altLang="zh-TW" sz="1600"/>
              <a:t>   </a:t>
            </a:r>
            <a:r>
              <a:rPr lang="zh-TW" altLang="en-US" sz="1600"/>
              <a:t>故障偵測</a:t>
            </a:r>
            <a:endParaRPr lang="en-US" altLang="zh-TW" sz="1600"/>
          </a:p>
          <a:p>
            <a:r>
              <a:rPr lang="zh-TW" altLang="en-US" sz="1600"/>
              <a:t>   號誌</a:t>
            </a:r>
            <a:r>
              <a:rPr lang="en-US" altLang="zh-TW" sz="1600"/>
              <a:t>status </a:t>
            </a:r>
            <a:r>
              <a:rPr lang="zh-TW" altLang="en-US" sz="1600"/>
              <a:t>偵測</a:t>
            </a:r>
            <a:endParaRPr lang="en-US" altLang="zh-TW" sz="1600"/>
          </a:p>
          <a:p>
            <a:r>
              <a:rPr lang="zh-TW" altLang="en-US" sz="1600"/>
              <a:t>   </a:t>
            </a:r>
            <a:r>
              <a:rPr lang="en-US" altLang="zh-TW" sz="1600"/>
              <a:t>Wi-Fi</a:t>
            </a:r>
            <a:r>
              <a:rPr lang="zh-TW" altLang="en-US" sz="1600"/>
              <a:t> </a:t>
            </a:r>
            <a:r>
              <a:rPr lang="en-US" altLang="zh-TW" sz="1600"/>
              <a:t>Mesh</a:t>
            </a:r>
          </a:p>
          <a:p>
            <a:r>
              <a:rPr lang="en-US" altLang="zh-TW" sz="1600"/>
              <a:t>   NBIOT/LTM</a:t>
            </a:r>
          </a:p>
          <a:p>
            <a:r>
              <a:rPr lang="en-US" altLang="zh-TW" sz="1600"/>
              <a:t>   Single Power</a:t>
            </a:r>
            <a:endParaRPr lang="zh-TW" altLang="en-US" sz="1600"/>
          </a:p>
        </p:txBody>
      </p:sp>
      <p:sp>
        <p:nvSpPr>
          <p:cNvPr id="44" name="文字方塊 43">
            <a:extLst>
              <a:ext uri="{FF2B5EF4-FFF2-40B4-BE49-F238E27FC236}">
                <a16:creationId xmlns:a16="http://schemas.microsoft.com/office/drawing/2014/main" id="{22BB880E-4856-9EB6-E9ED-E957661E5AA8}"/>
              </a:ext>
            </a:extLst>
          </p:cNvPr>
          <p:cNvSpPr txBox="1"/>
          <p:nvPr/>
        </p:nvSpPr>
        <p:spPr>
          <a:xfrm>
            <a:off x="1580294" y="1534967"/>
            <a:ext cx="1941853" cy="1815882"/>
          </a:xfrm>
          <a:prstGeom prst="rect">
            <a:avLst/>
          </a:prstGeom>
          <a:noFill/>
        </p:spPr>
        <p:txBody>
          <a:bodyPr wrap="square" rtlCol="0">
            <a:spAutoFit/>
          </a:bodyPr>
          <a:lstStyle/>
          <a:p>
            <a:pPr marL="285750" indent="-285750">
              <a:buFontTx/>
              <a:buChar char="-"/>
            </a:pPr>
            <a:r>
              <a:rPr lang="en-US" altLang="zh-TW" sz="1600"/>
              <a:t>TSL Assets Mgt</a:t>
            </a:r>
          </a:p>
          <a:p>
            <a:pPr marL="285750" indent="-285750">
              <a:buFontTx/>
              <a:buChar char="-"/>
            </a:pPr>
            <a:r>
              <a:rPr lang="en-US" altLang="zh-TW" sz="1600"/>
              <a:t>Diagnostic</a:t>
            </a:r>
          </a:p>
          <a:p>
            <a:pPr marL="285750" indent="-285750">
              <a:buFontTx/>
              <a:buChar char="-"/>
            </a:pPr>
            <a:r>
              <a:rPr lang="en-US" altLang="zh-TW" sz="1600"/>
              <a:t>Humic Centric</a:t>
            </a:r>
          </a:p>
          <a:p>
            <a:pPr marL="285750" indent="-285750">
              <a:buFontTx/>
              <a:buChar char="-"/>
            </a:pPr>
            <a:r>
              <a:rPr lang="en-US" altLang="zh-TW" sz="1600"/>
              <a:t>PMS</a:t>
            </a:r>
          </a:p>
          <a:p>
            <a:endParaRPr lang="en-US" altLang="zh-TW" sz="1600"/>
          </a:p>
          <a:p>
            <a:pPr marL="285750" indent="-285750">
              <a:buFontTx/>
              <a:buChar char="-"/>
            </a:pPr>
            <a:endParaRPr lang="en-US" altLang="zh-TW" sz="1600"/>
          </a:p>
          <a:p>
            <a:pPr marL="285750" indent="-285750">
              <a:buFontTx/>
              <a:buChar char="-"/>
            </a:pPr>
            <a:endParaRPr lang="zh-TW" altLang="en-US" sz="1600"/>
          </a:p>
        </p:txBody>
      </p:sp>
      <p:sp>
        <p:nvSpPr>
          <p:cNvPr id="46" name="文字方塊 45">
            <a:extLst>
              <a:ext uri="{FF2B5EF4-FFF2-40B4-BE49-F238E27FC236}">
                <a16:creationId xmlns:a16="http://schemas.microsoft.com/office/drawing/2014/main" id="{AAB21E03-B8CD-D9EC-AF5D-F288AFCCBAF9}"/>
              </a:ext>
            </a:extLst>
          </p:cNvPr>
          <p:cNvSpPr txBox="1"/>
          <p:nvPr/>
        </p:nvSpPr>
        <p:spPr>
          <a:xfrm>
            <a:off x="9951420" y="6300533"/>
            <a:ext cx="2115906" cy="369332"/>
          </a:xfrm>
          <a:prstGeom prst="rect">
            <a:avLst/>
          </a:prstGeom>
          <a:noFill/>
        </p:spPr>
        <p:txBody>
          <a:bodyPr wrap="square" rtlCol="0">
            <a:spAutoFit/>
          </a:bodyPr>
          <a:lstStyle/>
          <a:p>
            <a:r>
              <a:rPr lang="en-US" altLang="zh-TW"/>
              <a:t>Level of Smart Road</a:t>
            </a:r>
            <a:endParaRPr lang="zh-TW" altLang="en-US"/>
          </a:p>
        </p:txBody>
      </p:sp>
      <p:sp>
        <p:nvSpPr>
          <p:cNvPr id="47" name="文字方塊 46">
            <a:extLst>
              <a:ext uri="{FF2B5EF4-FFF2-40B4-BE49-F238E27FC236}">
                <a16:creationId xmlns:a16="http://schemas.microsoft.com/office/drawing/2014/main" id="{46D69953-61F8-64F8-844E-21F722752014}"/>
              </a:ext>
            </a:extLst>
          </p:cNvPr>
          <p:cNvSpPr txBox="1"/>
          <p:nvPr/>
        </p:nvSpPr>
        <p:spPr>
          <a:xfrm>
            <a:off x="376535" y="1478011"/>
            <a:ext cx="461665" cy="1497232"/>
          </a:xfrm>
          <a:prstGeom prst="rect">
            <a:avLst/>
          </a:prstGeom>
          <a:noFill/>
        </p:spPr>
        <p:txBody>
          <a:bodyPr vert="eaVert" wrap="square" rtlCol="0">
            <a:spAutoFit/>
          </a:bodyPr>
          <a:lstStyle/>
          <a:p>
            <a:pPr algn="ctr"/>
            <a:r>
              <a:rPr lang="en-US" altLang="zh-TW"/>
              <a:t>ARMS &amp; VA</a:t>
            </a:r>
            <a:endParaRPr lang="zh-TW" altLang="en-US"/>
          </a:p>
        </p:txBody>
      </p:sp>
      <p:sp>
        <p:nvSpPr>
          <p:cNvPr id="4" name="文字方塊 3">
            <a:extLst>
              <a:ext uri="{FF2B5EF4-FFF2-40B4-BE49-F238E27FC236}">
                <a16:creationId xmlns:a16="http://schemas.microsoft.com/office/drawing/2014/main" id="{5E4412FD-031F-4039-6735-88040DF91755}"/>
              </a:ext>
            </a:extLst>
          </p:cNvPr>
          <p:cNvSpPr txBox="1"/>
          <p:nvPr/>
        </p:nvSpPr>
        <p:spPr>
          <a:xfrm>
            <a:off x="12420600" y="2519467"/>
            <a:ext cx="6096000" cy="1754326"/>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stStyle>
          <a:p>
            <a:r>
              <a:rPr lang="zh-TW" altLang="en-US"/>
              <a:t>主要四大產品說明 </a:t>
            </a:r>
            <a:r>
              <a:rPr lang="en-US" altLang="zh-TW"/>
              <a:t>(</a:t>
            </a:r>
            <a:r>
              <a:rPr lang="zh-TW" altLang="en-US"/>
              <a:t>放在一頁</a:t>
            </a:r>
            <a:r>
              <a:rPr lang="en-US" altLang="zh-TW"/>
              <a:t>)</a:t>
            </a:r>
          </a:p>
          <a:p>
            <a:pPr lvl="1"/>
            <a:r>
              <a:rPr lang="zh-TW" altLang="en-US"/>
              <a:t>智能化紅綠燈</a:t>
            </a:r>
            <a:r>
              <a:rPr lang="en-US" altLang="zh-TW"/>
              <a:t>A</a:t>
            </a:r>
            <a:r>
              <a:rPr lang="zh-TW" altLang="en-US"/>
              <a:t> </a:t>
            </a:r>
            <a:r>
              <a:rPr lang="en-US" altLang="zh-TW"/>
              <a:t>– </a:t>
            </a:r>
            <a:r>
              <a:rPr lang="zh-TW" altLang="en-US"/>
              <a:t>結合紅綠燈的故障偵測與網路通報管理</a:t>
            </a:r>
            <a:endParaRPr lang="en-US" altLang="zh-TW"/>
          </a:p>
          <a:p>
            <a:pPr lvl="1"/>
            <a:r>
              <a:rPr lang="zh-TW" altLang="en-US"/>
              <a:t>智能化紅綠燈 </a:t>
            </a:r>
            <a:r>
              <a:rPr lang="en-US" altLang="zh-TW"/>
              <a:t>B</a:t>
            </a:r>
            <a:r>
              <a:rPr lang="zh-TW" altLang="en-US"/>
              <a:t> </a:t>
            </a:r>
            <a:r>
              <a:rPr lang="en-US" altLang="zh-TW"/>
              <a:t>– </a:t>
            </a:r>
            <a:r>
              <a:rPr lang="zh-TW" altLang="en-US"/>
              <a:t>結合車流監控計算</a:t>
            </a:r>
            <a:endParaRPr lang="en-US" altLang="zh-TW"/>
          </a:p>
          <a:p>
            <a:pPr lvl="1"/>
            <a:r>
              <a:rPr lang="zh-TW" altLang="en-US"/>
              <a:t>智能化紅綠燈 </a:t>
            </a:r>
            <a:r>
              <a:rPr lang="en-US" altLang="zh-TW"/>
              <a:t>C</a:t>
            </a:r>
            <a:r>
              <a:rPr lang="zh-TW" altLang="en-US"/>
              <a:t> </a:t>
            </a:r>
            <a:r>
              <a:rPr lang="en-US" altLang="zh-TW"/>
              <a:t>– </a:t>
            </a:r>
            <a:r>
              <a:rPr lang="zh-TW" altLang="en-US"/>
              <a:t>科技執法 </a:t>
            </a:r>
            <a:endParaRPr lang="en-US" altLang="zh-TW"/>
          </a:p>
          <a:p>
            <a:pPr lvl="1"/>
            <a:r>
              <a:rPr lang="zh-TW" altLang="en-US"/>
              <a:t>智能化紅綠燈 </a:t>
            </a:r>
            <a:r>
              <a:rPr lang="en-US" altLang="zh-TW"/>
              <a:t>D – </a:t>
            </a:r>
            <a:r>
              <a:rPr lang="zh-TW" altLang="en-US"/>
              <a:t>結合 </a:t>
            </a:r>
            <a:r>
              <a:rPr lang="en-US" altLang="zh-TW"/>
              <a:t>RSU…</a:t>
            </a:r>
          </a:p>
        </p:txBody>
      </p:sp>
      <p:sp>
        <p:nvSpPr>
          <p:cNvPr id="10" name="文字方塊 9">
            <a:extLst>
              <a:ext uri="{FF2B5EF4-FFF2-40B4-BE49-F238E27FC236}">
                <a16:creationId xmlns:a16="http://schemas.microsoft.com/office/drawing/2014/main" id="{BE52E616-1D98-E33F-B017-53D3CEE06B20}"/>
              </a:ext>
            </a:extLst>
          </p:cNvPr>
          <p:cNvSpPr txBox="1"/>
          <p:nvPr/>
        </p:nvSpPr>
        <p:spPr>
          <a:xfrm>
            <a:off x="3958343" y="3845529"/>
            <a:ext cx="2009461" cy="369332"/>
          </a:xfrm>
          <a:prstGeom prst="rect">
            <a:avLst/>
          </a:prstGeom>
          <a:noFill/>
        </p:spPr>
        <p:txBody>
          <a:bodyPr wrap="square" rtlCol="0">
            <a:spAutoFit/>
          </a:bodyPr>
          <a:lstStyle/>
          <a:p>
            <a:r>
              <a:rPr lang="en-US" altLang="zh-TW" b="1"/>
              <a:t>RW-</a:t>
            </a:r>
            <a:r>
              <a:rPr lang="zh-TW" altLang="en-US" b="1"/>
              <a:t> </a:t>
            </a:r>
            <a:r>
              <a:rPr lang="en-US" altLang="zh-TW" b="1"/>
              <a:t>3000</a:t>
            </a:r>
            <a:endParaRPr lang="zh-TW" altLang="en-US" b="1"/>
          </a:p>
        </p:txBody>
      </p:sp>
      <p:sp>
        <p:nvSpPr>
          <p:cNvPr id="11" name="矩形 10">
            <a:extLst>
              <a:ext uri="{FF2B5EF4-FFF2-40B4-BE49-F238E27FC236}">
                <a16:creationId xmlns:a16="http://schemas.microsoft.com/office/drawing/2014/main" id="{4269DAA7-8371-CDAB-80CF-D0490C756B3F}"/>
              </a:ext>
            </a:extLst>
          </p:cNvPr>
          <p:cNvSpPr/>
          <p:nvPr/>
        </p:nvSpPr>
        <p:spPr>
          <a:xfrm>
            <a:off x="8366705" y="4242279"/>
            <a:ext cx="1134568" cy="43688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1B7A55D5-20E1-0F6D-97BB-90D8F6CA93D3}"/>
              </a:ext>
            </a:extLst>
          </p:cNvPr>
          <p:cNvSpPr txBox="1"/>
          <p:nvPr/>
        </p:nvSpPr>
        <p:spPr>
          <a:xfrm>
            <a:off x="8348019" y="3886336"/>
            <a:ext cx="2009461" cy="369332"/>
          </a:xfrm>
          <a:prstGeom prst="rect">
            <a:avLst/>
          </a:prstGeom>
          <a:noFill/>
        </p:spPr>
        <p:txBody>
          <a:bodyPr wrap="square" rtlCol="0">
            <a:spAutoFit/>
          </a:bodyPr>
          <a:lstStyle/>
          <a:p>
            <a:r>
              <a:rPr lang="en-US" altLang="zh-TW" b="1"/>
              <a:t>RW - 5000</a:t>
            </a:r>
            <a:endParaRPr lang="zh-TW" altLang="en-US" b="1"/>
          </a:p>
        </p:txBody>
      </p:sp>
      <p:sp>
        <p:nvSpPr>
          <p:cNvPr id="49" name="文字方塊 48">
            <a:extLst>
              <a:ext uri="{FF2B5EF4-FFF2-40B4-BE49-F238E27FC236}">
                <a16:creationId xmlns:a16="http://schemas.microsoft.com/office/drawing/2014/main" id="{9CB7DC5C-8CB6-5465-3C52-4B65317C09CA}"/>
              </a:ext>
            </a:extLst>
          </p:cNvPr>
          <p:cNvSpPr txBox="1"/>
          <p:nvPr/>
        </p:nvSpPr>
        <p:spPr>
          <a:xfrm>
            <a:off x="3748612" y="4670647"/>
            <a:ext cx="2136459" cy="2308324"/>
          </a:xfrm>
          <a:prstGeom prst="rect">
            <a:avLst/>
          </a:prstGeom>
          <a:noFill/>
        </p:spPr>
        <p:txBody>
          <a:bodyPr wrap="square" rtlCol="0">
            <a:spAutoFit/>
          </a:bodyPr>
          <a:lstStyle/>
          <a:p>
            <a:r>
              <a:rPr lang="en-US" altLang="zh-TW" sz="1600"/>
              <a:t>    </a:t>
            </a:r>
            <a:r>
              <a:rPr lang="en-US" altLang="zh-TW" sz="1600" err="1"/>
              <a:t>Novatek</a:t>
            </a:r>
            <a:r>
              <a:rPr lang="en-US" altLang="zh-TW" sz="1600"/>
              <a:t> / </a:t>
            </a:r>
            <a:r>
              <a:rPr lang="en-US" altLang="zh-TW" sz="1600" err="1"/>
              <a:t>Amberalla</a:t>
            </a:r>
            <a:endParaRPr lang="en-US" altLang="zh-TW" sz="1600"/>
          </a:p>
          <a:p>
            <a:r>
              <a:rPr lang="en-US" altLang="zh-TW" sz="1600"/>
              <a:t>    2-3 </a:t>
            </a:r>
            <a:r>
              <a:rPr lang="en-US" altLang="zh-TW" sz="1600" err="1"/>
              <a:t>MultiView</a:t>
            </a:r>
            <a:endParaRPr lang="en-US" altLang="zh-TW" sz="1600"/>
          </a:p>
          <a:p>
            <a:r>
              <a:rPr lang="en-US" altLang="zh-TW" sz="1600"/>
              <a:t>    AI Video Analytics</a:t>
            </a:r>
          </a:p>
          <a:p>
            <a:r>
              <a:rPr lang="en-US" altLang="zh-TW" sz="1600"/>
              <a:t>    H.264 Full HD </a:t>
            </a:r>
          </a:p>
          <a:p>
            <a:r>
              <a:rPr lang="en-US" altLang="zh-TW" sz="1600"/>
              <a:t>   </a:t>
            </a:r>
            <a:r>
              <a:rPr lang="zh-TW" altLang="en-US" sz="1600"/>
              <a:t> </a:t>
            </a:r>
            <a:r>
              <a:rPr lang="en-US" altLang="zh-TW" sz="1600"/>
              <a:t>Traffic Flow Mgt</a:t>
            </a:r>
          </a:p>
          <a:p>
            <a:r>
              <a:rPr lang="en-US" altLang="zh-TW" sz="1600"/>
              <a:t>    Law Enforcement </a:t>
            </a:r>
          </a:p>
          <a:p>
            <a:r>
              <a:rPr lang="en-US" altLang="zh-TW" sz="1600"/>
              <a:t>  </a:t>
            </a:r>
          </a:p>
          <a:p>
            <a:r>
              <a:rPr lang="en-US" altLang="zh-TW" sz="1600"/>
              <a:t>  </a:t>
            </a:r>
          </a:p>
          <a:p>
            <a:endParaRPr lang="zh-TW" altLang="en-US" sz="1600"/>
          </a:p>
        </p:txBody>
      </p:sp>
      <p:cxnSp>
        <p:nvCxnSpPr>
          <p:cNvPr id="18" name="直線接點 17">
            <a:extLst>
              <a:ext uri="{FF2B5EF4-FFF2-40B4-BE49-F238E27FC236}">
                <a16:creationId xmlns:a16="http://schemas.microsoft.com/office/drawing/2014/main" id="{37B97F79-F399-025F-9FA1-F8E5C4C61903}"/>
              </a:ext>
            </a:extLst>
          </p:cNvPr>
          <p:cNvCxnSpPr>
            <a:cxnSpLocks/>
          </p:cNvCxnSpPr>
          <p:nvPr/>
        </p:nvCxnSpPr>
        <p:spPr>
          <a:xfrm flipH="1">
            <a:off x="930497" y="3544203"/>
            <a:ext cx="10398897" cy="0"/>
          </a:xfrm>
          <a:prstGeom prst="line">
            <a:avLst/>
          </a:prstGeom>
          <a:ln w="3810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AAA4066-B9E1-36DC-3F52-0043B7B7CAB2}"/>
              </a:ext>
            </a:extLst>
          </p:cNvPr>
          <p:cNvSpPr txBox="1"/>
          <p:nvPr/>
        </p:nvSpPr>
        <p:spPr>
          <a:xfrm>
            <a:off x="422021" y="3770469"/>
            <a:ext cx="461665" cy="1390811"/>
          </a:xfrm>
          <a:prstGeom prst="rect">
            <a:avLst/>
          </a:prstGeom>
          <a:noFill/>
        </p:spPr>
        <p:txBody>
          <a:bodyPr vert="eaVert" wrap="square" rtlCol="0">
            <a:spAutoFit/>
          </a:bodyPr>
          <a:lstStyle/>
          <a:p>
            <a:pPr algn="ctr"/>
            <a:r>
              <a:rPr lang="en-US" altLang="zh-TW"/>
              <a:t>Platform</a:t>
            </a:r>
            <a:endParaRPr lang="zh-TW" altLang="en-US"/>
          </a:p>
        </p:txBody>
      </p:sp>
      <p:pic>
        <p:nvPicPr>
          <p:cNvPr id="50" name="Picture 2">
            <a:extLst>
              <a:ext uri="{FF2B5EF4-FFF2-40B4-BE49-F238E27FC236}">
                <a16:creationId xmlns:a16="http://schemas.microsoft.com/office/drawing/2014/main" id="{2CB7A83B-943E-CC4E-20A1-868256C3A31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2428171" y="2411295"/>
            <a:ext cx="1684112" cy="947312"/>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731690E-22D2-1C76-85AA-2270A7F95E74}"/>
              </a:ext>
            </a:extLst>
          </p:cNvPr>
          <p:cNvSpPr txBox="1"/>
          <p:nvPr/>
        </p:nvSpPr>
        <p:spPr>
          <a:xfrm>
            <a:off x="4162406" y="1114799"/>
            <a:ext cx="2339993" cy="369332"/>
          </a:xfrm>
          <a:prstGeom prst="rect">
            <a:avLst/>
          </a:prstGeom>
          <a:noFill/>
        </p:spPr>
        <p:txBody>
          <a:bodyPr wrap="square" rtlCol="0">
            <a:spAutoFit/>
          </a:bodyPr>
          <a:lstStyle/>
          <a:p>
            <a:r>
              <a:rPr lang="en-US" altLang="zh-TW" b="1"/>
              <a:t>ARMS 2.5</a:t>
            </a:r>
            <a:r>
              <a:rPr lang="zh-TW" altLang="en-US" b="1"/>
              <a:t> </a:t>
            </a:r>
            <a:r>
              <a:rPr lang="en-US" altLang="zh-TW" b="1"/>
              <a:t>(</a:t>
            </a:r>
            <a:r>
              <a:rPr lang="zh-TW" altLang="en-US" b="1"/>
              <a:t>數據收集</a:t>
            </a:r>
            <a:r>
              <a:rPr lang="en-US" altLang="zh-TW" b="1"/>
              <a:t>)</a:t>
            </a:r>
            <a:endParaRPr lang="zh-TW" altLang="en-US" b="1"/>
          </a:p>
        </p:txBody>
      </p:sp>
      <p:sp>
        <p:nvSpPr>
          <p:cNvPr id="13" name="文字方塊 12">
            <a:extLst>
              <a:ext uri="{FF2B5EF4-FFF2-40B4-BE49-F238E27FC236}">
                <a16:creationId xmlns:a16="http://schemas.microsoft.com/office/drawing/2014/main" id="{A0109F3E-4230-9495-223A-28BE328F9BCD}"/>
              </a:ext>
            </a:extLst>
          </p:cNvPr>
          <p:cNvSpPr txBox="1"/>
          <p:nvPr/>
        </p:nvSpPr>
        <p:spPr>
          <a:xfrm>
            <a:off x="4162407" y="1459421"/>
            <a:ext cx="1941853" cy="1569660"/>
          </a:xfrm>
          <a:prstGeom prst="rect">
            <a:avLst/>
          </a:prstGeom>
          <a:noFill/>
        </p:spPr>
        <p:txBody>
          <a:bodyPr wrap="square" rtlCol="0">
            <a:spAutoFit/>
          </a:bodyPr>
          <a:lstStyle/>
          <a:p>
            <a:pPr marL="285750" indent="-285750">
              <a:buFontTx/>
              <a:buChar char="-"/>
            </a:pPr>
            <a:r>
              <a:rPr lang="en-US" altLang="zh-TW" sz="1600"/>
              <a:t>AI VA </a:t>
            </a:r>
            <a:r>
              <a:rPr lang="zh-TW" altLang="en-US" sz="1600"/>
              <a:t>自動佈署</a:t>
            </a:r>
            <a:endParaRPr lang="en-US" altLang="zh-TW" sz="1600"/>
          </a:p>
          <a:p>
            <a:pPr marL="285750" indent="-285750">
              <a:buFontTx/>
              <a:buChar char="-"/>
            </a:pPr>
            <a:r>
              <a:rPr lang="zh-TW" altLang="en-US" sz="1600"/>
              <a:t>交通數據存儲</a:t>
            </a:r>
            <a:endParaRPr lang="en-US" altLang="zh-TW" sz="1600"/>
          </a:p>
          <a:p>
            <a:pPr marL="285750" indent="-285750">
              <a:buFontTx/>
              <a:buChar char="-"/>
            </a:pPr>
            <a:r>
              <a:rPr lang="zh-TW" altLang="en-US" sz="1600"/>
              <a:t>事件回報</a:t>
            </a:r>
            <a:endParaRPr lang="en-US" altLang="zh-TW" sz="1600"/>
          </a:p>
          <a:p>
            <a:pPr marL="285750" indent="-285750">
              <a:buFontTx/>
              <a:buChar char="-"/>
            </a:pPr>
            <a:r>
              <a:rPr lang="zh-TW" altLang="en-US" sz="1600"/>
              <a:t>道路壅塞資訊</a:t>
            </a:r>
            <a:endParaRPr lang="en-US" altLang="zh-TW" sz="1600"/>
          </a:p>
          <a:p>
            <a:pPr marL="285750" indent="-285750">
              <a:buFontTx/>
              <a:buChar char="-"/>
            </a:pPr>
            <a:r>
              <a:rPr lang="zh-TW" altLang="en-US" sz="1600"/>
              <a:t>號誌績效追蹤</a:t>
            </a:r>
            <a:endParaRPr lang="en-US" altLang="zh-TW" sz="1600"/>
          </a:p>
          <a:p>
            <a:pPr marL="285750" indent="-285750">
              <a:buFontTx/>
              <a:buChar char="-"/>
            </a:pPr>
            <a:r>
              <a:rPr lang="zh-TW" altLang="en-US" sz="1600">
                <a:solidFill>
                  <a:srgbClr val="FF0000"/>
                </a:solidFill>
              </a:rPr>
              <a:t>減碳管理與效果</a:t>
            </a:r>
          </a:p>
        </p:txBody>
      </p:sp>
      <p:sp>
        <p:nvSpPr>
          <p:cNvPr id="16" name="文字方塊 15">
            <a:extLst>
              <a:ext uri="{FF2B5EF4-FFF2-40B4-BE49-F238E27FC236}">
                <a16:creationId xmlns:a16="http://schemas.microsoft.com/office/drawing/2014/main" id="{999D017F-47A8-C2B9-833B-5C80B0C33E92}"/>
              </a:ext>
            </a:extLst>
          </p:cNvPr>
          <p:cNvSpPr txBox="1"/>
          <p:nvPr/>
        </p:nvSpPr>
        <p:spPr>
          <a:xfrm>
            <a:off x="8139338" y="4782781"/>
            <a:ext cx="2136459" cy="1077218"/>
          </a:xfrm>
          <a:prstGeom prst="rect">
            <a:avLst/>
          </a:prstGeom>
          <a:noFill/>
        </p:spPr>
        <p:txBody>
          <a:bodyPr wrap="square" rtlCol="0">
            <a:spAutoFit/>
          </a:bodyPr>
          <a:lstStyle/>
          <a:p>
            <a:r>
              <a:rPr lang="en-US" altLang="zh-TW" sz="1600"/>
              <a:t>    Nvidia Edge AI </a:t>
            </a:r>
          </a:p>
          <a:p>
            <a:r>
              <a:rPr lang="zh-TW" altLang="en-US" sz="1600"/>
              <a:t>    </a:t>
            </a:r>
            <a:r>
              <a:rPr lang="en-US" altLang="zh-TW" sz="1600"/>
              <a:t>Integrate RSU</a:t>
            </a:r>
          </a:p>
          <a:p>
            <a:r>
              <a:rPr lang="en-US" altLang="zh-TW" sz="1600"/>
              <a:t>    RADAR</a:t>
            </a:r>
          </a:p>
          <a:p>
            <a:r>
              <a:rPr lang="zh-TW" altLang="en-US" sz="1600"/>
              <a:t>    </a:t>
            </a:r>
            <a:r>
              <a:rPr lang="en-US" altLang="zh-TW" sz="1600"/>
              <a:t>V2X Integration</a:t>
            </a:r>
            <a:endParaRPr lang="zh-TW" altLang="en-US" sz="1600"/>
          </a:p>
        </p:txBody>
      </p:sp>
      <p:sp>
        <p:nvSpPr>
          <p:cNvPr id="21" name="文字方塊 20">
            <a:extLst>
              <a:ext uri="{FF2B5EF4-FFF2-40B4-BE49-F238E27FC236}">
                <a16:creationId xmlns:a16="http://schemas.microsoft.com/office/drawing/2014/main" id="{262622B2-B84F-4D68-4DDB-5E0870433219}"/>
              </a:ext>
            </a:extLst>
          </p:cNvPr>
          <p:cNvSpPr txBox="1"/>
          <p:nvPr/>
        </p:nvSpPr>
        <p:spPr>
          <a:xfrm>
            <a:off x="6227592" y="3820296"/>
            <a:ext cx="2009461" cy="369332"/>
          </a:xfrm>
          <a:prstGeom prst="rect">
            <a:avLst/>
          </a:prstGeom>
          <a:noFill/>
        </p:spPr>
        <p:txBody>
          <a:bodyPr wrap="square" rtlCol="0">
            <a:spAutoFit/>
          </a:bodyPr>
          <a:lstStyle/>
          <a:p>
            <a:r>
              <a:rPr lang="en-US" altLang="zh-TW" b="1"/>
              <a:t>PED</a:t>
            </a:r>
            <a:r>
              <a:rPr lang="zh-TW" altLang="en-US" b="1"/>
              <a:t> </a:t>
            </a:r>
            <a:r>
              <a:rPr lang="en-US" altLang="zh-TW" b="1"/>
              <a:t> –</a:t>
            </a:r>
            <a:r>
              <a:rPr lang="zh-TW" altLang="en-US" b="1"/>
              <a:t> </a:t>
            </a:r>
            <a:r>
              <a:rPr lang="en-US" altLang="zh-TW" b="1"/>
              <a:t>3000</a:t>
            </a:r>
            <a:endParaRPr lang="zh-TW" altLang="en-US" b="1"/>
          </a:p>
        </p:txBody>
      </p:sp>
      <p:sp>
        <p:nvSpPr>
          <p:cNvPr id="22" name="文字方塊 21">
            <a:extLst>
              <a:ext uri="{FF2B5EF4-FFF2-40B4-BE49-F238E27FC236}">
                <a16:creationId xmlns:a16="http://schemas.microsoft.com/office/drawing/2014/main" id="{CA039A22-1904-23BE-C53D-AD5C88AB5740}"/>
              </a:ext>
            </a:extLst>
          </p:cNvPr>
          <p:cNvSpPr txBox="1"/>
          <p:nvPr/>
        </p:nvSpPr>
        <p:spPr>
          <a:xfrm>
            <a:off x="6018910" y="4726901"/>
            <a:ext cx="3104857" cy="1569660"/>
          </a:xfrm>
          <a:prstGeom prst="rect">
            <a:avLst/>
          </a:prstGeom>
          <a:noFill/>
        </p:spPr>
        <p:txBody>
          <a:bodyPr wrap="square" rtlCol="0">
            <a:spAutoFit/>
          </a:bodyPr>
          <a:lstStyle/>
          <a:p>
            <a:r>
              <a:rPr lang="en-US" altLang="zh-TW" sz="1600"/>
              <a:t>    Small Road Signal</a:t>
            </a:r>
          </a:p>
          <a:p>
            <a:r>
              <a:rPr lang="en-US" altLang="zh-TW" sz="1600"/>
              <a:t>    AI Camera</a:t>
            </a:r>
          </a:p>
          <a:p>
            <a:r>
              <a:rPr lang="en-US" altLang="zh-TW" sz="1600"/>
              <a:t>    </a:t>
            </a:r>
            <a:r>
              <a:rPr lang="en-US" altLang="zh-TW" sz="1600">
                <a:highlight>
                  <a:srgbClr val="FFFF00"/>
                </a:highlight>
              </a:rPr>
              <a:t>Cloud SW TC </a:t>
            </a:r>
          </a:p>
          <a:p>
            <a:r>
              <a:rPr lang="en-US" altLang="zh-TW" sz="1600"/>
              <a:t>    Lighting Control</a:t>
            </a:r>
          </a:p>
          <a:p>
            <a:r>
              <a:rPr lang="en-US" altLang="zh-TW" sz="1600"/>
              <a:t>    Public Safety </a:t>
            </a:r>
          </a:p>
          <a:p>
            <a:r>
              <a:rPr lang="zh-TW" altLang="en-US" sz="1600"/>
              <a:t>     </a:t>
            </a:r>
            <a:r>
              <a:rPr lang="en-US" altLang="zh-TW" sz="1600"/>
              <a:t>Law Enforcement</a:t>
            </a:r>
            <a:endParaRPr lang="zh-TW" altLang="en-US" sz="1600"/>
          </a:p>
        </p:txBody>
      </p:sp>
      <p:sp>
        <p:nvSpPr>
          <p:cNvPr id="24" name="文字方塊 23">
            <a:extLst>
              <a:ext uri="{FF2B5EF4-FFF2-40B4-BE49-F238E27FC236}">
                <a16:creationId xmlns:a16="http://schemas.microsoft.com/office/drawing/2014/main" id="{A3456E1D-BF09-41F7-B2E4-67EDBB5F56F8}"/>
              </a:ext>
            </a:extLst>
          </p:cNvPr>
          <p:cNvSpPr txBox="1"/>
          <p:nvPr/>
        </p:nvSpPr>
        <p:spPr>
          <a:xfrm>
            <a:off x="1818517" y="6261704"/>
            <a:ext cx="1470082" cy="369332"/>
          </a:xfrm>
          <a:prstGeom prst="rect">
            <a:avLst/>
          </a:prstGeom>
          <a:noFill/>
        </p:spPr>
        <p:txBody>
          <a:bodyPr wrap="square" rtlCol="0">
            <a:spAutoFit/>
          </a:bodyPr>
          <a:lstStyle/>
          <a:p>
            <a:r>
              <a:rPr lang="en-US" altLang="zh-TW" b="1"/>
              <a:t>Level 1 </a:t>
            </a:r>
            <a:endParaRPr lang="zh-TW" altLang="en-US" b="1"/>
          </a:p>
        </p:txBody>
      </p:sp>
      <p:sp>
        <p:nvSpPr>
          <p:cNvPr id="25" name="文字方塊 24">
            <a:extLst>
              <a:ext uri="{FF2B5EF4-FFF2-40B4-BE49-F238E27FC236}">
                <a16:creationId xmlns:a16="http://schemas.microsoft.com/office/drawing/2014/main" id="{B624ACFA-49CA-5A9F-6C00-38E699FC1699}"/>
              </a:ext>
            </a:extLst>
          </p:cNvPr>
          <p:cNvSpPr txBox="1"/>
          <p:nvPr/>
        </p:nvSpPr>
        <p:spPr>
          <a:xfrm>
            <a:off x="3986471" y="6271864"/>
            <a:ext cx="1470082" cy="369332"/>
          </a:xfrm>
          <a:prstGeom prst="rect">
            <a:avLst/>
          </a:prstGeom>
          <a:noFill/>
        </p:spPr>
        <p:txBody>
          <a:bodyPr wrap="square" rtlCol="0">
            <a:spAutoFit/>
          </a:bodyPr>
          <a:lstStyle/>
          <a:p>
            <a:r>
              <a:rPr lang="en-US" altLang="zh-TW" b="1"/>
              <a:t>Level 2 &amp; 3</a:t>
            </a:r>
            <a:endParaRPr lang="zh-TW" altLang="en-US" b="1"/>
          </a:p>
        </p:txBody>
      </p:sp>
      <p:sp>
        <p:nvSpPr>
          <p:cNvPr id="26" name="文字方塊 25">
            <a:extLst>
              <a:ext uri="{FF2B5EF4-FFF2-40B4-BE49-F238E27FC236}">
                <a16:creationId xmlns:a16="http://schemas.microsoft.com/office/drawing/2014/main" id="{0EC411B0-6B04-87EF-2DFE-4B112AAE5F92}"/>
              </a:ext>
            </a:extLst>
          </p:cNvPr>
          <p:cNvSpPr txBox="1"/>
          <p:nvPr/>
        </p:nvSpPr>
        <p:spPr>
          <a:xfrm>
            <a:off x="6341713" y="6261704"/>
            <a:ext cx="1470082" cy="369332"/>
          </a:xfrm>
          <a:prstGeom prst="rect">
            <a:avLst/>
          </a:prstGeom>
          <a:noFill/>
        </p:spPr>
        <p:txBody>
          <a:bodyPr wrap="square" rtlCol="0">
            <a:spAutoFit/>
          </a:bodyPr>
          <a:lstStyle/>
          <a:p>
            <a:r>
              <a:rPr lang="en-US" altLang="zh-TW" b="1"/>
              <a:t>Level 4</a:t>
            </a:r>
            <a:endParaRPr lang="zh-TW" altLang="en-US" b="1"/>
          </a:p>
        </p:txBody>
      </p:sp>
      <p:sp>
        <p:nvSpPr>
          <p:cNvPr id="27" name="文字方塊 26">
            <a:extLst>
              <a:ext uri="{FF2B5EF4-FFF2-40B4-BE49-F238E27FC236}">
                <a16:creationId xmlns:a16="http://schemas.microsoft.com/office/drawing/2014/main" id="{6B6DB89C-94A7-45A8-FF1B-C50FA86E61C0}"/>
              </a:ext>
            </a:extLst>
          </p:cNvPr>
          <p:cNvSpPr txBox="1"/>
          <p:nvPr/>
        </p:nvSpPr>
        <p:spPr>
          <a:xfrm>
            <a:off x="8327732" y="6261704"/>
            <a:ext cx="1470082" cy="369332"/>
          </a:xfrm>
          <a:prstGeom prst="rect">
            <a:avLst/>
          </a:prstGeom>
          <a:noFill/>
        </p:spPr>
        <p:txBody>
          <a:bodyPr wrap="square" rtlCol="0">
            <a:spAutoFit/>
          </a:bodyPr>
          <a:lstStyle/>
          <a:p>
            <a:r>
              <a:rPr lang="en-US" altLang="zh-TW" b="1"/>
              <a:t>Level 5</a:t>
            </a:r>
            <a:endParaRPr lang="zh-TW" altLang="en-US" b="1"/>
          </a:p>
        </p:txBody>
      </p:sp>
      <p:pic>
        <p:nvPicPr>
          <p:cNvPr id="23" name="圖片 22">
            <a:extLst>
              <a:ext uri="{FF2B5EF4-FFF2-40B4-BE49-F238E27FC236}">
                <a16:creationId xmlns:a16="http://schemas.microsoft.com/office/drawing/2014/main" id="{FB723B94-EDFA-F72A-3551-6823C148AE1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834083" y="4233609"/>
            <a:ext cx="945836" cy="385326"/>
          </a:xfrm>
          <a:prstGeom prst="rect">
            <a:avLst/>
          </a:prstGeom>
        </p:spPr>
      </p:pic>
      <p:sp>
        <p:nvSpPr>
          <p:cNvPr id="7" name="爆炸: 十四角 6">
            <a:extLst>
              <a:ext uri="{FF2B5EF4-FFF2-40B4-BE49-F238E27FC236}">
                <a16:creationId xmlns:a16="http://schemas.microsoft.com/office/drawing/2014/main" id="{8FBCC650-B4CB-7850-2CA1-CC600BB663A5}"/>
              </a:ext>
            </a:extLst>
          </p:cNvPr>
          <p:cNvSpPr/>
          <p:nvPr/>
        </p:nvSpPr>
        <p:spPr>
          <a:xfrm>
            <a:off x="14552895" y="4094053"/>
            <a:ext cx="2623768" cy="127388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Iteris</a:t>
            </a:r>
            <a:r>
              <a:rPr lang="zh-TW" altLang="en-US"/>
              <a:t>圖</a:t>
            </a:r>
          </a:p>
        </p:txBody>
      </p:sp>
      <p:sp>
        <p:nvSpPr>
          <p:cNvPr id="29" name="爆炸: 十四角 28">
            <a:extLst>
              <a:ext uri="{FF2B5EF4-FFF2-40B4-BE49-F238E27FC236}">
                <a16:creationId xmlns:a16="http://schemas.microsoft.com/office/drawing/2014/main" id="{0F94D602-43AF-1D42-FE73-29B3240CF436}"/>
              </a:ext>
            </a:extLst>
          </p:cNvPr>
          <p:cNvSpPr/>
          <p:nvPr/>
        </p:nvSpPr>
        <p:spPr>
          <a:xfrm>
            <a:off x="14552894" y="5218992"/>
            <a:ext cx="3767623" cy="127388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3000</a:t>
            </a:r>
            <a:r>
              <a:rPr lang="zh-TW" altLang="en-US"/>
              <a:t>圖，掛小</a:t>
            </a:r>
            <a:r>
              <a:rPr lang="en-US" altLang="zh-TW"/>
              <a:t>Module</a:t>
            </a:r>
            <a:r>
              <a:rPr lang="zh-TW" altLang="en-US"/>
              <a:t>示意</a:t>
            </a:r>
          </a:p>
        </p:txBody>
      </p:sp>
      <p:pic>
        <p:nvPicPr>
          <p:cNvPr id="30" name="圖片 29">
            <a:extLst>
              <a:ext uri="{FF2B5EF4-FFF2-40B4-BE49-F238E27FC236}">
                <a16:creationId xmlns:a16="http://schemas.microsoft.com/office/drawing/2014/main" id="{ACA0ED60-BC0E-7F2F-6CE8-1A191CED05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00154" y="289559"/>
            <a:ext cx="1737546" cy="1551380"/>
          </a:xfrm>
          <a:prstGeom prst="rect">
            <a:avLst/>
          </a:prstGeom>
        </p:spPr>
      </p:pic>
      <p:pic>
        <p:nvPicPr>
          <p:cNvPr id="31" name="圖片 30">
            <a:extLst>
              <a:ext uri="{FF2B5EF4-FFF2-40B4-BE49-F238E27FC236}">
                <a16:creationId xmlns:a16="http://schemas.microsoft.com/office/drawing/2014/main" id="{5268CEED-63A1-E617-4C22-5BB13D5E05A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798404" y="275330"/>
            <a:ext cx="2378259" cy="1550058"/>
          </a:xfrm>
          <a:prstGeom prst="rect">
            <a:avLst/>
          </a:prstGeom>
        </p:spPr>
      </p:pic>
      <p:grpSp>
        <p:nvGrpSpPr>
          <p:cNvPr id="28" name="群組 27">
            <a:extLst>
              <a:ext uri="{FF2B5EF4-FFF2-40B4-BE49-F238E27FC236}">
                <a16:creationId xmlns:a16="http://schemas.microsoft.com/office/drawing/2014/main" id="{9598B6C0-C926-74A8-C854-D4F8B21DFCE2}"/>
              </a:ext>
            </a:extLst>
          </p:cNvPr>
          <p:cNvGrpSpPr/>
          <p:nvPr/>
        </p:nvGrpSpPr>
        <p:grpSpPr>
          <a:xfrm>
            <a:off x="6103793" y="1670755"/>
            <a:ext cx="1519296" cy="941693"/>
            <a:chOff x="7639156" y="1730703"/>
            <a:chExt cx="2436722" cy="1573256"/>
          </a:xfrm>
        </p:grpSpPr>
        <p:pic>
          <p:nvPicPr>
            <p:cNvPr id="32" name="圖片 31">
              <a:extLst>
                <a:ext uri="{FF2B5EF4-FFF2-40B4-BE49-F238E27FC236}">
                  <a16:creationId xmlns:a16="http://schemas.microsoft.com/office/drawing/2014/main" id="{95002565-DCB4-D3F6-E0FC-D40D468B537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639156" y="1734299"/>
              <a:ext cx="2398222" cy="1569660"/>
            </a:xfrm>
            <a:prstGeom prst="rect">
              <a:avLst/>
            </a:prstGeom>
          </p:spPr>
        </p:pic>
        <p:pic>
          <p:nvPicPr>
            <p:cNvPr id="6" name="Picture 2">
              <a:extLst>
                <a:ext uri="{FF2B5EF4-FFF2-40B4-BE49-F238E27FC236}">
                  <a16:creationId xmlns:a16="http://schemas.microsoft.com/office/drawing/2014/main" id="{C18C216F-32CD-DEB7-84A3-9327A251E5B5}"/>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677656" y="1730703"/>
              <a:ext cx="2398222" cy="89153"/>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文字方塊 32">
            <a:extLst>
              <a:ext uri="{FF2B5EF4-FFF2-40B4-BE49-F238E27FC236}">
                <a16:creationId xmlns:a16="http://schemas.microsoft.com/office/drawing/2014/main" id="{55DC61B9-0FD5-9BDD-310D-646EB5A2EDBF}"/>
              </a:ext>
            </a:extLst>
          </p:cNvPr>
          <p:cNvSpPr txBox="1"/>
          <p:nvPr/>
        </p:nvSpPr>
        <p:spPr>
          <a:xfrm>
            <a:off x="7952273" y="1113252"/>
            <a:ext cx="2339993" cy="369332"/>
          </a:xfrm>
          <a:prstGeom prst="rect">
            <a:avLst/>
          </a:prstGeom>
          <a:noFill/>
        </p:spPr>
        <p:txBody>
          <a:bodyPr wrap="square" rtlCol="0">
            <a:spAutoFit/>
          </a:bodyPr>
          <a:lstStyle/>
          <a:p>
            <a:r>
              <a:rPr lang="en-US" altLang="zh-TW" b="1"/>
              <a:t>ARMS 3.5</a:t>
            </a:r>
            <a:r>
              <a:rPr lang="zh-TW" altLang="en-US" b="1"/>
              <a:t> </a:t>
            </a:r>
            <a:r>
              <a:rPr lang="en-US" altLang="zh-TW" b="1"/>
              <a:t>(ITS </a:t>
            </a:r>
            <a:r>
              <a:rPr lang="zh-TW" altLang="en-US" b="1"/>
              <a:t>應用</a:t>
            </a:r>
            <a:r>
              <a:rPr lang="en-US" altLang="zh-TW" b="1"/>
              <a:t>)</a:t>
            </a:r>
            <a:endParaRPr lang="zh-TW" altLang="en-US" b="1"/>
          </a:p>
        </p:txBody>
      </p:sp>
      <p:sp>
        <p:nvSpPr>
          <p:cNvPr id="14" name="文字方塊 13">
            <a:extLst>
              <a:ext uri="{FF2B5EF4-FFF2-40B4-BE49-F238E27FC236}">
                <a16:creationId xmlns:a16="http://schemas.microsoft.com/office/drawing/2014/main" id="{4712262B-F249-3114-BB1C-D2EAB1477127}"/>
              </a:ext>
            </a:extLst>
          </p:cNvPr>
          <p:cNvSpPr txBox="1"/>
          <p:nvPr/>
        </p:nvSpPr>
        <p:spPr>
          <a:xfrm>
            <a:off x="7990325" y="1459513"/>
            <a:ext cx="2862645" cy="1323439"/>
          </a:xfrm>
          <a:prstGeom prst="rect">
            <a:avLst/>
          </a:prstGeom>
          <a:noFill/>
        </p:spPr>
        <p:txBody>
          <a:bodyPr wrap="square" rtlCol="0">
            <a:spAutoFit/>
          </a:bodyPr>
          <a:lstStyle/>
          <a:p>
            <a:pPr marL="285750" indent="-285750">
              <a:buFontTx/>
              <a:buChar char="-"/>
            </a:pPr>
            <a:r>
              <a:rPr lang="en-US" altLang="zh-TW" sz="1600"/>
              <a:t>ITS 3</a:t>
            </a:r>
            <a:r>
              <a:rPr lang="en-US" altLang="zh-TW" sz="1600" baseline="30000"/>
              <a:t>rd</a:t>
            </a:r>
            <a:r>
              <a:rPr lang="en-US" altLang="zh-TW" sz="1600"/>
              <a:t> </a:t>
            </a:r>
            <a:r>
              <a:rPr lang="zh-TW" altLang="en-US" sz="1600"/>
              <a:t>界接</a:t>
            </a:r>
            <a:endParaRPr lang="en-US" altLang="zh-TW" sz="1600"/>
          </a:p>
          <a:p>
            <a:pPr marL="285750" indent="-285750">
              <a:buFontTx/>
              <a:buChar char="-"/>
            </a:pPr>
            <a:r>
              <a:rPr lang="en-US" altLang="zh-TW" sz="1600"/>
              <a:t>APT</a:t>
            </a:r>
            <a:r>
              <a:rPr lang="zh-TW" altLang="en-US" sz="1600"/>
              <a:t> 自適應交通 </a:t>
            </a:r>
            <a:r>
              <a:rPr lang="en-US" altLang="zh-TW" sz="1600"/>
              <a:t>(</a:t>
            </a:r>
            <a:r>
              <a:rPr lang="zh-TW" altLang="en-US" sz="1600"/>
              <a:t>雲端界接</a:t>
            </a:r>
            <a:r>
              <a:rPr lang="en-US" altLang="zh-TW" sz="1600"/>
              <a:t>)</a:t>
            </a:r>
          </a:p>
          <a:p>
            <a:pPr marL="285750" indent="-285750">
              <a:buFontTx/>
              <a:buChar char="-"/>
            </a:pPr>
            <a:r>
              <a:rPr lang="zh-TW" altLang="en-US" sz="1600"/>
              <a:t>行人安全</a:t>
            </a:r>
            <a:endParaRPr lang="en-US" altLang="zh-TW" sz="1600"/>
          </a:p>
          <a:p>
            <a:pPr marL="285750" indent="-285750">
              <a:buFontTx/>
              <a:buChar char="-"/>
            </a:pPr>
            <a:r>
              <a:rPr lang="en-US" altLang="zh-TW" sz="1600"/>
              <a:t>VIP</a:t>
            </a:r>
            <a:r>
              <a:rPr lang="zh-TW" altLang="en-US" sz="1600"/>
              <a:t> 通行</a:t>
            </a:r>
            <a:endParaRPr lang="en-US" altLang="zh-TW" sz="1600"/>
          </a:p>
          <a:p>
            <a:pPr marL="285750" indent="-285750">
              <a:buFontTx/>
              <a:buChar char="-"/>
            </a:pPr>
            <a:r>
              <a:rPr lang="zh-TW" altLang="en-US" sz="1600">
                <a:solidFill>
                  <a:srgbClr val="FF0000"/>
                </a:solidFill>
              </a:rPr>
              <a:t>整合第三方 </a:t>
            </a:r>
            <a:r>
              <a:rPr lang="en-US" altLang="zh-TW" sz="1600">
                <a:solidFill>
                  <a:srgbClr val="FF0000"/>
                </a:solidFill>
              </a:rPr>
              <a:t>AI</a:t>
            </a:r>
            <a:r>
              <a:rPr lang="zh-TW" altLang="en-US" sz="1600">
                <a:solidFill>
                  <a:srgbClr val="FF0000"/>
                </a:solidFill>
              </a:rPr>
              <a:t> </a:t>
            </a:r>
            <a:r>
              <a:rPr lang="en-US" altLang="zh-TW" sz="1600">
                <a:solidFill>
                  <a:srgbClr val="FF0000"/>
                </a:solidFill>
              </a:rPr>
              <a:t>&amp;</a:t>
            </a:r>
            <a:r>
              <a:rPr lang="zh-TW" altLang="en-US" sz="1600">
                <a:solidFill>
                  <a:srgbClr val="FF0000"/>
                </a:solidFill>
              </a:rPr>
              <a:t> 雲端界接</a:t>
            </a:r>
          </a:p>
        </p:txBody>
      </p:sp>
      <p:pic>
        <p:nvPicPr>
          <p:cNvPr id="20" name="圖片 19" descr="一張含有 螢幕擷取畫面, 鮮豔, 圓形, 設計 的圖片&#10;&#10;自動產生的描述">
            <a:extLst>
              <a:ext uri="{FF2B5EF4-FFF2-40B4-BE49-F238E27FC236}">
                <a16:creationId xmlns:a16="http://schemas.microsoft.com/office/drawing/2014/main" id="{2751197B-0F1C-67B1-42BE-A8E02797726F}"/>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219271" y="3994655"/>
            <a:ext cx="1175028" cy="1134146"/>
          </a:xfrm>
          <a:prstGeom prst="rect">
            <a:avLst/>
          </a:prstGeom>
        </p:spPr>
      </p:pic>
      <p:pic>
        <p:nvPicPr>
          <p:cNvPr id="1028" name="Picture 4">
            <a:extLst>
              <a:ext uri="{FF2B5EF4-FFF2-40B4-BE49-F238E27FC236}">
                <a16:creationId xmlns:a16="http://schemas.microsoft.com/office/drawing/2014/main" id="{6626FE67-42C4-6405-9938-9EC70DA66980}"/>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3991966" y="4149485"/>
            <a:ext cx="1347703" cy="53947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6641364-E3C1-0F6D-5A73-90C56705709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081518" y="2937332"/>
            <a:ext cx="1754496" cy="1315872"/>
          </a:xfrm>
          <a:prstGeom prst="rect">
            <a:avLst/>
          </a:prstGeom>
          <a:noFill/>
          <a:extLst>
            <a:ext uri="{909E8E84-426E-40DD-AFC4-6F175D3DCCD1}">
              <a14:hiddenFill xmlns:a14="http://schemas.microsoft.com/office/drawing/2010/main">
                <a:solidFill>
                  <a:srgbClr val="FFFFFF"/>
                </a:solidFill>
              </a14:hiddenFill>
            </a:ext>
          </a:extLst>
        </p:spPr>
      </p:pic>
      <p:sp>
        <p:nvSpPr>
          <p:cNvPr id="34" name="文字方塊 33">
            <a:extLst>
              <a:ext uri="{FF2B5EF4-FFF2-40B4-BE49-F238E27FC236}">
                <a16:creationId xmlns:a16="http://schemas.microsoft.com/office/drawing/2014/main" id="{DDEBA924-4822-2A6B-03D7-A5CD3D5317BA}"/>
              </a:ext>
            </a:extLst>
          </p:cNvPr>
          <p:cNvSpPr txBox="1"/>
          <p:nvPr/>
        </p:nvSpPr>
        <p:spPr>
          <a:xfrm>
            <a:off x="9889559" y="4333098"/>
            <a:ext cx="9876366" cy="369332"/>
          </a:xfrm>
          <a:prstGeom prst="rect">
            <a:avLst/>
          </a:prstGeom>
          <a:noFill/>
        </p:spPr>
        <p:txBody>
          <a:bodyPr wrap="square">
            <a:spAutoFit/>
          </a:bodyPr>
          <a:lstStyle/>
          <a:p>
            <a:r>
              <a:rPr lang="en-US" altLang="zh-TW" sz="1800" b="1">
                <a:solidFill>
                  <a:srgbClr val="FF0000"/>
                </a:solidFill>
              </a:rPr>
              <a:t>Private 5G Small Cell ?</a:t>
            </a:r>
            <a:endParaRPr lang="zh-TW" altLang="en-US" sz="1800" b="1">
              <a:solidFill>
                <a:srgbClr val="FF0000"/>
              </a:solidFill>
            </a:endParaRPr>
          </a:p>
        </p:txBody>
      </p:sp>
    </p:spTree>
    <p:extLst>
      <p:ext uri="{BB962C8B-B14F-4D97-AF65-F5344CB8AC3E}">
        <p14:creationId xmlns:p14="http://schemas.microsoft.com/office/powerpoint/2010/main" val="3530849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EF9A383E-6733-C36C-ECD5-08E1B2338DA9}"/>
              </a:ext>
            </a:extLst>
          </p:cNvPr>
          <p:cNvSpPr txBox="1"/>
          <p:nvPr/>
        </p:nvSpPr>
        <p:spPr>
          <a:xfrm>
            <a:off x="2464968" y="1485728"/>
            <a:ext cx="1293752" cy="461665"/>
          </a:xfrm>
          <a:prstGeom prst="rect">
            <a:avLst/>
          </a:prstGeom>
          <a:noFill/>
        </p:spPr>
        <p:txBody>
          <a:bodyPr wrap="square" rtlCol="0">
            <a:spAutoFit/>
          </a:bodyPr>
          <a:lstStyle/>
          <a:p>
            <a:pPr algn="ctr"/>
            <a:r>
              <a:rPr lang="en-US" altLang="zh-TW" sz="2400">
                <a:solidFill>
                  <a:schemeClr val="bg1"/>
                </a:solidFill>
              </a:rPr>
              <a:t>TAM</a:t>
            </a:r>
            <a:endParaRPr lang="zh-TW" altLang="en-US" sz="2400">
              <a:solidFill>
                <a:schemeClr val="bg1"/>
              </a:solidFill>
            </a:endParaRPr>
          </a:p>
        </p:txBody>
      </p:sp>
      <p:sp>
        <p:nvSpPr>
          <p:cNvPr id="2" name="標題 1">
            <a:extLst>
              <a:ext uri="{FF2B5EF4-FFF2-40B4-BE49-F238E27FC236}">
                <a16:creationId xmlns:a16="http://schemas.microsoft.com/office/drawing/2014/main" id="{56C96835-C1EA-8615-6441-2A3ECC582CE4}"/>
              </a:ext>
            </a:extLst>
          </p:cNvPr>
          <p:cNvSpPr>
            <a:spLocks noGrp="1"/>
          </p:cNvSpPr>
          <p:nvPr>
            <p:ph type="title"/>
          </p:nvPr>
        </p:nvSpPr>
        <p:spPr/>
        <p:txBody>
          <a:bodyPr>
            <a:normAutofit/>
          </a:bodyPr>
          <a:lstStyle/>
          <a:p>
            <a:r>
              <a:rPr lang="zh-TW" altLang="en-US"/>
              <a:t>光林智慧化道路市場機會預估 </a:t>
            </a:r>
            <a:r>
              <a:rPr lang="en-US" altLang="zh-TW"/>
              <a:t>Level 1-3</a:t>
            </a:r>
            <a:endParaRPr lang="zh-TW" altLang="en-US"/>
          </a:p>
        </p:txBody>
      </p:sp>
      <p:sp>
        <p:nvSpPr>
          <p:cNvPr id="3" name="投影片編號版面配置區 2">
            <a:extLst>
              <a:ext uri="{FF2B5EF4-FFF2-40B4-BE49-F238E27FC236}">
                <a16:creationId xmlns:a16="http://schemas.microsoft.com/office/drawing/2014/main" id="{5FAE791F-9763-5359-541E-88DB10E40406}"/>
              </a:ext>
            </a:extLst>
          </p:cNvPr>
          <p:cNvSpPr>
            <a:spLocks noGrp="1"/>
          </p:cNvSpPr>
          <p:nvPr>
            <p:ph type="sldNum" sz="quarter" idx="12"/>
          </p:nvPr>
        </p:nvSpPr>
        <p:spPr/>
        <p:txBody>
          <a:bodyPr/>
          <a:lstStyle/>
          <a:p>
            <a:pPr algn="ctr"/>
            <a:fld id="{6E290225-7458-4E5F-AFE5-E142CAAEBF37}" type="slidenum">
              <a:rPr lang="en-US" smtClean="0"/>
              <a:pPr algn="ctr"/>
              <a:t>59</a:t>
            </a:fld>
            <a:endParaRPr lang="en-US"/>
          </a:p>
        </p:txBody>
      </p:sp>
      <p:sp>
        <p:nvSpPr>
          <p:cNvPr id="6" name="文字方塊 5">
            <a:extLst>
              <a:ext uri="{FF2B5EF4-FFF2-40B4-BE49-F238E27FC236}">
                <a16:creationId xmlns:a16="http://schemas.microsoft.com/office/drawing/2014/main" id="{5A62D236-402F-FD57-9B9D-93B111BBB5AB}"/>
              </a:ext>
            </a:extLst>
          </p:cNvPr>
          <p:cNvSpPr txBox="1"/>
          <p:nvPr/>
        </p:nvSpPr>
        <p:spPr>
          <a:xfrm>
            <a:off x="12357100" y="2926834"/>
            <a:ext cx="6096000"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stStyle>
          <a:p>
            <a:r>
              <a:rPr lang="en-US" altLang="zh-TW"/>
              <a:t>SAM – </a:t>
            </a:r>
            <a:r>
              <a:rPr lang="zh-TW" altLang="en-US"/>
              <a:t>我們的目標市場 </a:t>
            </a:r>
            <a:r>
              <a:rPr lang="en-US" altLang="zh-TW"/>
              <a:t>(</a:t>
            </a:r>
            <a:r>
              <a:rPr lang="zh-TW" altLang="en-US"/>
              <a:t>我們一年出多少紅綠燈</a:t>
            </a:r>
            <a:r>
              <a:rPr lang="en-US" altLang="zh-TW"/>
              <a:t>)</a:t>
            </a:r>
          </a:p>
        </p:txBody>
      </p:sp>
      <p:sp>
        <p:nvSpPr>
          <p:cNvPr id="7" name="文字方塊 6">
            <a:extLst>
              <a:ext uri="{FF2B5EF4-FFF2-40B4-BE49-F238E27FC236}">
                <a16:creationId xmlns:a16="http://schemas.microsoft.com/office/drawing/2014/main" id="{B196CAC5-9F7D-090C-D4EA-04E2B26F3AC1}"/>
              </a:ext>
            </a:extLst>
          </p:cNvPr>
          <p:cNvSpPr txBox="1"/>
          <p:nvPr/>
        </p:nvSpPr>
        <p:spPr>
          <a:xfrm>
            <a:off x="12357100" y="1713124"/>
            <a:ext cx="9224318" cy="923330"/>
          </a:xfrm>
          <a:prstGeom prst="rect">
            <a:avLst/>
          </a:prstGeom>
          <a:noFill/>
        </p:spPr>
        <p:txBody>
          <a:bodyPr wrap="square">
            <a:spAutoFit/>
          </a:bodyPr>
          <a:lstStyle/>
          <a:p>
            <a:r>
              <a:rPr lang="zh-TW" altLang="en-US"/>
              <a:t>我們一年初多少 </a:t>
            </a:r>
            <a:r>
              <a:rPr lang="en-US" altLang="zh-TW"/>
              <a:t>Traffic Signal</a:t>
            </a:r>
          </a:p>
          <a:p>
            <a:r>
              <a:rPr lang="zh-TW" altLang="en-US"/>
              <a:t>假設每年 </a:t>
            </a:r>
            <a:r>
              <a:rPr lang="en-US" altLang="zh-TW"/>
              <a:t>5% </a:t>
            </a:r>
            <a:r>
              <a:rPr lang="zh-TW" altLang="en-US"/>
              <a:t>滲透率</a:t>
            </a:r>
            <a:r>
              <a:rPr lang="en-US" altLang="zh-TW"/>
              <a:t>, </a:t>
            </a:r>
            <a:r>
              <a:rPr lang="zh-TW" altLang="en-US"/>
              <a:t>一直到 </a:t>
            </a:r>
            <a:r>
              <a:rPr lang="en-US" altLang="zh-TW"/>
              <a:t>2026 </a:t>
            </a:r>
            <a:r>
              <a:rPr lang="zh-TW" altLang="en-US"/>
              <a:t>平均維持 </a:t>
            </a:r>
            <a:r>
              <a:rPr lang="en-US" altLang="zh-TW"/>
              <a:t>10% </a:t>
            </a:r>
            <a:r>
              <a:rPr lang="zh-TW" altLang="en-US"/>
              <a:t>滲透率 </a:t>
            </a:r>
            <a:r>
              <a:rPr lang="en-US" altLang="zh-TW"/>
              <a:t>(</a:t>
            </a:r>
            <a:r>
              <a:rPr lang="zh-TW" altLang="en-US"/>
              <a:t>出貨的 </a:t>
            </a:r>
            <a:r>
              <a:rPr lang="en-US" altLang="zh-TW"/>
              <a:t>10%)</a:t>
            </a:r>
          </a:p>
          <a:p>
            <a:r>
              <a:rPr lang="zh-TW" altLang="en-US"/>
              <a:t>會是多少個交通燈需要被“數位化”</a:t>
            </a:r>
            <a:endParaRPr lang="en-US" altLang="zh-TW"/>
          </a:p>
        </p:txBody>
      </p:sp>
      <p:sp>
        <p:nvSpPr>
          <p:cNvPr id="11" name="文字方塊 10">
            <a:extLst>
              <a:ext uri="{FF2B5EF4-FFF2-40B4-BE49-F238E27FC236}">
                <a16:creationId xmlns:a16="http://schemas.microsoft.com/office/drawing/2014/main" id="{9DE53B23-9ACD-A908-E002-144765C13855}"/>
              </a:ext>
            </a:extLst>
          </p:cNvPr>
          <p:cNvSpPr txBox="1"/>
          <p:nvPr/>
        </p:nvSpPr>
        <p:spPr>
          <a:xfrm>
            <a:off x="2464968" y="2825342"/>
            <a:ext cx="1293752" cy="461665"/>
          </a:xfrm>
          <a:prstGeom prst="rect">
            <a:avLst/>
          </a:prstGeom>
          <a:noFill/>
        </p:spPr>
        <p:txBody>
          <a:bodyPr wrap="square" rtlCol="0">
            <a:spAutoFit/>
          </a:bodyPr>
          <a:lstStyle/>
          <a:p>
            <a:pPr algn="ctr"/>
            <a:r>
              <a:rPr lang="en-US" altLang="zh-TW" sz="2400">
                <a:solidFill>
                  <a:schemeClr val="bg1"/>
                </a:solidFill>
              </a:rPr>
              <a:t>SAM</a:t>
            </a:r>
            <a:endParaRPr lang="zh-TW" altLang="en-US" sz="2400">
              <a:solidFill>
                <a:schemeClr val="bg1"/>
              </a:solidFill>
            </a:endParaRPr>
          </a:p>
        </p:txBody>
      </p:sp>
      <p:sp>
        <p:nvSpPr>
          <p:cNvPr id="15" name="文字方塊 14">
            <a:extLst>
              <a:ext uri="{FF2B5EF4-FFF2-40B4-BE49-F238E27FC236}">
                <a16:creationId xmlns:a16="http://schemas.microsoft.com/office/drawing/2014/main" id="{C78DAE04-6ED0-AA91-8F63-FC33C9E3EB0A}"/>
              </a:ext>
            </a:extLst>
          </p:cNvPr>
          <p:cNvSpPr txBox="1"/>
          <p:nvPr/>
        </p:nvSpPr>
        <p:spPr>
          <a:xfrm>
            <a:off x="12192000" y="3775066"/>
            <a:ext cx="9144000" cy="1477328"/>
          </a:xfrm>
          <a:prstGeom prst="rect">
            <a:avLst/>
          </a:prstGeom>
          <a:noFill/>
        </p:spPr>
        <p:txBody>
          <a:bodyPr wrap="square">
            <a:spAutoFit/>
          </a:bodyPr>
          <a:lstStyle/>
          <a:p>
            <a:pPr rtl="0"/>
            <a:r>
              <a:rPr lang="en-US" altLang="zh-TW" err="1"/>
              <a:t>Wabin</a:t>
            </a:r>
            <a:r>
              <a:rPr lang="en-US" altLang="zh-TW"/>
              <a:t>:</a:t>
            </a:r>
          </a:p>
          <a:p>
            <a:pPr rtl="0"/>
            <a:r>
              <a:rPr lang="en-US" altLang="zh-TW"/>
              <a:t>2. </a:t>
            </a:r>
            <a:r>
              <a:rPr lang="zh-TW" altLang="en-US"/>
              <a:t>我們一年出多少紅綠燈</a:t>
            </a:r>
            <a:r>
              <a:rPr lang="en-US" altLang="zh-TW"/>
              <a:t>?</a:t>
            </a:r>
            <a:r>
              <a:rPr lang="zh-TW" altLang="en-US" b="1">
                <a:solidFill>
                  <a:srgbClr val="1E53A3"/>
                </a:solidFill>
                <a:effectLst/>
              </a:rPr>
              <a:t> </a:t>
            </a:r>
            <a:r>
              <a:rPr lang="en-US" altLang="zh-TW" b="1">
                <a:solidFill>
                  <a:srgbClr val="A5397A"/>
                </a:solidFill>
                <a:effectLst/>
              </a:rPr>
              <a:t>~30</a:t>
            </a:r>
            <a:r>
              <a:rPr lang="zh-TW" altLang="en-US" b="1">
                <a:solidFill>
                  <a:srgbClr val="A5397A"/>
                </a:solidFill>
                <a:effectLst/>
              </a:rPr>
              <a:t>萬 </a:t>
            </a:r>
            <a:r>
              <a:rPr lang="en-US" altLang="zh-TW" b="1">
                <a:solidFill>
                  <a:srgbClr val="A5397A"/>
                </a:solidFill>
                <a:effectLst/>
              </a:rPr>
              <a:t>pcs </a:t>
            </a:r>
            <a:r>
              <a:rPr lang="zh-TW" altLang="en-US" b="1">
                <a:solidFill>
                  <a:srgbClr val="A5397A"/>
                </a:solidFill>
                <a:effectLst/>
              </a:rPr>
              <a:t>紅綠燈 </a:t>
            </a:r>
            <a:r>
              <a:rPr lang="en-US" altLang="zh-TW" b="1">
                <a:solidFill>
                  <a:srgbClr val="A5397A"/>
                </a:solidFill>
                <a:effectLst/>
              </a:rPr>
              <a:t>(</a:t>
            </a:r>
            <a:r>
              <a:rPr lang="zh-TW" altLang="en-US" b="1">
                <a:solidFill>
                  <a:srgbClr val="A5397A"/>
                </a:solidFill>
                <a:effectLst/>
              </a:rPr>
              <a:t>不含行人燈</a:t>
            </a:r>
            <a:r>
              <a:rPr lang="en-US" altLang="zh-TW" b="1">
                <a:solidFill>
                  <a:srgbClr val="A5397A"/>
                </a:solidFill>
                <a:effectLst/>
              </a:rPr>
              <a:t>)</a:t>
            </a:r>
            <a:endParaRPr lang="zh-TW" altLang="en-US"/>
          </a:p>
          <a:p>
            <a:pPr rtl="0"/>
            <a:r>
              <a:rPr lang="en-US" altLang="zh-TW"/>
              <a:t>1-2 . </a:t>
            </a:r>
            <a:r>
              <a:rPr lang="zh-TW" altLang="en-US"/>
              <a:t>即將面臨轉換的量又有多少</a:t>
            </a:r>
            <a:r>
              <a:rPr lang="en-US" altLang="zh-TW"/>
              <a:t>?  </a:t>
            </a:r>
            <a:r>
              <a:rPr lang="zh-TW" altLang="en-US" b="1">
                <a:solidFill>
                  <a:srgbClr val="A5397A"/>
                </a:solidFill>
                <a:effectLst/>
              </a:rPr>
              <a:t>我們市佔預估落在</a:t>
            </a:r>
            <a:r>
              <a:rPr lang="en-US" altLang="zh-TW" b="1">
                <a:solidFill>
                  <a:srgbClr val="A5397A"/>
                </a:solidFill>
                <a:effectLst/>
              </a:rPr>
              <a:t>25%~35%</a:t>
            </a:r>
            <a:r>
              <a:rPr lang="zh-TW" altLang="en-US" b="1">
                <a:solidFill>
                  <a:srgbClr val="A5397A"/>
                </a:solidFill>
                <a:effectLst/>
              </a:rPr>
              <a:t>，推測每年即將面臨轉換的量約 </a:t>
            </a:r>
            <a:r>
              <a:rPr lang="en-US" altLang="zh-TW" b="1">
                <a:solidFill>
                  <a:srgbClr val="A5397A"/>
                </a:solidFill>
                <a:effectLst/>
              </a:rPr>
              <a:t>100</a:t>
            </a:r>
            <a:r>
              <a:rPr lang="zh-TW" altLang="en-US" b="1">
                <a:solidFill>
                  <a:srgbClr val="A5397A"/>
                </a:solidFill>
                <a:effectLst/>
              </a:rPr>
              <a:t>萬顆</a:t>
            </a:r>
            <a:r>
              <a:rPr lang="en-US" altLang="zh-TW" b="1">
                <a:solidFill>
                  <a:srgbClr val="A5397A"/>
                </a:solidFill>
                <a:effectLst/>
              </a:rPr>
              <a:t>~120</a:t>
            </a:r>
            <a:r>
              <a:rPr lang="zh-TW" altLang="en-US" b="1">
                <a:solidFill>
                  <a:srgbClr val="A5397A"/>
                </a:solidFill>
                <a:effectLst/>
              </a:rPr>
              <a:t>萬顆</a:t>
            </a:r>
            <a:endParaRPr lang="zh-TW" altLang="en-US"/>
          </a:p>
          <a:p>
            <a:pPr rtl="0"/>
            <a:r>
              <a:rPr lang="en-US" altLang="zh-TW">
                <a:effectLst/>
              </a:rPr>
              <a:t>1-1   </a:t>
            </a:r>
            <a:r>
              <a:rPr lang="zh-TW" altLang="en-US">
                <a:effectLst/>
              </a:rPr>
              <a:t>全美有多少紅綠燈</a:t>
            </a:r>
            <a:r>
              <a:rPr lang="en-US" altLang="zh-TW">
                <a:effectLst/>
              </a:rPr>
              <a:t>? </a:t>
            </a:r>
            <a:r>
              <a:rPr lang="zh-TW" altLang="en-US" b="1">
                <a:solidFill>
                  <a:srgbClr val="A5397A"/>
                </a:solidFill>
                <a:effectLst/>
              </a:rPr>
              <a:t>以燈具更換頻率</a:t>
            </a:r>
            <a:r>
              <a:rPr lang="en-US" altLang="zh-TW" b="1">
                <a:solidFill>
                  <a:srgbClr val="A5397A"/>
                </a:solidFill>
                <a:effectLst/>
              </a:rPr>
              <a:t>6~10</a:t>
            </a:r>
            <a:r>
              <a:rPr lang="zh-TW" altLang="en-US" b="1">
                <a:solidFill>
                  <a:srgbClr val="A5397A"/>
                </a:solidFill>
                <a:effectLst/>
              </a:rPr>
              <a:t>年估算，預估全美紅綠燈約</a:t>
            </a:r>
            <a:r>
              <a:rPr lang="en-US" altLang="zh-TW" b="1">
                <a:solidFill>
                  <a:srgbClr val="A5397A"/>
                </a:solidFill>
                <a:effectLst/>
              </a:rPr>
              <a:t>600</a:t>
            </a:r>
            <a:r>
              <a:rPr lang="zh-TW" altLang="en-US" b="1">
                <a:solidFill>
                  <a:srgbClr val="A5397A"/>
                </a:solidFill>
                <a:effectLst/>
              </a:rPr>
              <a:t>萬</a:t>
            </a:r>
            <a:r>
              <a:rPr lang="en-US" altLang="zh-TW" b="1">
                <a:solidFill>
                  <a:srgbClr val="A5397A"/>
                </a:solidFill>
                <a:effectLst/>
              </a:rPr>
              <a:t>~1200</a:t>
            </a:r>
            <a:r>
              <a:rPr lang="zh-TW" altLang="en-US" b="1">
                <a:solidFill>
                  <a:srgbClr val="A5397A"/>
                </a:solidFill>
                <a:effectLst/>
              </a:rPr>
              <a:t>萬顆</a:t>
            </a:r>
            <a:endParaRPr lang="zh-TW" altLang="en-US"/>
          </a:p>
        </p:txBody>
      </p:sp>
      <p:graphicFrame>
        <p:nvGraphicFramePr>
          <p:cNvPr id="16" name="表格 15">
            <a:extLst>
              <a:ext uri="{FF2B5EF4-FFF2-40B4-BE49-F238E27FC236}">
                <a16:creationId xmlns:a16="http://schemas.microsoft.com/office/drawing/2014/main" id="{D7AA7F28-57E3-CD4E-D508-5C124683319F}"/>
              </a:ext>
            </a:extLst>
          </p:cNvPr>
          <p:cNvGraphicFramePr>
            <a:graphicFrameLocks noGrp="1"/>
          </p:cNvGraphicFramePr>
          <p:nvPr/>
        </p:nvGraphicFramePr>
        <p:xfrm>
          <a:off x="838200" y="1179204"/>
          <a:ext cx="10384831" cy="4563285"/>
        </p:xfrm>
        <a:graphic>
          <a:graphicData uri="http://schemas.openxmlformats.org/drawingml/2006/table">
            <a:tbl>
              <a:tblPr firstRow="1" bandRow="1">
                <a:tableStyleId>{7DF18680-E054-41AD-8BC1-D1AEF772440D}</a:tableStyleId>
              </a:tblPr>
              <a:tblGrid>
                <a:gridCol w="4752968">
                  <a:extLst>
                    <a:ext uri="{9D8B030D-6E8A-4147-A177-3AD203B41FA5}">
                      <a16:colId xmlns:a16="http://schemas.microsoft.com/office/drawing/2014/main" val="3584662797"/>
                    </a:ext>
                  </a:extLst>
                </a:gridCol>
                <a:gridCol w="1915961">
                  <a:extLst>
                    <a:ext uri="{9D8B030D-6E8A-4147-A177-3AD203B41FA5}">
                      <a16:colId xmlns:a16="http://schemas.microsoft.com/office/drawing/2014/main" val="409433815"/>
                    </a:ext>
                  </a:extLst>
                </a:gridCol>
                <a:gridCol w="1857951">
                  <a:extLst>
                    <a:ext uri="{9D8B030D-6E8A-4147-A177-3AD203B41FA5}">
                      <a16:colId xmlns:a16="http://schemas.microsoft.com/office/drawing/2014/main" val="516200808"/>
                    </a:ext>
                  </a:extLst>
                </a:gridCol>
                <a:gridCol w="1857951">
                  <a:extLst>
                    <a:ext uri="{9D8B030D-6E8A-4147-A177-3AD203B41FA5}">
                      <a16:colId xmlns:a16="http://schemas.microsoft.com/office/drawing/2014/main" val="2705481818"/>
                    </a:ext>
                  </a:extLst>
                </a:gridCol>
              </a:tblGrid>
              <a:tr h="350674">
                <a:tc>
                  <a:txBody>
                    <a:bodyPr/>
                    <a:lstStyle/>
                    <a:p>
                      <a:pPr algn="l" fontAlgn="b"/>
                      <a:endParaRPr lang="zh-TW" altLang="en-US"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b="0" u="none" strike="noStrike">
                          <a:solidFill>
                            <a:srgbClr val="000000"/>
                          </a:solidFill>
                          <a:effectLst/>
                          <a:latin typeface="+mn-lt"/>
                        </a:rPr>
                        <a:t>2025</a:t>
                      </a:r>
                      <a:endParaRPr lang="en-US" altLang="zh-TW" sz="1800" b="0" i="0" u="none" strike="noStrike">
                        <a:solidFill>
                          <a:srgbClr val="000000"/>
                        </a:solidFill>
                        <a:effectLst/>
                        <a:latin typeface="+mn-lt"/>
                        <a:ea typeface="+mj-ea"/>
                      </a:endParaRPr>
                    </a:p>
                  </a:txBody>
                  <a:tcPr marL="6350" marR="6350" marT="6350" marB="0" anchor="ctr"/>
                </a:tc>
                <a:tc>
                  <a:txBody>
                    <a:bodyPr/>
                    <a:lstStyle/>
                    <a:p>
                      <a:pPr algn="r" fontAlgn="b"/>
                      <a:r>
                        <a:rPr lang="en-US" altLang="zh-TW" sz="1800" b="0" u="none" strike="noStrike">
                          <a:solidFill>
                            <a:srgbClr val="000000"/>
                          </a:solidFill>
                          <a:effectLst/>
                          <a:latin typeface="+mn-lt"/>
                        </a:rPr>
                        <a:t>2026</a:t>
                      </a:r>
                      <a:endParaRPr lang="en-US" altLang="zh-TW" sz="1800" b="0" i="0" u="none" strike="noStrike">
                        <a:solidFill>
                          <a:srgbClr val="000000"/>
                        </a:solidFill>
                        <a:effectLst/>
                        <a:latin typeface="+mn-lt"/>
                        <a:ea typeface="+mj-ea"/>
                      </a:endParaRPr>
                    </a:p>
                  </a:txBody>
                  <a:tcPr marL="6350" marR="6350" marT="6350" marB="0" anchor="ctr"/>
                </a:tc>
                <a:tc>
                  <a:txBody>
                    <a:bodyPr/>
                    <a:lstStyle/>
                    <a:p>
                      <a:pPr algn="r" fontAlgn="b"/>
                      <a:r>
                        <a:rPr lang="en-US" altLang="zh-TW" sz="1800" b="0" i="0" u="none" strike="noStrike">
                          <a:solidFill>
                            <a:srgbClr val="000000"/>
                          </a:solidFill>
                          <a:effectLst/>
                          <a:latin typeface="+mn-lt"/>
                          <a:ea typeface="+mj-ea"/>
                        </a:rPr>
                        <a:t>2027</a:t>
                      </a:r>
                    </a:p>
                  </a:txBody>
                  <a:tcPr marL="6350" marR="6350" marT="6350" marB="0" anchor="ctr"/>
                </a:tc>
                <a:extLst>
                  <a:ext uri="{0D108BD9-81ED-4DB2-BD59-A6C34878D82A}">
                    <a16:rowId xmlns:a16="http://schemas.microsoft.com/office/drawing/2014/main" val="1180906900"/>
                  </a:ext>
                </a:extLst>
              </a:tr>
              <a:tr h="350674">
                <a:tc>
                  <a:txBody>
                    <a:bodyPr/>
                    <a:lstStyle/>
                    <a:p>
                      <a:pPr algn="l" fontAlgn="b"/>
                      <a:r>
                        <a:rPr lang="en-US" altLang="zh-TW" sz="1600" b="0" i="0" u="none" strike="noStrike">
                          <a:solidFill>
                            <a:srgbClr val="000000"/>
                          </a:solidFill>
                          <a:effectLst/>
                          <a:latin typeface="+mj-ea"/>
                          <a:ea typeface="+mj-ea"/>
                        </a:rPr>
                        <a:t>Leotek </a:t>
                      </a:r>
                      <a:r>
                        <a:rPr lang="zh-TW" altLang="en-US" sz="1600" b="0" i="0" u="none" strike="noStrike">
                          <a:solidFill>
                            <a:srgbClr val="000000"/>
                          </a:solidFill>
                          <a:effectLst/>
                          <a:latin typeface="+mj-ea"/>
                          <a:ea typeface="+mj-ea"/>
                        </a:rPr>
                        <a:t>交通燈年出貨量 </a:t>
                      </a:r>
                      <a:r>
                        <a:rPr lang="en-US" altLang="zh-TW" sz="1600" b="0" i="0" u="none" strike="noStrike">
                          <a:solidFill>
                            <a:srgbClr val="000000"/>
                          </a:solidFill>
                          <a:effectLst/>
                          <a:latin typeface="+mj-ea"/>
                          <a:ea typeface="+mj-ea"/>
                        </a:rPr>
                        <a:t>(</a:t>
                      </a:r>
                      <a:r>
                        <a:rPr lang="zh-TW" altLang="en-US" sz="1600" b="0" i="0" u="none" strike="noStrike">
                          <a:solidFill>
                            <a:srgbClr val="000000"/>
                          </a:solidFill>
                          <a:effectLst/>
                          <a:latin typeface="+mj-ea"/>
                          <a:ea typeface="+mj-ea"/>
                        </a:rPr>
                        <a:t>組</a:t>
                      </a:r>
                      <a:r>
                        <a:rPr lang="en-US" altLang="zh-TW" sz="1600" b="0" i="0" u="none" strike="noStrike">
                          <a:solidFill>
                            <a:srgbClr val="000000"/>
                          </a:solidFill>
                          <a:effectLst/>
                          <a:latin typeface="+mj-ea"/>
                          <a:ea typeface="+mj-ea"/>
                        </a:rPr>
                        <a:t>)</a:t>
                      </a:r>
                      <a:endParaRPr lang="zh-TW" altLang="en-US"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a:solidFill>
                            <a:srgbClr val="000000"/>
                          </a:solidFill>
                          <a:effectLst/>
                          <a:latin typeface="+mj-ea"/>
                          <a:ea typeface="+mj-ea"/>
                        </a:rPr>
                        <a:t>200,000</a:t>
                      </a:r>
                      <a:r>
                        <a:rPr lang="zh-TW" altLang="en-US" sz="1600" b="0" i="0" u="none" strike="noStrike">
                          <a:solidFill>
                            <a:srgbClr val="000000"/>
                          </a:solidFill>
                          <a:effectLst/>
                          <a:latin typeface="+mj-ea"/>
                          <a:ea typeface="+mj-ea"/>
                        </a:rPr>
                        <a:t>組</a:t>
                      </a:r>
                      <a:endParaRPr lang="en-US" altLang="zh-TW"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a:solidFill>
                            <a:srgbClr val="000000"/>
                          </a:solidFill>
                          <a:effectLst/>
                          <a:latin typeface="+mj-ea"/>
                          <a:ea typeface="+mj-ea"/>
                        </a:rPr>
                        <a:t>200,000</a:t>
                      </a:r>
                      <a:r>
                        <a:rPr lang="zh-TW" altLang="en-US" sz="1600" b="0" i="0" u="none" strike="noStrike">
                          <a:solidFill>
                            <a:srgbClr val="000000"/>
                          </a:solidFill>
                          <a:effectLst/>
                          <a:latin typeface="+mj-ea"/>
                          <a:ea typeface="+mj-ea"/>
                        </a:rPr>
                        <a:t>組</a:t>
                      </a:r>
                      <a:endParaRPr lang="en-US" altLang="zh-TW"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a:solidFill>
                            <a:srgbClr val="000000"/>
                          </a:solidFill>
                          <a:effectLst/>
                          <a:latin typeface="+mj-ea"/>
                          <a:ea typeface="+mj-ea"/>
                        </a:rPr>
                        <a:t>200,000</a:t>
                      </a:r>
                      <a:r>
                        <a:rPr lang="zh-TW" altLang="en-US" sz="1600" b="0" i="0" u="none" strike="noStrike">
                          <a:solidFill>
                            <a:srgbClr val="000000"/>
                          </a:solidFill>
                          <a:effectLst/>
                          <a:latin typeface="+mj-ea"/>
                          <a:ea typeface="+mj-ea"/>
                        </a:rPr>
                        <a:t>組</a:t>
                      </a:r>
                      <a:endParaRPr lang="en-US" altLang="zh-TW" sz="16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1400711971"/>
                  </a:ext>
                </a:extLst>
              </a:tr>
              <a:tr h="469073">
                <a:tc>
                  <a:txBody>
                    <a:bodyPr/>
                    <a:lstStyle/>
                    <a:p>
                      <a:pPr algn="l" fontAlgn="b"/>
                      <a:r>
                        <a:rPr lang="zh-TW" altLang="en-US" sz="1600" b="0" i="0" u="none" strike="noStrike">
                          <a:solidFill>
                            <a:srgbClr val="000000"/>
                          </a:solidFill>
                          <a:effectLst/>
                          <a:latin typeface="+mj-ea"/>
                          <a:ea typeface="+mj-ea"/>
                        </a:rPr>
                        <a:t>智慧交通燈滲透率 故障偵測 </a:t>
                      </a:r>
                      <a:r>
                        <a:rPr lang="en-US" altLang="zh-TW" sz="1600" b="0" i="0" u="none" strike="noStrike">
                          <a:solidFill>
                            <a:srgbClr val="000000"/>
                          </a:solidFill>
                          <a:effectLst/>
                          <a:latin typeface="+mj-ea"/>
                          <a:ea typeface="+mj-ea"/>
                        </a:rPr>
                        <a:t>– RW-1000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5%</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30%</a:t>
                      </a:r>
                    </a:p>
                  </a:txBody>
                  <a:tcPr marL="6350" marR="6350" marT="6350" marB="0" anchor="ctr"/>
                </a:tc>
                <a:extLst>
                  <a:ext uri="{0D108BD9-81ED-4DB2-BD59-A6C34878D82A}">
                    <a16:rowId xmlns:a16="http://schemas.microsoft.com/office/drawing/2014/main" val="2599269864"/>
                  </a:ext>
                </a:extLst>
              </a:tr>
              <a:tr h="469073">
                <a:tc>
                  <a:txBody>
                    <a:bodyPr/>
                    <a:lstStyle/>
                    <a:p>
                      <a:pPr lvl="1" algn="l" fontAlgn="b"/>
                      <a:r>
                        <a:rPr lang="zh-TW" altLang="en-US" sz="1600" b="0" i="0" u="none" strike="noStrike">
                          <a:solidFill>
                            <a:srgbClr val="000000"/>
                          </a:solidFill>
                          <a:effectLst/>
                          <a:latin typeface="+mj-ea"/>
                          <a:ea typeface="+mj-ea"/>
                        </a:rPr>
                        <a:t>數量</a:t>
                      </a:r>
                      <a:endParaRPr lang="en-US" altLang="zh-TW"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10,000</a:t>
                      </a:r>
                    </a:p>
                  </a:txBody>
                  <a:tcPr marL="6350" marR="6350" marT="6350"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altLang="zh-TW" sz="1600" b="0" i="0" u="none" strike="noStrike" kern="1200">
                          <a:solidFill>
                            <a:schemeClr val="tx1"/>
                          </a:solidFill>
                          <a:effectLst/>
                          <a:latin typeface="+mj-ea"/>
                          <a:ea typeface="+mn-ea"/>
                          <a:cs typeface="+mn-cs"/>
                        </a:rPr>
                        <a:t>20,000</a:t>
                      </a:r>
                    </a:p>
                  </a:txBody>
                  <a:tcPr marL="6350" marR="6350" marT="6350"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altLang="zh-TW" sz="1600" b="0" i="0" u="none" strike="noStrike" kern="1200">
                          <a:solidFill>
                            <a:schemeClr val="tx1"/>
                          </a:solidFill>
                          <a:effectLst/>
                          <a:latin typeface="+mj-ea"/>
                          <a:ea typeface="+mn-ea"/>
                          <a:cs typeface="+mn-cs"/>
                        </a:rPr>
                        <a:t>60,000</a:t>
                      </a:r>
                    </a:p>
                  </a:txBody>
                  <a:tcPr marL="6350" marR="6350" marT="6350" marB="0" anchor="ctr"/>
                </a:tc>
                <a:extLst>
                  <a:ext uri="{0D108BD9-81ED-4DB2-BD59-A6C34878D82A}">
                    <a16:rowId xmlns:a16="http://schemas.microsoft.com/office/drawing/2014/main" val="2191629101"/>
                  </a:ext>
                </a:extLst>
              </a:tr>
              <a:tr h="350674">
                <a:tc>
                  <a:txBody>
                    <a:bodyPr/>
                    <a:lstStyle/>
                    <a:p>
                      <a:pPr lvl="1" algn="l" fontAlgn="b"/>
                      <a:r>
                        <a:rPr lang="en-US" altLang="zh-TW" sz="1600" b="0" i="0" u="none" strike="noStrike">
                          <a:solidFill>
                            <a:srgbClr val="000000"/>
                          </a:solidFill>
                          <a:effectLst/>
                          <a:latin typeface="+mj-ea"/>
                          <a:ea typeface="+mj-ea"/>
                        </a:rPr>
                        <a:t>Sales (</a:t>
                      </a:r>
                      <a:r>
                        <a:rPr lang="zh-TW" altLang="en-US" sz="1600" b="0" i="0" u="none" strike="noStrike">
                          <a:solidFill>
                            <a:srgbClr val="000000"/>
                          </a:solidFill>
                          <a:effectLst/>
                          <a:latin typeface="+mj-ea"/>
                          <a:ea typeface="+mj-ea"/>
                        </a:rPr>
                        <a:t>單價 </a:t>
                      </a:r>
                      <a:r>
                        <a:rPr lang="en-US" altLang="zh-TW" sz="1600" b="0" i="0" u="none" strike="noStrike">
                          <a:solidFill>
                            <a:srgbClr val="000000"/>
                          </a:solidFill>
                          <a:effectLst/>
                          <a:latin typeface="+mj-ea"/>
                          <a:ea typeface="+mj-ea"/>
                        </a:rPr>
                        <a:t>$70/</a:t>
                      </a:r>
                      <a:r>
                        <a:rPr lang="zh-TW" altLang="en-US" sz="1600" b="0" i="0" u="none" strike="noStrike">
                          <a:solidFill>
                            <a:srgbClr val="000000"/>
                          </a:solidFill>
                          <a:effectLst/>
                          <a:latin typeface="+mj-ea"/>
                          <a:ea typeface="+mj-ea"/>
                        </a:rPr>
                        <a:t>組</a:t>
                      </a:r>
                      <a:r>
                        <a:rPr lang="en-US" altLang="zh-TW" sz="1600" b="0" i="0" u="none" strike="noStrike">
                          <a:solidFill>
                            <a:srgbClr val="000000"/>
                          </a:solidFill>
                          <a:effectLst/>
                          <a:latin typeface="+mj-ea"/>
                          <a:ea typeface="+mj-ea"/>
                        </a:rPr>
                        <a:t>) USD</a:t>
                      </a:r>
                      <a:endParaRPr lang="en-US" altLang="zh-TW" sz="1600" b="0" i="0" u="none" strike="noStrike">
                        <a:solidFill>
                          <a:srgbClr val="000000"/>
                        </a:solidFill>
                        <a:effectLst/>
                        <a:highlight>
                          <a:srgbClr val="FFFF00"/>
                        </a:highlight>
                        <a:latin typeface="+mj-ea"/>
                        <a:ea typeface="+mj-ea"/>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$700,000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$1,400,000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$4,200,000</a:t>
                      </a:r>
                    </a:p>
                  </a:txBody>
                  <a:tcPr marL="6350" marR="6350" marT="6350" marB="0" anchor="ctr"/>
                </a:tc>
                <a:extLst>
                  <a:ext uri="{0D108BD9-81ED-4DB2-BD59-A6C34878D82A}">
                    <a16:rowId xmlns:a16="http://schemas.microsoft.com/office/drawing/2014/main" val="3342778788"/>
                  </a:ext>
                </a:extLst>
              </a:tr>
              <a:tr h="3506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TW" altLang="en-US" sz="1600" b="0" i="0" u="none" strike="noStrike" kern="1200">
                          <a:solidFill>
                            <a:srgbClr val="000000"/>
                          </a:solidFill>
                          <a:effectLst/>
                          <a:latin typeface="+mj-ea"/>
                          <a:ea typeface="+mn-ea"/>
                          <a:cs typeface="+mn-cs"/>
                        </a:rPr>
                        <a:t>智慧交通燈滲透率 資料分析 </a:t>
                      </a:r>
                      <a:r>
                        <a:rPr lang="en-US" altLang="zh-TW" sz="1600" b="0" i="0" u="none" strike="noStrike" kern="1200">
                          <a:solidFill>
                            <a:srgbClr val="000000"/>
                          </a:solidFill>
                          <a:effectLst/>
                          <a:latin typeface="+mj-ea"/>
                          <a:ea typeface="+mn-ea"/>
                          <a:cs typeface="+mn-cs"/>
                        </a:rPr>
                        <a:t>– RW-3000</a:t>
                      </a:r>
                      <a:r>
                        <a:rPr lang="zh-TW" altLang="en-US" sz="1600" b="0" i="0" u="none" strike="noStrike" kern="1200">
                          <a:solidFill>
                            <a:srgbClr val="000000"/>
                          </a:solidFill>
                          <a:effectLst/>
                          <a:latin typeface="+mj-ea"/>
                          <a:ea typeface="+mn-ea"/>
                          <a:cs typeface="+mn-cs"/>
                        </a:rPr>
                        <a:t> </a:t>
                      </a:r>
                      <a:endParaRPr lang="en-US" altLang="zh-TW" sz="1600" b="0" i="0" u="none" strike="noStrike" kern="1200">
                        <a:solidFill>
                          <a:srgbClr val="000000"/>
                        </a:solidFill>
                        <a:effectLst/>
                        <a:latin typeface="+mj-ea"/>
                        <a:ea typeface="+mn-ea"/>
                        <a:cs typeface="+mn-cs"/>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5%</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a:t>
                      </a:r>
                    </a:p>
                  </a:txBody>
                  <a:tcPr marL="6350" marR="6350" marT="6350" marB="0" anchor="ctr"/>
                </a:tc>
                <a:extLst>
                  <a:ext uri="{0D108BD9-81ED-4DB2-BD59-A6C34878D82A}">
                    <a16:rowId xmlns:a16="http://schemas.microsoft.com/office/drawing/2014/main" val="3687973066"/>
                  </a:ext>
                </a:extLst>
              </a:tr>
              <a:tr h="350674">
                <a:tc>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r>
                        <a:rPr lang="zh-TW" altLang="en-US" sz="1600" b="0" i="0" u="none" strike="noStrike" kern="1200">
                          <a:solidFill>
                            <a:srgbClr val="000000"/>
                          </a:solidFill>
                          <a:effectLst/>
                          <a:latin typeface="+mj-ea"/>
                          <a:ea typeface="+mn-ea"/>
                          <a:cs typeface="+mn-cs"/>
                        </a:rPr>
                        <a:t>數量</a:t>
                      </a:r>
                      <a:endParaRPr lang="en-US" altLang="zh-TW" sz="1600" b="0" i="0" u="none" strike="noStrike" kern="1200">
                        <a:solidFill>
                          <a:srgbClr val="000000"/>
                        </a:solidFill>
                        <a:effectLst/>
                        <a:latin typeface="+mj-ea"/>
                        <a:ea typeface="+mn-ea"/>
                        <a:cs typeface="+mn-cs"/>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2,000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20,000</a:t>
                      </a:r>
                    </a:p>
                  </a:txBody>
                  <a:tcPr marL="6350" marR="6350" marT="6350" marB="0" anchor="ctr"/>
                </a:tc>
                <a:extLst>
                  <a:ext uri="{0D108BD9-81ED-4DB2-BD59-A6C34878D82A}">
                    <a16:rowId xmlns:a16="http://schemas.microsoft.com/office/drawing/2014/main" val="680121647"/>
                  </a:ext>
                </a:extLst>
              </a:tr>
              <a:tr h="469073">
                <a:tc>
                  <a:txBody>
                    <a:bodyPr/>
                    <a:lstStyle/>
                    <a:p>
                      <a:pPr lvl="1" algn="l" fontAlgn="b"/>
                      <a:r>
                        <a:rPr lang="en-US" altLang="zh-TW" sz="1600" b="0" i="0" u="none" strike="noStrike" kern="1200">
                          <a:solidFill>
                            <a:srgbClr val="000000"/>
                          </a:solidFill>
                          <a:effectLst/>
                          <a:latin typeface="+mj-ea"/>
                          <a:ea typeface="+mn-ea"/>
                          <a:cs typeface="+mn-cs"/>
                        </a:rPr>
                        <a:t>Sales</a:t>
                      </a:r>
                      <a:r>
                        <a:rPr lang="zh-TW" altLang="en-US" sz="1600" b="0" i="0" u="none" strike="noStrike" kern="1200">
                          <a:solidFill>
                            <a:srgbClr val="000000"/>
                          </a:solidFill>
                          <a:effectLst/>
                          <a:latin typeface="+mj-ea"/>
                          <a:ea typeface="+mn-ea"/>
                          <a:cs typeface="+mn-cs"/>
                        </a:rPr>
                        <a:t> </a:t>
                      </a:r>
                      <a:r>
                        <a:rPr lang="en-US" altLang="zh-TW" sz="1600" b="0" i="0" u="none" strike="noStrike" kern="1200">
                          <a:solidFill>
                            <a:srgbClr val="000000"/>
                          </a:solidFill>
                          <a:effectLst/>
                          <a:latin typeface="+mj-ea"/>
                          <a:ea typeface="+mn-ea"/>
                          <a:cs typeface="+mn-cs"/>
                        </a:rPr>
                        <a:t>(</a:t>
                      </a:r>
                      <a:r>
                        <a:rPr lang="zh-TW" altLang="en-US" sz="1600" b="0" i="0" u="none" strike="noStrike" kern="1200">
                          <a:solidFill>
                            <a:srgbClr val="000000"/>
                          </a:solidFill>
                          <a:effectLst/>
                          <a:latin typeface="+mj-ea"/>
                          <a:ea typeface="+mn-ea"/>
                          <a:cs typeface="+mn-cs"/>
                        </a:rPr>
                        <a:t>雙鏡頭 </a:t>
                      </a:r>
                      <a:r>
                        <a:rPr lang="en-US" altLang="zh-TW" sz="1600" b="0" i="0" u="none" strike="noStrike" kern="1200">
                          <a:solidFill>
                            <a:srgbClr val="000000"/>
                          </a:solidFill>
                          <a:effectLst/>
                          <a:latin typeface="+mj-ea"/>
                          <a:ea typeface="+mn-ea"/>
                          <a:cs typeface="+mn-cs"/>
                        </a:rPr>
                        <a:t>$1,500/</a:t>
                      </a:r>
                      <a:r>
                        <a:rPr lang="zh-TW" altLang="en-US" sz="1600" b="0" i="0" u="none" strike="noStrike" kern="1200">
                          <a:solidFill>
                            <a:srgbClr val="000000"/>
                          </a:solidFill>
                          <a:effectLst/>
                          <a:latin typeface="+mj-ea"/>
                          <a:ea typeface="+mn-ea"/>
                          <a:cs typeface="+mn-cs"/>
                        </a:rPr>
                        <a:t>組</a:t>
                      </a:r>
                      <a:r>
                        <a:rPr lang="en-US" altLang="zh-TW" sz="1600" b="0" i="0" u="none" strike="noStrike" kern="1200">
                          <a:solidFill>
                            <a:srgbClr val="000000"/>
                          </a:solidFill>
                          <a:effectLst/>
                          <a:latin typeface="+mj-ea"/>
                          <a:ea typeface="+mn-ea"/>
                          <a:cs typeface="+mn-cs"/>
                        </a:rPr>
                        <a:t>) USD</a:t>
                      </a:r>
                    </a:p>
                  </a:txBody>
                  <a:tcPr marL="6350" marR="6350" marT="6350" marB="0" anchor="ctr"/>
                </a:tc>
                <a:tc>
                  <a:txBody>
                    <a:bodyPr/>
                    <a:lstStyle/>
                    <a:p>
                      <a:pPr algn="r" fontAlgn="b"/>
                      <a:r>
                        <a:rPr lang="en-US" altLang="zh-TW" sz="1600" b="0" i="0" u="none" strike="noStrike" kern="1200">
                          <a:solidFill>
                            <a:srgbClr val="000000"/>
                          </a:solidFill>
                          <a:effectLst/>
                          <a:latin typeface="+mj-ea"/>
                          <a:ea typeface="+mj-ea"/>
                          <a:cs typeface="+mn-cs"/>
                        </a:rPr>
                        <a:t>$3,000,000</a:t>
                      </a:r>
                    </a:p>
                  </a:txBody>
                  <a:tcPr marL="6350" marR="6350" marT="6350" marB="0" anchor="ctr"/>
                </a:tc>
                <a:tc>
                  <a:txBody>
                    <a:bodyPr/>
                    <a:lstStyle/>
                    <a:p>
                      <a:pPr algn="r" fontAlgn="b"/>
                      <a:r>
                        <a:rPr lang="en-US" altLang="zh-TW" sz="1600" b="0" i="0" u="none" strike="noStrike" kern="1200">
                          <a:solidFill>
                            <a:srgbClr val="000000"/>
                          </a:solidFill>
                          <a:effectLst/>
                          <a:latin typeface="+mj-ea"/>
                          <a:ea typeface="+mj-ea"/>
                          <a:cs typeface="+mn-cs"/>
                        </a:rPr>
                        <a:t>$15,000,000</a:t>
                      </a:r>
                    </a:p>
                  </a:txBody>
                  <a:tcPr marL="6350" marR="6350" marT="6350" marB="0" anchor="ctr"/>
                </a:tc>
                <a:tc>
                  <a:txBody>
                    <a:bodyPr/>
                    <a:lstStyle/>
                    <a:p>
                      <a:pPr algn="r" fontAlgn="b"/>
                      <a:r>
                        <a:rPr lang="en-US" altLang="zh-TW" sz="1600" b="0" i="0" u="none" strike="noStrike" kern="1200">
                          <a:solidFill>
                            <a:srgbClr val="000000"/>
                          </a:solidFill>
                          <a:effectLst/>
                          <a:latin typeface="+mj-ea"/>
                          <a:ea typeface="+mj-ea"/>
                          <a:cs typeface="+mn-cs"/>
                        </a:rPr>
                        <a:t>$30,000,000</a:t>
                      </a:r>
                    </a:p>
                  </a:txBody>
                  <a:tcPr marL="6350" marR="6350" marT="6350" marB="0" anchor="ctr"/>
                </a:tc>
                <a:extLst>
                  <a:ext uri="{0D108BD9-81ED-4DB2-BD59-A6C34878D82A}">
                    <a16:rowId xmlns:a16="http://schemas.microsoft.com/office/drawing/2014/main" val="802886289"/>
                  </a:ext>
                </a:extLst>
              </a:tr>
              <a:tr h="3506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TW" altLang="en-US" sz="1600" b="0" i="0" u="none" strike="noStrike" kern="1200">
                          <a:solidFill>
                            <a:srgbClr val="000000"/>
                          </a:solidFill>
                          <a:effectLst/>
                          <a:latin typeface="+mj-ea"/>
                          <a:ea typeface="+mn-ea"/>
                          <a:cs typeface="+mn-cs"/>
                        </a:rPr>
                        <a:t>小型路口 </a:t>
                      </a:r>
                      <a:r>
                        <a:rPr lang="en-US" altLang="zh-TW" sz="1600" b="0" i="0" u="none" strike="noStrike" kern="1200">
                          <a:solidFill>
                            <a:srgbClr val="000000"/>
                          </a:solidFill>
                          <a:effectLst/>
                          <a:latin typeface="+mj-ea"/>
                          <a:ea typeface="+mn-ea"/>
                          <a:cs typeface="+mn-cs"/>
                        </a:rPr>
                        <a:t>AI</a:t>
                      </a:r>
                      <a:r>
                        <a:rPr lang="zh-TW" altLang="en-US" sz="1600" b="0" i="0" u="none" strike="noStrike" kern="1200">
                          <a:solidFill>
                            <a:srgbClr val="000000"/>
                          </a:solidFill>
                          <a:effectLst/>
                          <a:latin typeface="+mj-ea"/>
                          <a:ea typeface="+mn-ea"/>
                          <a:cs typeface="+mn-cs"/>
                        </a:rPr>
                        <a:t> 號誌系統 </a:t>
                      </a:r>
                      <a:r>
                        <a:rPr lang="en-US" altLang="zh-TW" sz="1600" b="0" i="0" u="none" strike="noStrike" kern="1200">
                          <a:solidFill>
                            <a:srgbClr val="000000"/>
                          </a:solidFill>
                          <a:effectLst/>
                          <a:latin typeface="+mj-ea"/>
                          <a:ea typeface="+mn-ea"/>
                          <a:cs typeface="+mn-cs"/>
                        </a:rPr>
                        <a:t>– PED-3000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a:t>
                      </a:r>
                    </a:p>
                  </a:txBody>
                  <a:tcPr marL="6350" marR="6350" marT="6350" marB="0" anchor="ctr"/>
                </a:tc>
                <a:extLst>
                  <a:ext uri="{0D108BD9-81ED-4DB2-BD59-A6C34878D82A}">
                    <a16:rowId xmlns:a16="http://schemas.microsoft.com/office/drawing/2014/main" val="2827307790"/>
                  </a:ext>
                </a:extLst>
              </a:tr>
              <a:tr h="350674">
                <a:tc>
                  <a:txBody>
                    <a:bodyPr/>
                    <a:lstStyle/>
                    <a:p>
                      <a:pPr lvl="1" algn="l" fontAlgn="b"/>
                      <a:r>
                        <a:rPr lang="zh-TW" altLang="en-US" sz="1600" b="0" i="0" u="none" strike="noStrike">
                          <a:solidFill>
                            <a:srgbClr val="000000"/>
                          </a:solidFill>
                          <a:effectLst/>
                          <a:latin typeface="+mj-ea"/>
                          <a:ea typeface="+mj-ea"/>
                        </a:rPr>
                        <a:t>數量</a:t>
                      </a:r>
                      <a:endParaRPr lang="en-US" altLang="zh-TW" sz="16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1000</a:t>
                      </a:r>
                    </a:p>
                  </a:txBody>
                  <a:tcPr marL="6350" marR="6350" marT="6350"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altLang="zh-TW" sz="1600" b="0" i="0" u="none" strike="noStrike" kern="1200">
                          <a:solidFill>
                            <a:schemeClr val="tx1"/>
                          </a:solidFill>
                          <a:effectLst/>
                          <a:latin typeface="+mj-ea"/>
                          <a:ea typeface="+mn-ea"/>
                          <a:cs typeface="+mn-cs"/>
                        </a:rPr>
                        <a:t>5,000</a:t>
                      </a:r>
                    </a:p>
                  </a:txBody>
                  <a:tcPr marL="6350" marR="6350" marT="6350"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altLang="zh-TW" sz="1600" b="0" i="0" u="none" strike="noStrike" kern="1200">
                          <a:solidFill>
                            <a:schemeClr val="tx1"/>
                          </a:solidFill>
                          <a:effectLst/>
                          <a:latin typeface="+mj-ea"/>
                          <a:ea typeface="+mn-ea"/>
                          <a:cs typeface="+mn-cs"/>
                        </a:rPr>
                        <a:t>10,000</a:t>
                      </a:r>
                    </a:p>
                  </a:txBody>
                  <a:tcPr marL="6350" marR="6350" marT="6350" marB="0" anchor="ctr"/>
                </a:tc>
                <a:extLst>
                  <a:ext uri="{0D108BD9-81ED-4DB2-BD59-A6C34878D82A}">
                    <a16:rowId xmlns:a16="http://schemas.microsoft.com/office/drawing/2014/main" val="2518635023"/>
                  </a:ext>
                </a:extLst>
              </a:tr>
              <a:tr h="350674">
                <a:tc>
                  <a:txBody>
                    <a:bodyPr/>
                    <a:lstStyle/>
                    <a:p>
                      <a:pPr lvl="1" algn="l" fontAlgn="b"/>
                      <a:r>
                        <a:rPr lang="en-US" altLang="zh-TW" sz="1600" b="0" i="0" u="none" strike="noStrike">
                          <a:solidFill>
                            <a:srgbClr val="000000"/>
                          </a:solidFill>
                          <a:effectLst/>
                          <a:latin typeface="+mj-ea"/>
                          <a:ea typeface="+mj-ea"/>
                        </a:rPr>
                        <a:t>Sales (</a:t>
                      </a:r>
                      <a:r>
                        <a:rPr lang="zh-TW" altLang="en-US" sz="1600" b="0" i="0" u="none" strike="noStrike">
                          <a:solidFill>
                            <a:srgbClr val="000000"/>
                          </a:solidFill>
                          <a:effectLst/>
                          <a:latin typeface="+mj-ea"/>
                          <a:ea typeface="+mj-ea"/>
                        </a:rPr>
                        <a:t>單價 </a:t>
                      </a:r>
                      <a:r>
                        <a:rPr lang="en-US" altLang="zh-TW" sz="1600" b="0" i="0" u="none" strike="noStrike">
                          <a:solidFill>
                            <a:srgbClr val="000000"/>
                          </a:solidFill>
                          <a:effectLst/>
                          <a:latin typeface="+mj-ea"/>
                          <a:ea typeface="+mj-ea"/>
                        </a:rPr>
                        <a:t>$1800/</a:t>
                      </a:r>
                      <a:r>
                        <a:rPr lang="zh-TW" altLang="en-US" sz="1600" b="0" i="0" u="none" strike="noStrike">
                          <a:solidFill>
                            <a:srgbClr val="000000"/>
                          </a:solidFill>
                          <a:effectLst/>
                          <a:latin typeface="+mj-ea"/>
                          <a:ea typeface="+mj-ea"/>
                        </a:rPr>
                        <a:t>組</a:t>
                      </a:r>
                      <a:r>
                        <a:rPr lang="en-US" altLang="zh-TW" sz="1600" b="0" i="0" u="none" strike="noStrike">
                          <a:solidFill>
                            <a:srgbClr val="000000"/>
                          </a:solidFill>
                          <a:effectLst/>
                          <a:latin typeface="+mj-ea"/>
                          <a:ea typeface="+mj-ea"/>
                        </a:rPr>
                        <a:t>) USD</a:t>
                      </a:r>
                      <a:endParaRPr lang="en-US" altLang="zh-TW" sz="1600" b="0" i="0" u="none" strike="noStrike">
                        <a:solidFill>
                          <a:srgbClr val="000000"/>
                        </a:solidFill>
                        <a:effectLst/>
                        <a:highlight>
                          <a:srgbClr val="FFFF00"/>
                        </a:highlight>
                        <a:latin typeface="+mj-ea"/>
                        <a:ea typeface="+mj-ea"/>
                      </a:endParaRP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$1,800,000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$9,000,000</a:t>
                      </a:r>
                    </a:p>
                  </a:txBody>
                  <a:tcPr marL="6350" marR="6350" marT="6350" marB="0" anchor="ctr"/>
                </a:tc>
                <a:tc>
                  <a:txBody>
                    <a:bodyPr/>
                    <a:lstStyle/>
                    <a:p>
                      <a:pPr algn="r" fontAlgn="b"/>
                      <a:r>
                        <a:rPr lang="en-US" altLang="zh-TW" sz="1600" b="0" i="0" u="none" strike="noStrike" kern="1200">
                          <a:solidFill>
                            <a:schemeClr val="tx1"/>
                          </a:solidFill>
                          <a:effectLst/>
                          <a:latin typeface="+mj-ea"/>
                          <a:ea typeface="+mj-ea"/>
                          <a:cs typeface="+mn-cs"/>
                        </a:rPr>
                        <a:t>$18,000,000</a:t>
                      </a:r>
                    </a:p>
                  </a:txBody>
                  <a:tcPr marL="6350" marR="6350" marT="6350" marB="0" anchor="ctr"/>
                </a:tc>
                <a:extLst>
                  <a:ext uri="{0D108BD9-81ED-4DB2-BD59-A6C34878D82A}">
                    <a16:rowId xmlns:a16="http://schemas.microsoft.com/office/drawing/2014/main" val="3303489312"/>
                  </a:ext>
                </a:extLst>
              </a:tr>
              <a:tr h="350674">
                <a:tc>
                  <a:txBody>
                    <a:bodyPr/>
                    <a:lstStyle/>
                    <a:p>
                      <a:pPr lvl="0" algn="l" fontAlgn="b"/>
                      <a:r>
                        <a:rPr lang="en-US" altLang="zh-TW" sz="1600" b="0" i="0" u="none" strike="noStrike">
                          <a:solidFill>
                            <a:srgbClr val="000000"/>
                          </a:solidFill>
                          <a:effectLst/>
                          <a:latin typeface="+mj-ea"/>
                          <a:ea typeface="+mj-ea"/>
                        </a:rPr>
                        <a:t>Total Sales (USD)</a:t>
                      </a:r>
                    </a:p>
                  </a:txBody>
                  <a:tcPr marL="6350" marR="6350" marT="6350" marB="0" anchor="ctr"/>
                </a:tc>
                <a:tc>
                  <a:txBody>
                    <a:bodyPr/>
                    <a:lstStyle/>
                    <a:p>
                      <a:pPr algn="r" fontAlgn="b"/>
                      <a:r>
                        <a:rPr lang="en-US" altLang="zh-TW" sz="1600" b="0" i="0" u="none" strike="noStrike" kern="1200">
                          <a:solidFill>
                            <a:srgbClr val="FF0000"/>
                          </a:solidFill>
                          <a:effectLst/>
                          <a:latin typeface="+mj-ea"/>
                          <a:ea typeface="+mj-ea"/>
                          <a:cs typeface="+mn-cs"/>
                        </a:rPr>
                        <a:t>$5,500,000</a:t>
                      </a:r>
                    </a:p>
                  </a:txBody>
                  <a:tcPr marL="6350" marR="6350" marT="6350" marB="0" anchor="ctr"/>
                </a:tc>
                <a:tc>
                  <a:txBody>
                    <a:bodyPr/>
                    <a:lstStyle/>
                    <a:p>
                      <a:pPr algn="r" fontAlgn="b"/>
                      <a:r>
                        <a:rPr lang="en-US" altLang="zh-TW" sz="1600" b="0" i="0" u="none" strike="noStrike" kern="1200">
                          <a:solidFill>
                            <a:srgbClr val="FF0000"/>
                          </a:solidFill>
                          <a:effectLst/>
                          <a:latin typeface="+mj-ea"/>
                          <a:ea typeface="+mj-ea"/>
                          <a:cs typeface="+mn-cs"/>
                        </a:rPr>
                        <a:t>$25,400,000</a:t>
                      </a:r>
                    </a:p>
                  </a:txBody>
                  <a:tcPr marL="6350" marR="6350" marT="6350" marB="0" anchor="ctr"/>
                </a:tc>
                <a:tc>
                  <a:txBody>
                    <a:bodyPr/>
                    <a:lstStyle/>
                    <a:p>
                      <a:pPr algn="r" fontAlgn="b"/>
                      <a:r>
                        <a:rPr lang="en-US" altLang="zh-TW" sz="1600" b="0" i="0" u="none" strike="noStrike" kern="1200">
                          <a:solidFill>
                            <a:srgbClr val="FF0000"/>
                          </a:solidFill>
                          <a:effectLst/>
                          <a:latin typeface="+mj-ea"/>
                          <a:ea typeface="+mj-ea"/>
                          <a:cs typeface="+mn-cs"/>
                        </a:rPr>
                        <a:t>$52,200,000</a:t>
                      </a:r>
                    </a:p>
                  </a:txBody>
                  <a:tcPr marL="6350" marR="6350" marT="6350" marB="0" anchor="ctr"/>
                </a:tc>
                <a:extLst>
                  <a:ext uri="{0D108BD9-81ED-4DB2-BD59-A6C34878D82A}">
                    <a16:rowId xmlns:a16="http://schemas.microsoft.com/office/drawing/2014/main" val="3855590263"/>
                  </a:ext>
                </a:extLst>
              </a:tr>
            </a:tbl>
          </a:graphicData>
        </a:graphic>
      </p:graphicFrame>
      <p:sp>
        <p:nvSpPr>
          <p:cNvPr id="4" name="爆炸: 十四角 3">
            <a:extLst>
              <a:ext uri="{FF2B5EF4-FFF2-40B4-BE49-F238E27FC236}">
                <a16:creationId xmlns:a16="http://schemas.microsoft.com/office/drawing/2014/main" id="{2068DEA4-421F-825A-9DF5-8F7387DCC5E8}"/>
              </a:ext>
            </a:extLst>
          </p:cNvPr>
          <p:cNvSpPr/>
          <p:nvPr/>
        </p:nvSpPr>
        <p:spPr>
          <a:xfrm>
            <a:off x="14058378" y="103344"/>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a:t>
            </a:r>
            <a:r>
              <a:rPr lang="zh-TW" altLang="en-US"/>
              <a:t>多少道路為</a:t>
            </a:r>
            <a:r>
              <a:rPr lang="en-US" altLang="zh-TW"/>
              <a:t>Level 3</a:t>
            </a:r>
            <a:endParaRPr lang="zh-TW" altLang="en-US"/>
          </a:p>
        </p:txBody>
      </p:sp>
      <p:sp>
        <p:nvSpPr>
          <p:cNvPr id="5" name="爆炸: 十四角 4">
            <a:extLst>
              <a:ext uri="{FF2B5EF4-FFF2-40B4-BE49-F238E27FC236}">
                <a16:creationId xmlns:a16="http://schemas.microsoft.com/office/drawing/2014/main" id="{65FF2028-A6E2-481E-2B9E-967E552663A8}"/>
              </a:ext>
            </a:extLst>
          </p:cNvPr>
          <p:cNvSpPr/>
          <p:nvPr/>
        </p:nvSpPr>
        <p:spPr>
          <a:xfrm>
            <a:off x="14058378" y="1532050"/>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1000</a:t>
            </a:r>
            <a:r>
              <a:rPr lang="zh-TW" altLang="en-US"/>
              <a:t>的賣價為何</a:t>
            </a:r>
            <a:r>
              <a:rPr lang="en-US" altLang="zh-TW"/>
              <a:t>?</a:t>
            </a:r>
            <a:r>
              <a:rPr lang="zh-TW" altLang="en-US"/>
              <a:t> </a:t>
            </a:r>
            <a:r>
              <a:rPr lang="en-US" altLang="zh-TW"/>
              <a:t>$1350NTD(</a:t>
            </a:r>
            <a:r>
              <a:rPr lang="zh-TW" altLang="en-US"/>
              <a:t>成本</a:t>
            </a:r>
            <a:r>
              <a:rPr lang="en-US" altLang="zh-TW"/>
              <a:t>)</a:t>
            </a:r>
            <a:endParaRPr lang="zh-TW" altLang="en-US"/>
          </a:p>
        </p:txBody>
      </p:sp>
      <p:sp>
        <p:nvSpPr>
          <p:cNvPr id="8" name="爆炸: 十四角 7">
            <a:extLst>
              <a:ext uri="{FF2B5EF4-FFF2-40B4-BE49-F238E27FC236}">
                <a16:creationId xmlns:a16="http://schemas.microsoft.com/office/drawing/2014/main" id="{61601EB5-921B-DE04-73D6-BFD9A23F7D18}"/>
              </a:ext>
            </a:extLst>
          </p:cNvPr>
          <p:cNvSpPr/>
          <p:nvPr/>
        </p:nvSpPr>
        <p:spPr>
          <a:xfrm>
            <a:off x="14058378" y="3164204"/>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雙鏡頭售價為單一路口，需再換算</a:t>
            </a:r>
          </a:p>
        </p:txBody>
      </p:sp>
      <p:sp>
        <p:nvSpPr>
          <p:cNvPr id="14" name="爆炸: 十四角 13">
            <a:extLst>
              <a:ext uri="{FF2B5EF4-FFF2-40B4-BE49-F238E27FC236}">
                <a16:creationId xmlns:a16="http://schemas.microsoft.com/office/drawing/2014/main" id="{468B48A2-72A4-DB55-5AAA-3F577DA94913}"/>
              </a:ext>
            </a:extLst>
          </p:cNvPr>
          <p:cNvSpPr/>
          <p:nvPr/>
        </p:nvSpPr>
        <p:spPr>
          <a:xfrm>
            <a:off x="14058377" y="4961576"/>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滲透率占市場幾</a:t>
            </a:r>
            <a:r>
              <a:rPr lang="en-US" altLang="zh-TW"/>
              <a:t>%</a:t>
            </a:r>
            <a:r>
              <a:rPr lang="zh-TW" altLang="en-US"/>
              <a:t> </a:t>
            </a:r>
            <a:r>
              <a:rPr lang="en-US" altLang="zh-TW"/>
              <a:t>(</a:t>
            </a:r>
            <a:r>
              <a:rPr lang="zh-TW" altLang="en-US"/>
              <a:t>是否合理</a:t>
            </a:r>
            <a:r>
              <a:rPr lang="en-US" altLang="zh-TW"/>
              <a:t>?)</a:t>
            </a:r>
            <a:endParaRPr lang="zh-TW" altLang="en-US"/>
          </a:p>
        </p:txBody>
      </p:sp>
      <p:sp>
        <p:nvSpPr>
          <p:cNvPr id="18" name="爆炸: 十四角 17">
            <a:extLst>
              <a:ext uri="{FF2B5EF4-FFF2-40B4-BE49-F238E27FC236}">
                <a16:creationId xmlns:a16="http://schemas.microsoft.com/office/drawing/2014/main" id="{71FD3164-5746-3CCD-46B8-9415C28438F8}"/>
              </a:ext>
            </a:extLst>
          </p:cNvPr>
          <p:cNvSpPr/>
          <p:nvPr/>
        </p:nvSpPr>
        <p:spPr>
          <a:xfrm>
            <a:off x="16665390" y="2790855"/>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加入數量</a:t>
            </a:r>
          </a:p>
        </p:txBody>
      </p:sp>
      <p:sp>
        <p:nvSpPr>
          <p:cNvPr id="19" name="爆炸: 十四角 18">
            <a:extLst>
              <a:ext uri="{FF2B5EF4-FFF2-40B4-BE49-F238E27FC236}">
                <a16:creationId xmlns:a16="http://schemas.microsoft.com/office/drawing/2014/main" id="{67C7DDF1-C97A-AD6E-9559-159110680D28}"/>
              </a:ext>
            </a:extLst>
          </p:cNvPr>
          <p:cNvSpPr/>
          <p:nvPr/>
        </p:nvSpPr>
        <p:spPr>
          <a:xfrm>
            <a:off x="17220676" y="4961576"/>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附註此表為何合理</a:t>
            </a:r>
          </a:p>
        </p:txBody>
      </p:sp>
      <p:graphicFrame>
        <p:nvGraphicFramePr>
          <p:cNvPr id="20" name="表格 19">
            <a:extLst>
              <a:ext uri="{FF2B5EF4-FFF2-40B4-BE49-F238E27FC236}">
                <a16:creationId xmlns:a16="http://schemas.microsoft.com/office/drawing/2014/main" id="{A7FD0FE5-6564-3361-AAEB-EDD4190A6148}"/>
              </a:ext>
            </a:extLst>
          </p:cNvPr>
          <p:cNvGraphicFramePr>
            <a:graphicFrameLocks noGrp="1"/>
          </p:cNvGraphicFramePr>
          <p:nvPr/>
        </p:nvGraphicFramePr>
        <p:xfrm>
          <a:off x="-101600" y="7447951"/>
          <a:ext cx="6263959" cy="25958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209530317"/>
                    </a:ext>
                  </a:extLst>
                </a:gridCol>
                <a:gridCol w="2484755">
                  <a:extLst>
                    <a:ext uri="{9D8B030D-6E8A-4147-A177-3AD203B41FA5}">
                      <a16:colId xmlns:a16="http://schemas.microsoft.com/office/drawing/2014/main" val="2533226154"/>
                    </a:ext>
                  </a:extLst>
                </a:gridCol>
                <a:gridCol w="921068">
                  <a:extLst>
                    <a:ext uri="{9D8B030D-6E8A-4147-A177-3AD203B41FA5}">
                      <a16:colId xmlns:a16="http://schemas.microsoft.com/office/drawing/2014/main" val="1461751371"/>
                    </a:ext>
                  </a:extLst>
                </a:gridCol>
                <a:gridCol w="921068">
                  <a:extLst>
                    <a:ext uri="{9D8B030D-6E8A-4147-A177-3AD203B41FA5}">
                      <a16:colId xmlns:a16="http://schemas.microsoft.com/office/drawing/2014/main" val="2192954544"/>
                    </a:ext>
                  </a:extLst>
                </a:gridCol>
                <a:gridCol w="921068">
                  <a:extLst>
                    <a:ext uri="{9D8B030D-6E8A-4147-A177-3AD203B41FA5}">
                      <a16:colId xmlns:a16="http://schemas.microsoft.com/office/drawing/2014/main" val="1752923323"/>
                    </a:ext>
                  </a:extLst>
                </a:gridCol>
              </a:tblGrid>
              <a:tr h="370840">
                <a:tc>
                  <a:txBody>
                    <a:bodyPr/>
                    <a:lstStyle/>
                    <a:p>
                      <a:endParaRPr lang="zh-TW" altLang="en-US"/>
                    </a:p>
                  </a:txBody>
                  <a:tcPr/>
                </a:tc>
                <a:tc>
                  <a:txBody>
                    <a:bodyPr/>
                    <a:lstStyle/>
                    <a:p>
                      <a:endParaRPr lang="zh-TW" altLang="en-US"/>
                    </a:p>
                  </a:txBody>
                  <a:tcPr/>
                </a:tc>
                <a:tc>
                  <a:txBody>
                    <a:bodyPr/>
                    <a:lstStyle/>
                    <a:p>
                      <a:r>
                        <a:rPr lang="zh-TW" altLang="en-US"/>
                        <a:t>單鏡頭</a:t>
                      </a:r>
                    </a:p>
                  </a:txBody>
                  <a:tcPr/>
                </a:tc>
                <a:tc>
                  <a:txBody>
                    <a:bodyPr/>
                    <a:lstStyle/>
                    <a:p>
                      <a:r>
                        <a:rPr lang="zh-TW" altLang="en-US"/>
                        <a:t>雙鏡頭</a:t>
                      </a:r>
                    </a:p>
                  </a:txBody>
                  <a:tcPr/>
                </a:tc>
                <a:tc>
                  <a:txBody>
                    <a:bodyPr/>
                    <a:lstStyle/>
                    <a:p>
                      <a:r>
                        <a:rPr lang="zh-TW" altLang="en-US"/>
                        <a:t>三鏡頭</a:t>
                      </a:r>
                    </a:p>
                  </a:txBody>
                  <a:tcPr/>
                </a:tc>
                <a:extLst>
                  <a:ext uri="{0D108BD9-81ED-4DB2-BD59-A6C34878D82A}">
                    <a16:rowId xmlns:a16="http://schemas.microsoft.com/office/drawing/2014/main" val="1710066306"/>
                  </a:ext>
                </a:extLst>
              </a:tr>
              <a:tr h="370840">
                <a:tc rowSpan="6">
                  <a:txBody>
                    <a:bodyPr/>
                    <a:lstStyle/>
                    <a:p>
                      <a:r>
                        <a:rPr lang="zh-TW" altLang="en-US"/>
                        <a:t>內嵌式</a:t>
                      </a:r>
                      <a:endParaRPr lang="en-US" altLang="zh-TW"/>
                    </a:p>
                  </a:txBody>
                  <a:tcPr/>
                </a:tc>
                <a:tc>
                  <a:txBody>
                    <a:bodyPr/>
                    <a:lstStyle/>
                    <a:p>
                      <a:r>
                        <a:rPr lang="zh-TW" altLang="en-US"/>
                        <a:t>成本 硬體</a:t>
                      </a:r>
                      <a:endParaRPr lang="en-US" altLang="zh-TW"/>
                    </a:p>
                  </a:txBody>
                  <a:tcPr/>
                </a:tc>
                <a:tc>
                  <a:txBody>
                    <a:bodyPr/>
                    <a:lstStyle/>
                    <a:p>
                      <a:pPr algn="r"/>
                      <a:r>
                        <a:rPr lang="en-US" altLang="zh-TW"/>
                        <a:t>$1,406</a:t>
                      </a:r>
                      <a:endParaRPr lang="zh-TW" altLang="en-US"/>
                    </a:p>
                  </a:txBody>
                  <a:tcPr/>
                </a:tc>
                <a:tc>
                  <a:txBody>
                    <a:bodyPr/>
                    <a:lstStyle/>
                    <a:p>
                      <a:pPr algn="r"/>
                      <a:r>
                        <a:rPr lang="en-US" altLang="zh-TW"/>
                        <a:t>$1,566</a:t>
                      </a:r>
                      <a:endParaRPr lang="zh-TW" altLang="en-US"/>
                    </a:p>
                  </a:txBody>
                  <a:tcPr/>
                </a:tc>
                <a:tc>
                  <a:txBody>
                    <a:bodyPr/>
                    <a:lstStyle/>
                    <a:p>
                      <a:pPr algn="r"/>
                      <a:r>
                        <a:rPr lang="en-US" altLang="zh-TW"/>
                        <a:t>$1,726</a:t>
                      </a:r>
                      <a:endParaRPr lang="zh-TW" altLang="en-US"/>
                    </a:p>
                  </a:txBody>
                  <a:tcPr/>
                </a:tc>
                <a:extLst>
                  <a:ext uri="{0D108BD9-81ED-4DB2-BD59-A6C34878D82A}">
                    <a16:rowId xmlns:a16="http://schemas.microsoft.com/office/drawing/2014/main" val="805421181"/>
                  </a:ext>
                </a:extLst>
              </a:tr>
              <a:tr h="370840">
                <a:tc vMerge="1">
                  <a:txBody>
                    <a:bodyPr/>
                    <a:lstStyle/>
                    <a:p>
                      <a:endParaRPr lang="en-US" altLang="zh-TW"/>
                    </a:p>
                  </a:txBody>
                  <a:tcPr/>
                </a:tc>
                <a:tc>
                  <a:txBody>
                    <a:bodyPr/>
                    <a:lstStyle/>
                    <a:p>
                      <a:r>
                        <a:rPr lang="zh-TW" altLang="en-US"/>
                        <a:t>成本 安裝</a:t>
                      </a:r>
                      <a:endParaRPr lang="en-US" altLang="zh-TW"/>
                    </a:p>
                  </a:txBody>
                  <a:tcPr/>
                </a:tc>
                <a:tc>
                  <a:txBody>
                    <a:bodyPr/>
                    <a:lstStyle/>
                    <a:p>
                      <a:pPr algn="r"/>
                      <a:r>
                        <a:rPr lang="en-US" altLang="zh-TW"/>
                        <a:t>$500</a:t>
                      </a:r>
                      <a:endParaRPr lang="zh-TW" alt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a:ea typeface="微軟正黑體"/>
                          <a:cs typeface="+mn-cs"/>
                        </a:rPr>
                        <a:t>$500</a:t>
                      </a:r>
                      <a:endParaRPr kumimoji="0" lang="zh-TW" altLang="en-US" sz="18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a:ea typeface="微軟正黑體"/>
                          <a:cs typeface="+mn-cs"/>
                        </a:rPr>
                        <a:t>$500</a:t>
                      </a:r>
                      <a:endParaRPr kumimoji="0" lang="zh-TW" altLang="en-US" sz="1800" b="0" i="0" u="none" strike="noStrike" kern="1200" cap="none" spc="0" normalizeH="0" baseline="0" noProof="0">
                        <a:ln>
                          <a:noFill/>
                        </a:ln>
                        <a:solidFill>
                          <a:prstClr val="black"/>
                        </a:solidFill>
                        <a:effectLst/>
                        <a:uLnTx/>
                        <a:uFillTx/>
                        <a:latin typeface="Calibri"/>
                        <a:ea typeface="微軟正黑體"/>
                        <a:cs typeface="+mn-cs"/>
                      </a:endParaRPr>
                    </a:p>
                  </a:txBody>
                  <a:tcPr/>
                </a:tc>
                <a:extLst>
                  <a:ext uri="{0D108BD9-81ED-4DB2-BD59-A6C34878D82A}">
                    <a16:rowId xmlns:a16="http://schemas.microsoft.com/office/drawing/2014/main" val="3826854153"/>
                  </a:ext>
                </a:extLst>
              </a:tr>
              <a:tr h="370840">
                <a:tc vMerge="1">
                  <a:txBody>
                    <a:bodyPr/>
                    <a:lstStyle/>
                    <a:p>
                      <a:endParaRPr lang="en-US" altLang="zh-TW"/>
                    </a:p>
                  </a:txBody>
                  <a:tcPr/>
                </a:tc>
                <a:tc>
                  <a:txBody>
                    <a:bodyPr/>
                    <a:lstStyle/>
                    <a:p>
                      <a:r>
                        <a:rPr lang="zh-TW" altLang="en-US"/>
                        <a:t>軟體</a:t>
                      </a:r>
                      <a:endParaRPr lang="en-US" altLang="zh-TW"/>
                    </a:p>
                  </a:txBody>
                  <a:tcPr/>
                </a:tc>
                <a:tc>
                  <a:txBody>
                    <a:bodyPr/>
                    <a:lstStyle/>
                    <a:p>
                      <a:pPr algn="r"/>
                      <a:r>
                        <a:rPr lang="en-US" altLang="zh-TW"/>
                        <a:t>$1,600</a:t>
                      </a:r>
                      <a:endParaRPr lang="zh-TW" altLang="en-US"/>
                    </a:p>
                  </a:txBody>
                  <a:tcPr/>
                </a:tc>
                <a:tc>
                  <a:txBody>
                    <a:bodyPr/>
                    <a:lstStyle/>
                    <a:p>
                      <a:pPr algn="r"/>
                      <a:r>
                        <a:rPr lang="en-US" altLang="zh-TW"/>
                        <a:t>$2,000</a:t>
                      </a:r>
                      <a:endParaRPr lang="zh-TW" altLang="en-US"/>
                    </a:p>
                  </a:txBody>
                  <a:tcPr/>
                </a:tc>
                <a:tc>
                  <a:txBody>
                    <a:bodyPr/>
                    <a:lstStyle/>
                    <a:p>
                      <a:pPr algn="r"/>
                      <a:r>
                        <a:rPr lang="en-US" altLang="zh-TW"/>
                        <a:t>$2,400</a:t>
                      </a:r>
                      <a:endParaRPr lang="zh-TW" altLang="en-US"/>
                    </a:p>
                  </a:txBody>
                  <a:tcPr/>
                </a:tc>
                <a:extLst>
                  <a:ext uri="{0D108BD9-81ED-4DB2-BD59-A6C34878D82A}">
                    <a16:rowId xmlns:a16="http://schemas.microsoft.com/office/drawing/2014/main" val="495080396"/>
                  </a:ext>
                </a:extLst>
              </a:tr>
              <a:tr h="370840">
                <a:tc vMerge="1">
                  <a:txBody>
                    <a:bodyPr/>
                    <a:lstStyle/>
                    <a:p>
                      <a:endParaRPr lang="en-US" altLang="zh-TW"/>
                    </a:p>
                  </a:txBody>
                  <a:tcPr/>
                </a:tc>
                <a:tc>
                  <a:txBody>
                    <a:bodyPr/>
                    <a:lstStyle/>
                    <a:p>
                      <a:r>
                        <a:rPr lang="zh-TW" altLang="en-US"/>
                        <a:t>毛利</a:t>
                      </a:r>
                      <a:r>
                        <a:rPr lang="en-US" altLang="zh-TW"/>
                        <a:t>:</a:t>
                      </a:r>
                      <a:r>
                        <a:rPr lang="zh-TW" altLang="en-US"/>
                        <a:t> </a:t>
                      </a:r>
                      <a:r>
                        <a:rPr lang="en-US" altLang="zh-TW"/>
                        <a:t>40%</a:t>
                      </a:r>
                    </a:p>
                  </a:txBody>
                  <a:tcPr/>
                </a:tc>
                <a:tc>
                  <a:txBody>
                    <a:bodyPr/>
                    <a:lstStyle/>
                    <a:p>
                      <a:pPr algn="r"/>
                      <a:endParaRPr lang="zh-TW" altLang="en-US"/>
                    </a:p>
                  </a:txBody>
                  <a:tcPr/>
                </a:tc>
                <a:tc>
                  <a:txBody>
                    <a:bodyPr/>
                    <a:lstStyle/>
                    <a:p>
                      <a:pPr algn="r"/>
                      <a:endParaRPr lang="zh-TW" altLang="en-US"/>
                    </a:p>
                  </a:txBody>
                  <a:tcPr/>
                </a:tc>
                <a:tc>
                  <a:txBody>
                    <a:bodyPr/>
                    <a:lstStyle/>
                    <a:p>
                      <a:pPr algn="r"/>
                      <a:endParaRPr lang="zh-TW" altLang="en-US"/>
                    </a:p>
                  </a:txBody>
                  <a:tcPr/>
                </a:tc>
                <a:extLst>
                  <a:ext uri="{0D108BD9-81ED-4DB2-BD59-A6C34878D82A}">
                    <a16:rowId xmlns:a16="http://schemas.microsoft.com/office/drawing/2014/main" val="2713227971"/>
                  </a:ext>
                </a:extLst>
              </a:tr>
              <a:tr h="370840">
                <a:tc vMerge="1">
                  <a:txBody>
                    <a:bodyPr/>
                    <a:lstStyle/>
                    <a:p>
                      <a:endParaRPr lang="en-US" altLang="zh-TW"/>
                    </a:p>
                  </a:txBody>
                  <a:tcPr/>
                </a:tc>
                <a:tc>
                  <a:txBody>
                    <a:bodyPr/>
                    <a:lstStyle/>
                    <a:p>
                      <a:r>
                        <a:rPr lang="zh-TW" altLang="en-US"/>
                        <a:t>售價 </a:t>
                      </a:r>
                      <a:r>
                        <a:rPr lang="en-US" altLang="zh-TW"/>
                        <a:t>(</a:t>
                      </a:r>
                      <a:r>
                        <a:rPr lang="zh-TW" altLang="en-US"/>
                        <a:t>硬體</a:t>
                      </a:r>
                      <a:r>
                        <a:rPr lang="en-US" altLang="zh-TW"/>
                        <a:t>+</a:t>
                      </a:r>
                      <a:r>
                        <a:rPr lang="zh-TW" altLang="en-US"/>
                        <a:t>毛利</a:t>
                      </a:r>
                      <a:r>
                        <a:rPr lang="en-US" altLang="zh-TW"/>
                        <a:t>)</a:t>
                      </a:r>
                    </a:p>
                  </a:txBody>
                  <a:tcPr/>
                </a:tc>
                <a:tc>
                  <a:txBody>
                    <a:bodyPr/>
                    <a:lstStyle/>
                    <a:p>
                      <a:pPr algn="r"/>
                      <a:r>
                        <a:rPr lang="en-US" altLang="zh-TW"/>
                        <a:t>$2,343</a:t>
                      </a:r>
                      <a:endParaRPr lang="zh-TW" altLang="en-US"/>
                    </a:p>
                  </a:txBody>
                  <a:tcPr/>
                </a:tc>
                <a:tc>
                  <a:txBody>
                    <a:bodyPr/>
                    <a:lstStyle/>
                    <a:p>
                      <a:pPr algn="r"/>
                      <a:r>
                        <a:rPr lang="en-US" altLang="zh-TW"/>
                        <a:t>$2610</a:t>
                      </a:r>
                      <a:endParaRPr lang="zh-TW" altLang="en-US"/>
                    </a:p>
                  </a:txBody>
                  <a:tcPr/>
                </a:tc>
                <a:tc>
                  <a:txBody>
                    <a:bodyPr/>
                    <a:lstStyle/>
                    <a:p>
                      <a:pPr algn="r"/>
                      <a:r>
                        <a:rPr lang="en-US" altLang="zh-TW"/>
                        <a:t>$2,877</a:t>
                      </a:r>
                      <a:endParaRPr lang="zh-TW" altLang="en-US"/>
                    </a:p>
                  </a:txBody>
                  <a:tcPr/>
                </a:tc>
                <a:extLst>
                  <a:ext uri="{0D108BD9-81ED-4DB2-BD59-A6C34878D82A}">
                    <a16:rowId xmlns:a16="http://schemas.microsoft.com/office/drawing/2014/main" val="2699574255"/>
                  </a:ext>
                </a:extLst>
              </a:tr>
              <a:tr h="370840">
                <a:tc vMerge="1">
                  <a:txBody>
                    <a:bodyPr/>
                    <a:lstStyle/>
                    <a:p>
                      <a:endParaRPr lang="en-US" altLang="zh-TW"/>
                    </a:p>
                  </a:txBody>
                  <a:tcPr/>
                </a:tc>
                <a:tc>
                  <a:txBody>
                    <a:bodyPr/>
                    <a:lstStyle/>
                    <a:p>
                      <a:r>
                        <a:rPr lang="zh-TW" altLang="en-US"/>
                        <a:t>售價 </a:t>
                      </a:r>
                      <a:r>
                        <a:rPr lang="en-US" altLang="zh-TW"/>
                        <a:t>(</a:t>
                      </a:r>
                      <a:r>
                        <a:rPr lang="zh-TW" altLang="en-US"/>
                        <a:t>硬體</a:t>
                      </a:r>
                      <a:r>
                        <a:rPr lang="en-US" altLang="zh-TW"/>
                        <a:t>+</a:t>
                      </a:r>
                      <a:r>
                        <a:rPr lang="zh-TW" altLang="en-US"/>
                        <a:t>軟體</a:t>
                      </a:r>
                      <a:r>
                        <a:rPr lang="en-US" altLang="zh-TW"/>
                        <a:t>+</a:t>
                      </a:r>
                      <a:r>
                        <a:rPr lang="zh-TW" altLang="en-US"/>
                        <a:t>毛利</a:t>
                      </a:r>
                      <a:r>
                        <a:rPr lang="en-US" altLang="zh-TW"/>
                        <a:t>)</a:t>
                      </a:r>
                    </a:p>
                  </a:txBody>
                  <a:tcPr/>
                </a:tc>
                <a:tc>
                  <a:txBody>
                    <a:bodyPr/>
                    <a:lstStyle/>
                    <a:p>
                      <a:pPr algn="r"/>
                      <a:r>
                        <a:rPr lang="en-US" altLang="zh-TW"/>
                        <a:t>$5,010</a:t>
                      </a:r>
                      <a:endParaRPr lang="zh-TW" altLang="en-US"/>
                    </a:p>
                  </a:txBody>
                  <a:tcPr/>
                </a:tc>
                <a:tc>
                  <a:txBody>
                    <a:bodyPr/>
                    <a:lstStyle/>
                    <a:p>
                      <a:pPr algn="r"/>
                      <a:r>
                        <a:rPr lang="en-US" altLang="zh-TW"/>
                        <a:t>$5,943</a:t>
                      </a:r>
                      <a:endParaRPr lang="zh-TW" altLang="en-US"/>
                    </a:p>
                  </a:txBody>
                  <a:tcPr/>
                </a:tc>
                <a:tc>
                  <a:txBody>
                    <a:bodyPr/>
                    <a:lstStyle/>
                    <a:p>
                      <a:pPr algn="r"/>
                      <a:r>
                        <a:rPr lang="en-US" altLang="zh-TW"/>
                        <a:t>$6,877</a:t>
                      </a:r>
                    </a:p>
                  </a:txBody>
                  <a:tcPr/>
                </a:tc>
                <a:extLst>
                  <a:ext uri="{0D108BD9-81ED-4DB2-BD59-A6C34878D82A}">
                    <a16:rowId xmlns:a16="http://schemas.microsoft.com/office/drawing/2014/main" val="1332214743"/>
                  </a:ext>
                </a:extLst>
              </a:tr>
            </a:tbl>
          </a:graphicData>
        </a:graphic>
      </p:graphicFrame>
      <p:sp>
        <p:nvSpPr>
          <p:cNvPr id="21" name="文字方塊 20">
            <a:extLst>
              <a:ext uri="{FF2B5EF4-FFF2-40B4-BE49-F238E27FC236}">
                <a16:creationId xmlns:a16="http://schemas.microsoft.com/office/drawing/2014/main" id="{51467405-518A-10AC-5E8A-C7503819FAEA}"/>
              </a:ext>
            </a:extLst>
          </p:cNvPr>
          <p:cNvSpPr txBox="1"/>
          <p:nvPr/>
        </p:nvSpPr>
        <p:spPr>
          <a:xfrm>
            <a:off x="-101600" y="7078619"/>
            <a:ext cx="1569660" cy="369332"/>
          </a:xfrm>
          <a:prstGeom prst="rect">
            <a:avLst/>
          </a:prstGeom>
          <a:noFill/>
        </p:spPr>
        <p:txBody>
          <a:bodyPr wrap="none" rtlCol="0">
            <a:spAutoFit/>
          </a:bodyPr>
          <a:lstStyle/>
          <a:p>
            <a:r>
              <a:rPr lang="zh-TW" altLang="en-US"/>
              <a:t>產品成本矩陣</a:t>
            </a:r>
          </a:p>
        </p:txBody>
      </p:sp>
      <p:graphicFrame>
        <p:nvGraphicFramePr>
          <p:cNvPr id="22" name="表格 21">
            <a:extLst>
              <a:ext uri="{FF2B5EF4-FFF2-40B4-BE49-F238E27FC236}">
                <a16:creationId xmlns:a16="http://schemas.microsoft.com/office/drawing/2014/main" id="{322EB912-4A5D-CC9F-3971-E51D155B122C}"/>
              </a:ext>
            </a:extLst>
          </p:cNvPr>
          <p:cNvGraphicFramePr>
            <a:graphicFrameLocks noGrp="1"/>
          </p:cNvGraphicFramePr>
          <p:nvPr/>
        </p:nvGraphicFramePr>
        <p:xfrm>
          <a:off x="6470650" y="7465753"/>
          <a:ext cx="4883150" cy="1112520"/>
        </p:xfrm>
        <a:graphic>
          <a:graphicData uri="http://schemas.openxmlformats.org/drawingml/2006/table">
            <a:tbl>
              <a:tblPr firstRow="1" bandRow="1">
                <a:tableStyleId>{5C22544A-7EE6-4342-B048-85BDC9FD1C3A}</a:tableStyleId>
              </a:tblPr>
              <a:tblGrid>
                <a:gridCol w="2441575">
                  <a:extLst>
                    <a:ext uri="{9D8B030D-6E8A-4147-A177-3AD203B41FA5}">
                      <a16:colId xmlns:a16="http://schemas.microsoft.com/office/drawing/2014/main" val="1970732323"/>
                    </a:ext>
                  </a:extLst>
                </a:gridCol>
                <a:gridCol w="2441575">
                  <a:extLst>
                    <a:ext uri="{9D8B030D-6E8A-4147-A177-3AD203B41FA5}">
                      <a16:colId xmlns:a16="http://schemas.microsoft.com/office/drawing/2014/main" val="2928431029"/>
                    </a:ext>
                  </a:extLst>
                </a:gridCol>
              </a:tblGrid>
              <a:tr h="370840">
                <a:tc>
                  <a:txBody>
                    <a:bodyPr/>
                    <a:lstStyle/>
                    <a:p>
                      <a:r>
                        <a:rPr lang="zh-TW" altLang="en-US"/>
                        <a:t>雙鏡頭</a:t>
                      </a:r>
                    </a:p>
                  </a:txBody>
                  <a:tcPr/>
                </a:tc>
                <a:tc>
                  <a:txBody>
                    <a:bodyPr/>
                    <a:lstStyle/>
                    <a:p>
                      <a:endParaRPr lang="zh-TW" altLang="en-US"/>
                    </a:p>
                  </a:txBody>
                  <a:tcPr/>
                </a:tc>
                <a:extLst>
                  <a:ext uri="{0D108BD9-81ED-4DB2-BD59-A6C34878D82A}">
                    <a16:rowId xmlns:a16="http://schemas.microsoft.com/office/drawing/2014/main" val="3951592472"/>
                  </a:ext>
                </a:extLst>
              </a:tr>
              <a:tr h="370840">
                <a:tc>
                  <a:txBody>
                    <a:bodyPr/>
                    <a:lstStyle/>
                    <a:p>
                      <a:r>
                        <a:rPr lang="zh-TW" altLang="en-US"/>
                        <a:t>售價 </a:t>
                      </a:r>
                      <a:r>
                        <a:rPr lang="en-US" altLang="zh-TW"/>
                        <a:t>(</a:t>
                      </a:r>
                      <a:r>
                        <a:rPr lang="zh-TW" altLang="en-US"/>
                        <a:t>單一路口</a:t>
                      </a:r>
                      <a:r>
                        <a:rPr lang="en-US" altLang="zh-TW"/>
                        <a:t>)</a:t>
                      </a:r>
                      <a:endParaRPr lang="zh-TW" altLang="en-US"/>
                    </a:p>
                  </a:txBody>
                  <a:tcPr/>
                </a:tc>
                <a:tc>
                  <a:txBody>
                    <a:bodyPr/>
                    <a:lstStyle/>
                    <a:p>
                      <a:r>
                        <a:rPr lang="en-US" altLang="zh-TW"/>
                        <a:t>$</a:t>
                      </a:r>
                      <a:r>
                        <a:rPr lang="zh-TW" altLang="en-US"/>
                        <a:t> </a:t>
                      </a:r>
                      <a:r>
                        <a:rPr lang="en-US" altLang="zh-TW"/>
                        <a:t>5,943</a:t>
                      </a:r>
                      <a:endParaRPr lang="zh-TW" altLang="en-US"/>
                    </a:p>
                  </a:txBody>
                  <a:tcPr/>
                </a:tc>
                <a:extLst>
                  <a:ext uri="{0D108BD9-81ED-4DB2-BD59-A6C34878D82A}">
                    <a16:rowId xmlns:a16="http://schemas.microsoft.com/office/drawing/2014/main" val="3933384512"/>
                  </a:ext>
                </a:extLst>
              </a:tr>
              <a:tr h="370840">
                <a:tc>
                  <a:txBody>
                    <a:bodyPr/>
                    <a:lstStyle/>
                    <a:p>
                      <a:r>
                        <a:rPr lang="zh-TW" altLang="en-US"/>
                        <a:t>售價 </a:t>
                      </a:r>
                      <a:r>
                        <a:rPr lang="en-US" altLang="zh-TW"/>
                        <a:t>(</a:t>
                      </a:r>
                      <a:r>
                        <a:rPr lang="zh-TW" altLang="en-US"/>
                        <a:t>單一號誌</a:t>
                      </a:r>
                      <a:r>
                        <a:rPr lang="en-US" altLang="zh-TW"/>
                        <a:t>)</a:t>
                      </a:r>
                      <a:endParaRPr lang="zh-TW" altLang="en-US"/>
                    </a:p>
                  </a:txBody>
                  <a:tcPr/>
                </a:tc>
                <a:tc>
                  <a:txBody>
                    <a:bodyPr/>
                    <a:lstStyle/>
                    <a:p>
                      <a:r>
                        <a:rPr lang="en-US" altLang="zh-TW"/>
                        <a:t>$</a:t>
                      </a:r>
                      <a:r>
                        <a:rPr lang="zh-TW" altLang="en-US"/>
                        <a:t> </a:t>
                      </a:r>
                      <a:r>
                        <a:rPr lang="en-US" altLang="zh-TW"/>
                        <a:t>1,486</a:t>
                      </a:r>
                      <a:endParaRPr lang="zh-TW" altLang="en-US"/>
                    </a:p>
                  </a:txBody>
                  <a:tcPr/>
                </a:tc>
                <a:extLst>
                  <a:ext uri="{0D108BD9-81ED-4DB2-BD59-A6C34878D82A}">
                    <a16:rowId xmlns:a16="http://schemas.microsoft.com/office/drawing/2014/main" val="2289579860"/>
                  </a:ext>
                </a:extLst>
              </a:tr>
            </a:tbl>
          </a:graphicData>
        </a:graphic>
      </p:graphicFrame>
      <p:graphicFrame>
        <p:nvGraphicFramePr>
          <p:cNvPr id="23" name="表格 22">
            <a:extLst>
              <a:ext uri="{FF2B5EF4-FFF2-40B4-BE49-F238E27FC236}">
                <a16:creationId xmlns:a16="http://schemas.microsoft.com/office/drawing/2014/main" id="{7E007EDD-DE1F-EB77-B089-A9A43D26FFE0}"/>
              </a:ext>
            </a:extLst>
          </p:cNvPr>
          <p:cNvGraphicFramePr>
            <a:graphicFrameLocks noGrp="1"/>
          </p:cNvGraphicFramePr>
          <p:nvPr/>
        </p:nvGraphicFramePr>
        <p:xfrm>
          <a:off x="11662091" y="7465753"/>
          <a:ext cx="4883150" cy="1112520"/>
        </p:xfrm>
        <a:graphic>
          <a:graphicData uri="http://schemas.openxmlformats.org/drawingml/2006/table">
            <a:tbl>
              <a:tblPr firstRow="1" bandRow="1">
                <a:tableStyleId>{5C22544A-7EE6-4342-B048-85BDC9FD1C3A}</a:tableStyleId>
              </a:tblPr>
              <a:tblGrid>
                <a:gridCol w="2441575">
                  <a:extLst>
                    <a:ext uri="{9D8B030D-6E8A-4147-A177-3AD203B41FA5}">
                      <a16:colId xmlns:a16="http://schemas.microsoft.com/office/drawing/2014/main" val="1970732323"/>
                    </a:ext>
                  </a:extLst>
                </a:gridCol>
                <a:gridCol w="2441575">
                  <a:extLst>
                    <a:ext uri="{9D8B030D-6E8A-4147-A177-3AD203B41FA5}">
                      <a16:colId xmlns:a16="http://schemas.microsoft.com/office/drawing/2014/main" val="2928431029"/>
                    </a:ext>
                  </a:extLst>
                </a:gridCol>
              </a:tblGrid>
              <a:tr h="370840">
                <a:tc>
                  <a:txBody>
                    <a:bodyPr/>
                    <a:lstStyle/>
                    <a:p>
                      <a:r>
                        <a:rPr lang="en-US" altLang="zh-TW"/>
                        <a:t>1000</a:t>
                      </a:r>
                      <a:endParaRPr lang="zh-TW" altLang="en-US"/>
                    </a:p>
                  </a:txBody>
                  <a:tcPr/>
                </a:tc>
                <a:tc>
                  <a:txBody>
                    <a:bodyPr/>
                    <a:lstStyle/>
                    <a:p>
                      <a:endParaRPr lang="zh-TW" altLang="en-US"/>
                    </a:p>
                  </a:txBody>
                  <a:tcPr/>
                </a:tc>
                <a:extLst>
                  <a:ext uri="{0D108BD9-81ED-4DB2-BD59-A6C34878D82A}">
                    <a16:rowId xmlns:a16="http://schemas.microsoft.com/office/drawing/2014/main" val="3951592472"/>
                  </a:ext>
                </a:extLst>
              </a:tr>
              <a:tr h="370840">
                <a:tc>
                  <a:txBody>
                    <a:bodyPr/>
                    <a:lstStyle/>
                    <a:p>
                      <a:r>
                        <a:rPr lang="zh-TW" altLang="en-US"/>
                        <a:t>售價</a:t>
                      </a:r>
                    </a:p>
                  </a:txBody>
                  <a:tcPr/>
                </a:tc>
                <a:tc>
                  <a:txBody>
                    <a:bodyPr/>
                    <a:lstStyle/>
                    <a:p>
                      <a:r>
                        <a:rPr lang="en-US" altLang="zh-TW"/>
                        <a:t>$ 41 (1,350NTD )</a:t>
                      </a:r>
                      <a:endParaRPr lang="zh-TW" altLang="en-US"/>
                    </a:p>
                  </a:txBody>
                  <a:tcPr/>
                </a:tc>
                <a:extLst>
                  <a:ext uri="{0D108BD9-81ED-4DB2-BD59-A6C34878D82A}">
                    <a16:rowId xmlns:a16="http://schemas.microsoft.com/office/drawing/2014/main" val="3933384512"/>
                  </a:ext>
                </a:extLst>
              </a:tr>
              <a:tr h="370840">
                <a:tc>
                  <a:txBody>
                    <a:bodyPr/>
                    <a:lstStyle/>
                    <a:p>
                      <a:r>
                        <a:rPr lang="zh-TW" altLang="en-US"/>
                        <a:t>售價 </a:t>
                      </a:r>
                      <a:r>
                        <a:rPr lang="en-US" altLang="zh-TW"/>
                        <a:t>(</a:t>
                      </a:r>
                      <a:r>
                        <a:rPr lang="zh-TW" altLang="en-US"/>
                        <a:t>成本</a:t>
                      </a:r>
                      <a:r>
                        <a:rPr lang="en-US" altLang="zh-TW"/>
                        <a:t>+40%</a:t>
                      </a:r>
                      <a:r>
                        <a:rPr lang="zh-TW" altLang="en-US"/>
                        <a:t>毛利</a:t>
                      </a:r>
                      <a:r>
                        <a:rPr lang="en-US" altLang="zh-TW"/>
                        <a:t>)</a:t>
                      </a:r>
                      <a:endParaRPr lang="zh-TW" altLang="en-US"/>
                    </a:p>
                  </a:txBody>
                  <a:tcPr/>
                </a:tc>
                <a:tc>
                  <a:txBody>
                    <a:bodyPr/>
                    <a:lstStyle/>
                    <a:p>
                      <a:r>
                        <a:rPr lang="en-US" altLang="zh-TW"/>
                        <a:t>$</a:t>
                      </a:r>
                      <a:r>
                        <a:rPr lang="zh-TW" altLang="en-US"/>
                        <a:t> </a:t>
                      </a:r>
                      <a:r>
                        <a:rPr lang="en-US" altLang="zh-TW"/>
                        <a:t>68</a:t>
                      </a:r>
                      <a:endParaRPr lang="zh-TW" altLang="en-US"/>
                    </a:p>
                  </a:txBody>
                  <a:tcPr/>
                </a:tc>
                <a:extLst>
                  <a:ext uri="{0D108BD9-81ED-4DB2-BD59-A6C34878D82A}">
                    <a16:rowId xmlns:a16="http://schemas.microsoft.com/office/drawing/2014/main" val="2289579860"/>
                  </a:ext>
                </a:extLst>
              </a:tr>
            </a:tbl>
          </a:graphicData>
        </a:graphic>
      </p:graphicFrame>
      <p:sp>
        <p:nvSpPr>
          <p:cNvPr id="9" name="爆炸: 十四角 8">
            <a:extLst>
              <a:ext uri="{FF2B5EF4-FFF2-40B4-BE49-F238E27FC236}">
                <a16:creationId xmlns:a16="http://schemas.microsoft.com/office/drawing/2014/main" id="{B4D46FE4-142A-261B-9F3D-AFF1FD1DF17F}"/>
              </a:ext>
            </a:extLst>
          </p:cNvPr>
          <p:cNvSpPr/>
          <p:nvPr/>
        </p:nvSpPr>
        <p:spPr>
          <a:xfrm>
            <a:off x="12329288" y="948918"/>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改滲透率</a:t>
            </a:r>
          </a:p>
        </p:txBody>
      </p:sp>
      <p:sp>
        <p:nvSpPr>
          <p:cNvPr id="12" name="爆炸: 十四角 11">
            <a:extLst>
              <a:ext uri="{FF2B5EF4-FFF2-40B4-BE49-F238E27FC236}">
                <a16:creationId xmlns:a16="http://schemas.microsoft.com/office/drawing/2014/main" id="{CDB53314-7147-F911-E234-D3CA253D2EEA}"/>
              </a:ext>
            </a:extLst>
          </p:cNvPr>
          <p:cNvSpPr/>
          <p:nvPr/>
        </p:nvSpPr>
        <p:spPr>
          <a:xfrm>
            <a:off x="12329288" y="2873824"/>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改滲透率</a:t>
            </a:r>
          </a:p>
        </p:txBody>
      </p:sp>
      <p:sp>
        <p:nvSpPr>
          <p:cNvPr id="13" name="爆炸: 十四角 12">
            <a:extLst>
              <a:ext uri="{FF2B5EF4-FFF2-40B4-BE49-F238E27FC236}">
                <a16:creationId xmlns:a16="http://schemas.microsoft.com/office/drawing/2014/main" id="{7D63BE29-C424-7A85-EF46-514322EFB8EA}"/>
              </a:ext>
            </a:extLst>
          </p:cNvPr>
          <p:cNvSpPr/>
          <p:nvPr/>
        </p:nvSpPr>
        <p:spPr>
          <a:xfrm>
            <a:off x="12329288" y="4830782"/>
            <a:ext cx="2819400"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僅算北美硬體 </a:t>
            </a:r>
            <a:r>
              <a:rPr lang="en-US" altLang="zh-TW"/>
              <a:t>(</a:t>
            </a:r>
            <a:r>
              <a:rPr lang="zh-TW" altLang="en-US"/>
              <a:t>寫</a:t>
            </a:r>
            <a:r>
              <a:rPr lang="en-US" altLang="zh-TW"/>
              <a:t>Note</a:t>
            </a:r>
            <a:r>
              <a:rPr lang="zh-TW" altLang="en-US"/>
              <a:t>備註即可</a:t>
            </a:r>
            <a:r>
              <a:rPr lang="en-US" altLang="zh-TW"/>
              <a:t>)</a:t>
            </a:r>
            <a:endParaRPr lang="zh-TW" altLang="en-US"/>
          </a:p>
        </p:txBody>
      </p:sp>
    </p:spTree>
    <p:extLst>
      <p:ext uri="{BB962C8B-B14F-4D97-AF65-F5344CB8AC3E}">
        <p14:creationId xmlns:p14="http://schemas.microsoft.com/office/powerpoint/2010/main" val="69445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0633756A-4CCB-BAFF-CE96-31EE250C1C18}"/>
              </a:ext>
            </a:extLst>
          </p:cNvPr>
          <p:cNvPicPr>
            <a:picLocks noChangeAspect="1"/>
          </p:cNvPicPr>
          <p:nvPr/>
        </p:nvPicPr>
        <p:blipFill>
          <a:blip r:embed="rId3">
            <a:grayscl/>
          </a:blip>
          <a:stretch>
            <a:fillRect/>
          </a:stretch>
        </p:blipFill>
        <p:spPr>
          <a:xfrm>
            <a:off x="2100857" y="1609589"/>
            <a:ext cx="8253801" cy="4684032"/>
          </a:xfrm>
          <a:prstGeom prst="rect">
            <a:avLst/>
          </a:prstGeom>
        </p:spPr>
      </p:pic>
      <p:sp>
        <p:nvSpPr>
          <p:cNvPr id="2" name="標題 1">
            <a:extLst>
              <a:ext uri="{FF2B5EF4-FFF2-40B4-BE49-F238E27FC236}">
                <a16:creationId xmlns:a16="http://schemas.microsoft.com/office/drawing/2014/main" id="{58509B22-F548-D7FE-5044-6978DCF80254}"/>
              </a:ext>
            </a:extLst>
          </p:cNvPr>
          <p:cNvSpPr>
            <a:spLocks noGrp="1"/>
          </p:cNvSpPr>
          <p:nvPr>
            <p:ph type="title"/>
          </p:nvPr>
        </p:nvSpPr>
        <p:spPr/>
        <p:txBody>
          <a:bodyPr>
            <a:normAutofit/>
          </a:bodyPr>
          <a:lstStyle/>
          <a:p>
            <a:r>
              <a:rPr lang="zh-TW" altLang="en-US"/>
              <a:t>未來道路路口設備</a:t>
            </a:r>
          </a:p>
        </p:txBody>
      </p:sp>
      <p:sp>
        <p:nvSpPr>
          <p:cNvPr id="3" name="投影片編號版面配置區 2">
            <a:extLst>
              <a:ext uri="{FF2B5EF4-FFF2-40B4-BE49-F238E27FC236}">
                <a16:creationId xmlns:a16="http://schemas.microsoft.com/office/drawing/2014/main" id="{94567F32-363F-035E-3A80-EEB38EC80BB1}"/>
              </a:ext>
            </a:extLst>
          </p:cNvPr>
          <p:cNvSpPr>
            <a:spLocks noGrp="1"/>
          </p:cNvSpPr>
          <p:nvPr>
            <p:ph type="sldNum" sz="quarter" idx="12"/>
          </p:nvPr>
        </p:nvSpPr>
        <p:spPr/>
        <p:txBody>
          <a:bodyPr/>
          <a:lstStyle/>
          <a:p>
            <a:pPr algn="ctr"/>
            <a:fld id="{6E290225-7458-4E5F-AFE5-E142CAAEBF37}" type="slidenum">
              <a:rPr lang="en-US" smtClean="0"/>
              <a:pPr algn="ctr"/>
              <a:t>6</a:t>
            </a:fld>
            <a:endParaRPr lang="en-US"/>
          </a:p>
        </p:txBody>
      </p:sp>
      <p:sp>
        <p:nvSpPr>
          <p:cNvPr id="12" name="矩形: 圓角 11">
            <a:extLst>
              <a:ext uri="{FF2B5EF4-FFF2-40B4-BE49-F238E27FC236}">
                <a16:creationId xmlns:a16="http://schemas.microsoft.com/office/drawing/2014/main" id="{5B7CBEC3-D1EE-00F9-60F6-09483DDB9739}"/>
              </a:ext>
            </a:extLst>
          </p:cNvPr>
          <p:cNvSpPr/>
          <p:nvPr/>
        </p:nvSpPr>
        <p:spPr>
          <a:xfrm>
            <a:off x="12410478" y="2233477"/>
            <a:ext cx="664028" cy="36904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b="1"/>
              <a:t>L4</a:t>
            </a:r>
            <a:endParaRPr lang="zh-TW" altLang="en-US" sz="2400" b="1"/>
          </a:p>
        </p:txBody>
      </p:sp>
      <p:sp>
        <p:nvSpPr>
          <p:cNvPr id="15" name="文字方塊 14">
            <a:extLst>
              <a:ext uri="{FF2B5EF4-FFF2-40B4-BE49-F238E27FC236}">
                <a16:creationId xmlns:a16="http://schemas.microsoft.com/office/drawing/2014/main" id="{F202D002-E746-3282-BFF9-A119D2976C1D}"/>
              </a:ext>
            </a:extLst>
          </p:cNvPr>
          <p:cNvSpPr txBox="1"/>
          <p:nvPr/>
        </p:nvSpPr>
        <p:spPr>
          <a:xfrm>
            <a:off x="12336396" y="2655871"/>
            <a:ext cx="2841173" cy="1477328"/>
          </a:xfrm>
          <a:prstGeom prst="rect">
            <a:avLst/>
          </a:prstGeom>
          <a:noFill/>
        </p:spPr>
        <p:txBody>
          <a:bodyPr wrap="square">
            <a:spAutoFit/>
          </a:bodyPr>
          <a:lstStyle/>
          <a:p>
            <a:r>
              <a:rPr lang="zh-TW" altLang="en-US">
                <a:solidFill>
                  <a:schemeClr val="tx1"/>
                </a:solidFill>
              </a:rPr>
              <a:t>聯網化道路：著重</a:t>
            </a:r>
            <a:r>
              <a:rPr lang="zh-TW" altLang="en-US">
                <a:solidFill>
                  <a:srgbClr val="FF0000"/>
                </a:solidFill>
              </a:rPr>
              <a:t>即時道路資訊提供</a:t>
            </a:r>
            <a:r>
              <a:rPr lang="zh-TW" altLang="en-US">
                <a:solidFill>
                  <a:schemeClr val="tx1"/>
                </a:solidFill>
              </a:rPr>
              <a:t>，包括即時路況資訊串接、動態號誌資訊發布</a:t>
            </a:r>
            <a:endParaRPr lang="en-US" altLang="zh-TW">
              <a:solidFill>
                <a:schemeClr val="tx1"/>
              </a:solidFill>
            </a:endParaRPr>
          </a:p>
          <a:p>
            <a:r>
              <a:rPr lang="en-US" altLang="zh-TW"/>
              <a:t>Latency: 300ms</a:t>
            </a:r>
            <a:endParaRPr lang="zh-TW" altLang="en-US"/>
          </a:p>
        </p:txBody>
      </p:sp>
      <p:sp>
        <p:nvSpPr>
          <p:cNvPr id="17" name="文字方塊 16">
            <a:extLst>
              <a:ext uri="{FF2B5EF4-FFF2-40B4-BE49-F238E27FC236}">
                <a16:creationId xmlns:a16="http://schemas.microsoft.com/office/drawing/2014/main" id="{47127242-70E5-2F4D-CB2E-BAA381B50BC6}"/>
              </a:ext>
            </a:extLst>
          </p:cNvPr>
          <p:cNvSpPr txBox="1"/>
          <p:nvPr/>
        </p:nvSpPr>
        <p:spPr>
          <a:xfrm>
            <a:off x="12336396" y="5012976"/>
            <a:ext cx="2841173" cy="1200329"/>
          </a:xfrm>
          <a:prstGeom prst="rect">
            <a:avLst/>
          </a:prstGeom>
          <a:noFill/>
        </p:spPr>
        <p:txBody>
          <a:bodyPr wrap="square">
            <a:spAutoFit/>
          </a:bodyPr>
          <a:lstStyle/>
          <a:p>
            <a:r>
              <a:rPr lang="zh-TW" altLang="en-US">
                <a:solidFill>
                  <a:schemeClr val="tx1"/>
                </a:solidFill>
              </a:rPr>
              <a:t>智能協控道路：著重</a:t>
            </a:r>
            <a:r>
              <a:rPr lang="zh-TW" altLang="en-US">
                <a:solidFill>
                  <a:srgbClr val="FF0000"/>
                </a:solidFill>
              </a:rPr>
              <a:t>完整資通訊覆蓋</a:t>
            </a:r>
            <a:r>
              <a:rPr lang="zh-TW" altLang="en-US">
                <a:solidFill>
                  <a:schemeClr val="tx1"/>
                </a:solidFill>
              </a:rPr>
              <a:t>，提供車輛精準導引輔助行駛</a:t>
            </a:r>
            <a:endParaRPr lang="en-US" altLang="zh-TW">
              <a:solidFill>
                <a:schemeClr val="tx1"/>
              </a:solidFill>
            </a:endParaRPr>
          </a:p>
          <a:p>
            <a:r>
              <a:rPr lang="en-US" altLang="zh-TW"/>
              <a:t>Latency: 100ms</a:t>
            </a:r>
            <a:endParaRPr lang="zh-TW" altLang="en-US"/>
          </a:p>
        </p:txBody>
      </p:sp>
      <p:sp>
        <p:nvSpPr>
          <p:cNvPr id="8" name="矩形: 圓角 7">
            <a:extLst>
              <a:ext uri="{FF2B5EF4-FFF2-40B4-BE49-F238E27FC236}">
                <a16:creationId xmlns:a16="http://schemas.microsoft.com/office/drawing/2014/main" id="{3453340C-B276-073E-4866-206831F6872D}"/>
              </a:ext>
            </a:extLst>
          </p:cNvPr>
          <p:cNvSpPr/>
          <p:nvPr/>
        </p:nvSpPr>
        <p:spPr>
          <a:xfrm>
            <a:off x="12410478" y="4557316"/>
            <a:ext cx="664028" cy="36904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b="1"/>
              <a:t>L5</a:t>
            </a:r>
            <a:endParaRPr lang="zh-TW" altLang="en-US" sz="2400" b="1"/>
          </a:p>
        </p:txBody>
      </p:sp>
      <p:sp>
        <p:nvSpPr>
          <p:cNvPr id="7" name="矩形: 圓角 6">
            <a:extLst>
              <a:ext uri="{FF2B5EF4-FFF2-40B4-BE49-F238E27FC236}">
                <a16:creationId xmlns:a16="http://schemas.microsoft.com/office/drawing/2014/main" id="{A0F55AE0-F6F5-E190-EA1E-657865C774D3}"/>
              </a:ext>
            </a:extLst>
          </p:cNvPr>
          <p:cNvSpPr/>
          <p:nvPr/>
        </p:nvSpPr>
        <p:spPr>
          <a:xfrm>
            <a:off x="10502681" y="1609589"/>
            <a:ext cx="1540328" cy="62388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000" b="1"/>
              <a:t>智慧化號誌</a:t>
            </a:r>
          </a:p>
        </p:txBody>
      </p:sp>
      <p:cxnSp>
        <p:nvCxnSpPr>
          <p:cNvPr id="13" name="接點: 肘形 12">
            <a:extLst>
              <a:ext uri="{FF2B5EF4-FFF2-40B4-BE49-F238E27FC236}">
                <a16:creationId xmlns:a16="http://schemas.microsoft.com/office/drawing/2014/main" id="{EFC8627A-9406-7715-1C4C-27847BBFA2CC}"/>
              </a:ext>
            </a:extLst>
          </p:cNvPr>
          <p:cNvCxnSpPr>
            <a:cxnSpLocks/>
            <a:stCxn id="7" idx="2"/>
          </p:cNvCxnSpPr>
          <p:nvPr/>
        </p:nvCxnSpPr>
        <p:spPr>
          <a:xfrm rot="5400000">
            <a:off x="9921026" y="1304052"/>
            <a:ext cx="422394" cy="228124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09DFCADF-EB25-B6CF-2049-B76ED10819AA}"/>
              </a:ext>
            </a:extLst>
          </p:cNvPr>
          <p:cNvCxnSpPr>
            <a:cxnSpLocks/>
            <a:stCxn id="7" idx="1"/>
          </p:cNvCxnSpPr>
          <p:nvPr/>
        </p:nvCxnSpPr>
        <p:spPr>
          <a:xfrm rot="10800000" flipV="1">
            <a:off x="6400801" y="1921533"/>
            <a:ext cx="4101881" cy="126073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A0691E97-0CC0-79A4-5798-65AA7D2C7F57}"/>
              </a:ext>
            </a:extLst>
          </p:cNvPr>
          <p:cNvSpPr/>
          <p:nvPr/>
        </p:nvSpPr>
        <p:spPr>
          <a:xfrm>
            <a:off x="379776" y="1612924"/>
            <a:ext cx="1540328" cy="62388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000" b="1"/>
              <a:t>RSU</a:t>
            </a:r>
            <a:endParaRPr lang="zh-TW" altLang="en-US" sz="2000" b="1"/>
          </a:p>
        </p:txBody>
      </p:sp>
      <p:cxnSp>
        <p:nvCxnSpPr>
          <p:cNvPr id="22" name="接點: 肘形 21">
            <a:extLst>
              <a:ext uri="{FF2B5EF4-FFF2-40B4-BE49-F238E27FC236}">
                <a16:creationId xmlns:a16="http://schemas.microsoft.com/office/drawing/2014/main" id="{4B452603-9A35-9E82-81D6-7D2BC391A4B3}"/>
              </a:ext>
            </a:extLst>
          </p:cNvPr>
          <p:cNvCxnSpPr>
            <a:cxnSpLocks/>
            <a:stCxn id="21" idx="3"/>
          </p:cNvCxnSpPr>
          <p:nvPr/>
        </p:nvCxnSpPr>
        <p:spPr>
          <a:xfrm>
            <a:off x="1920104" y="1924868"/>
            <a:ext cx="5098726" cy="44991"/>
          </a:xfrm>
          <a:prstGeom prst="bentConnector3">
            <a:avLst>
              <a:gd name="adj1" fmla="val 50000"/>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F0E18435-997F-B2B1-6F23-50C17B53BAE7}"/>
              </a:ext>
            </a:extLst>
          </p:cNvPr>
          <p:cNvSpPr/>
          <p:nvPr/>
        </p:nvSpPr>
        <p:spPr>
          <a:xfrm>
            <a:off x="379776" y="3182267"/>
            <a:ext cx="1540328" cy="623888"/>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000" b="1"/>
              <a:t>感測器</a:t>
            </a:r>
          </a:p>
        </p:txBody>
      </p:sp>
      <p:cxnSp>
        <p:nvCxnSpPr>
          <p:cNvPr id="24" name="接點: 肘形 23">
            <a:extLst>
              <a:ext uri="{FF2B5EF4-FFF2-40B4-BE49-F238E27FC236}">
                <a16:creationId xmlns:a16="http://schemas.microsoft.com/office/drawing/2014/main" id="{91753BE0-721E-0305-5C43-5A464E0C6841}"/>
              </a:ext>
            </a:extLst>
          </p:cNvPr>
          <p:cNvCxnSpPr>
            <a:cxnSpLocks/>
            <a:stCxn id="23" idx="3"/>
          </p:cNvCxnSpPr>
          <p:nvPr/>
        </p:nvCxnSpPr>
        <p:spPr>
          <a:xfrm flipV="1">
            <a:off x="1920104" y="2751653"/>
            <a:ext cx="2060782" cy="742558"/>
          </a:xfrm>
          <a:prstGeom prst="bent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24">
            <a:extLst>
              <a:ext uri="{FF2B5EF4-FFF2-40B4-BE49-F238E27FC236}">
                <a16:creationId xmlns:a16="http://schemas.microsoft.com/office/drawing/2014/main" id="{80909745-DC31-5604-E2E6-1490B7C3E7AE}"/>
              </a:ext>
            </a:extLst>
          </p:cNvPr>
          <p:cNvSpPr/>
          <p:nvPr/>
        </p:nvSpPr>
        <p:spPr>
          <a:xfrm>
            <a:off x="10515381" y="4616069"/>
            <a:ext cx="1540328" cy="623888"/>
          </a:xfrm>
          <a:prstGeom prst="round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000" b="1">
                <a:solidFill>
                  <a:schemeClr val="tx1"/>
                </a:solidFill>
              </a:rPr>
              <a:t>車輛元件</a:t>
            </a:r>
          </a:p>
        </p:txBody>
      </p:sp>
      <p:cxnSp>
        <p:nvCxnSpPr>
          <p:cNvPr id="26" name="接點: 肘形 25">
            <a:extLst>
              <a:ext uri="{FF2B5EF4-FFF2-40B4-BE49-F238E27FC236}">
                <a16:creationId xmlns:a16="http://schemas.microsoft.com/office/drawing/2014/main" id="{80720FC0-B150-A90C-FE64-1B0BED15DDC6}"/>
              </a:ext>
            </a:extLst>
          </p:cNvPr>
          <p:cNvCxnSpPr>
            <a:cxnSpLocks/>
            <a:stCxn id="25" idx="1"/>
          </p:cNvCxnSpPr>
          <p:nvPr/>
        </p:nvCxnSpPr>
        <p:spPr>
          <a:xfrm rot="10800000">
            <a:off x="9258301" y="4557317"/>
            <a:ext cx="1257081" cy="370697"/>
          </a:xfrm>
          <a:prstGeom prst="bentConnector3">
            <a:avLst>
              <a:gd name="adj1" fmla="val 50000"/>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4682F8A2-C6E0-9448-CDB4-D673E7B2C56B}"/>
              </a:ext>
            </a:extLst>
          </p:cNvPr>
          <p:cNvSpPr txBox="1"/>
          <p:nvPr/>
        </p:nvSpPr>
        <p:spPr>
          <a:xfrm>
            <a:off x="343494" y="3806155"/>
            <a:ext cx="1165704" cy="923330"/>
          </a:xfrm>
          <a:prstGeom prst="rect">
            <a:avLst/>
          </a:prstGeom>
          <a:noFill/>
        </p:spPr>
        <p:txBody>
          <a:bodyPr wrap="none" rtlCol="0">
            <a:spAutoFit/>
          </a:bodyPr>
          <a:lstStyle/>
          <a:p>
            <a:pPr marL="285750" indent="-285750">
              <a:buFont typeface="Arial" panose="020B0604020202020204" pitchFamily="34" charset="0"/>
              <a:buChar char="•"/>
            </a:pPr>
            <a:r>
              <a:rPr lang="zh-TW" altLang="en-US"/>
              <a:t>攝影機</a:t>
            </a:r>
            <a:endParaRPr lang="en-US" altLang="zh-TW"/>
          </a:p>
          <a:p>
            <a:pPr marL="285750" indent="-285750">
              <a:buFont typeface="Arial" panose="020B0604020202020204" pitchFamily="34" charset="0"/>
              <a:buChar char="•"/>
            </a:pPr>
            <a:r>
              <a:rPr lang="zh-TW" altLang="en-US"/>
              <a:t>雷達</a:t>
            </a:r>
            <a:endParaRPr lang="en-US" altLang="zh-TW"/>
          </a:p>
          <a:p>
            <a:pPr marL="285750" indent="-285750">
              <a:buFont typeface="Arial" panose="020B0604020202020204" pitchFamily="34" charset="0"/>
              <a:buChar char="•"/>
            </a:pPr>
            <a:r>
              <a:rPr lang="zh-TW" altLang="en-US"/>
              <a:t>光達</a:t>
            </a:r>
          </a:p>
        </p:txBody>
      </p:sp>
      <p:sp>
        <p:nvSpPr>
          <p:cNvPr id="30" name="文字方塊 29">
            <a:extLst>
              <a:ext uri="{FF2B5EF4-FFF2-40B4-BE49-F238E27FC236}">
                <a16:creationId xmlns:a16="http://schemas.microsoft.com/office/drawing/2014/main" id="{2C6647CF-3B23-D14E-22B2-B6186740118D}"/>
              </a:ext>
            </a:extLst>
          </p:cNvPr>
          <p:cNvSpPr txBox="1"/>
          <p:nvPr/>
        </p:nvSpPr>
        <p:spPr>
          <a:xfrm>
            <a:off x="10372272" y="5239957"/>
            <a:ext cx="1803401"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t>通訊：</a:t>
            </a:r>
            <a:r>
              <a:rPr lang="en-US" altLang="zh-TW" sz="1600"/>
              <a:t>OBU</a:t>
            </a:r>
          </a:p>
          <a:p>
            <a:pPr marL="285750" indent="-285750">
              <a:buFont typeface="Arial" panose="020B0604020202020204" pitchFamily="34" charset="0"/>
              <a:buChar char="•"/>
            </a:pPr>
            <a:r>
              <a:rPr lang="zh-TW" altLang="en-US" sz="1600"/>
              <a:t>感測：攝影機、雷達、光達</a:t>
            </a:r>
          </a:p>
        </p:txBody>
      </p:sp>
    </p:spTree>
    <p:extLst>
      <p:ext uri="{BB962C8B-B14F-4D97-AF65-F5344CB8AC3E}">
        <p14:creationId xmlns:p14="http://schemas.microsoft.com/office/powerpoint/2010/main" val="1553712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A0A5E6-D73D-3DC2-B44D-BF6DBB094F7F}"/>
              </a:ext>
            </a:extLst>
          </p:cNvPr>
          <p:cNvSpPr>
            <a:spLocks noGrp="1"/>
          </p:cNvSpPr>
          <p:nvPr>
            <p:ph type="title"/>
          </p:nvPr>
        </p:nvSpPr>
        <p:spPr/>
        <p:txBody>
          <a:bodyPr/>
          <a:lstStyle/>
          <a:p>
            <a:r>
              <a:rPr lang="en-US" altLang="zh-TW"/>
              <a:t>Follow Up Actions </a:t>
            </a:r>
            <a:endParaRPr lang="zh-TW" altLang="en-US"/>
          </a:p>
        </p:txBody>
      </p:sp>
      <p:sp>
        <p:nvSpPr>
          <p:cNvPr id="3" name="投影片編號版面配置區 2">
            <a:extLst>
              <a:ext uri="{FF2B5EF4-FFF2-40B4-BE49-F238E27FC236}">
                <a16:creationId xmlns:a16="http://schemas.microsoft.com/office/drawing/2014/main" id="{FE60DFA5-AA15-DDBE-FACA-8AA935915E72}"/>
              </a:ext>
            </a:extLst>
          </p:cNvPr>
          <p:cNvSpPr>
            <a:spLocks noGrp="1"/>
          </p:cNvSpPr>
          <p:nvPr>
            <p:ph type="sldNum" sz="quarter" idx="12"/>
          </p:nvPr>
        </p:nvSpPr>
        <p:spPr/>
        <p:txBody>
          <a:bodyPr/>
          <a:lstStyle/>
          <a:p>
            <a:pPr algn="ctr"/>
            <a:fld id="{6E290225-7458-4E5F-AFE5-E142CAAEBF37}" type="slidenum">
              <a:rPr lang="en-US" smtClean="0"/>
              <a:pPr algn="ctr"/>
              <a:t>60</a:t>
            </a:fld>
            <a:endParaRPr lang="en-US"/>
          </a:p>
        </p:txBody>
      </p:sp>
      <p:sp>
        <p:nvSpPr>
          <p:cNvPr id="4" name="內容版面配置區 3">
            <a:extLst>
              <a:ext uri="{FF2B5EF4-FFF2-40B4-BE49-F238E27FC236}">
                <a16:creationId xmlns:a16="http://schemas.microsoft.com/office/drawing/2014/main" id="{A01F90D6-B7AC-9A98-1B77-77A03D957533}"/>
              </a:ext>
            </a:extLst>
          </p:cNvPr>
          <p:cNvSpPr>
            <a:spLocks noGrp="1"/>
          </p:cNvSpPr>
          <p:nvPr>
            <p:ph idx="1"/>
          </p:nvPr>
        </p:nvSpPr>
        <p:spPr/>
        <p:txBody>
          <a:bodyPr>
            <a:normAutofit/>
          </a:bodyPr>
          <a:lstStyle/>
          <a:p>
            <a:pPr>
              <a:lnSpc>
                <a:spcPct val="200000"/>
              </a:lnSpc>
            </a:pPr>
            <a:r>
              <a:rPr lang="zh-TW" altLang="en-US">
                <a:solidFill>
                  <a:schemeClr val="tx1"/>
                </a:solidFill>
              </a:rPr>
              <a:t>確認價值定位 </a:t>
            </a:r>
            <a:r>
              <a:rPr lang="en-US" altLang="zh-TW">
                <a:solidFill>
                  <a:schemeClr val="tx1"/>
                </a:solidFill>
              </a:rPr>
              <a:t>:</a:t>
            </a:r>
            <a:r>
              <a:rPr lang="zh-TW" altLang="en-US">
                <a:solidFill>
                  <a:schemeClr val="tx1"/>
                </a:solidFill>
              </a:rPr>
              <a:t> 成本</a:t>
            </a:r>
            <a:r>
              <a:rPr lang="en-US" altLang="zh-TW">
                <a:solidFill>
                  <a:schemeClr val="tx1"/>
                </a:solidFill>
              </a:rPr>
              <a:t>, </a:t>
            </a:r>
            <a:r>
              <a:rPr lang="zh-TW" altLang="en-US">
                <a:solidFill>
                  <a:schemeClr val="tx1"/>
                </a:solidFill>
              </a:rPr>
              <a:t>美觀</a:t>
            </a:r>
            <a:r>
              <a:rPr lang="en-US" altLang="zh-TW">
                <a:solidFill>
                  <a:schemeClr val="tx1"/>
                </a:solidFill>
              </a:rPr>
              <a:t>, </a:t>
            </a:r>
            <a:r>
              <a:rPr lang="zh-TW" altLang="en-US">
                <a:solidFill>
                  <a:schemeClr val="tx1"/>
                </a:solidFill>
              </a:rPr>
              <a:t>架設</a:t>
            </a:r>
            <a:r>
              <a:rPr lang="en-US" altLang="zh-TW">
                <a:solidFill>
                  <a:schemeClr val="tx1"/>
                </a:solidFill>
              </a:rPr>
              <a:t>, </a:t>
            </a:r>
            <a:r>
              <a:rPr lang="zh-TW" altLang="en-US">
                <a:solidFill>
                  <a:schemeClr val="tx1"/>
                </a:solidFill>
              </a:rPr>
              <a:t>維護 </a:t>
            </a:r>
            <a:r>
              <a:rPr lang="en-US" altLang="zh-TW">
                <a:solidFill>
                  <a:schemeClr val="tx1"/>
                </a:solidFill>
              </a:rPr>
              <a:t>(</a:t>
            </a:r>
            <a:r>
              <a:rPr lang="zh-TW" altLang="en-US">
                <a:solidFill>
                  <a:schemeClr val="tx1"/>
                </a:solidFill>
              </a:rPr>
              <a:t>架設維護成本</a:t>
            </a:r>
            <a:r>
              <a:rPr lang="en-US" altLang="zh-TW">
                <a:solidFill>
                  <a:schemeClr val="tx1"/>
                </a:solidFill>
              </a:rPr>
              <a:t>, Power, Cabling, WIFI / 4G)</a:t>
            </a:r>
          </a:p>
          <a:p>
            <a:pPr>
              <a:lnSpc>
                <a:spcPct val="200000"/>
              </a:lnSpc>
            </a:pPr>
            <a:r>
              <a:rPr lang="en-US" altLang="zh-TW">
                <a:solidFill>
                  <a:schemeClr val="tx1"/>
                </a:solidFill>
              </a:rPr>
              <a:t> POC</a:t>
            </a:r>
            <a:r>
              <a:rPr lang="zh-TW" altLang="en-US">
                <a:solidFill>
                  <a:schemeClr val="tx1"/>
                </a:solidFill>
              </a:rPr>
              <a:t>訪談</a:t>
            </a:r>
            <a:r>
              <a:rPr lang="en-US" altLang="zh-TW">
                <a:solidFill>
                  <a:schemeClr val="tx1"/>
                </a:solidFill>
              </a:rPr>
              <a:t>: </a:t>
            </a:r>
            <a:r>
              <a:rPr lang="zh-TW" altLang="en-US">
                <a:solidFill>
                  <a:schemeClr val="tx1"/>
                </a:solidFill>
              </a:rPr>
              <a:t>成大</a:t>
            </a:r>
            <a:r>
              <a:rPr lang="en-US" altLang="zh-TW">
                <a:solidFill>
                  <a:schemeClr val="tx1"/>
                </a:solidFill>
              </a:rPr>
              <a:t>, </a:t>
            </a:r>
            <a:r>
              <a:rPr lang="zh-TW" altLang="en-US">
                <a:solidFill>
                  <a:schemeClr val="tx1"/>
                </a:solidFill>
              </a:rPr>
              <a:t>高雄</a:t>
            </a:r>
            <a:r>
              <a:rPr lang="en-US" altLang="zh-TW">
                <a:solidFill>
                  <a:schemeClr val="tx1"/>
                </a:solidFill>
              </a:rPr>
              <a:t>, </a:t>
            </a:r>
            <a:r>
              <a:rPr lang="zh-TW" altLang="en-US">
                <a:solidFill>
                  <a:schemeClr val="tx1"/>
                </a:solidFill>
              </a:rPr>
              <a:t>美國客戶</a:t>
            </a:r>
            <a:r>
              <a:rPr lang="en-US" altLang="zh-TW">
                <a:solidFill>
                  <a:schemeClr val="tx1"/>
                </a:solidFill>
              </a:rPr>
              <a:t>, </a:t>
            </a:r>
            <a:r>
              <a:rPr lang="zh-TW" altLang="en-US">
                <a:solidFill>
                  <a:schemeClr val="tx1"/>
                </a:solidFill>
              </a:rPr>
              <a:t>交控器廠商</a:t>
            </a:r>
            <a:r>
              <a:rPr lang="en-US" altLang="zh-TW">
                <a:solidFill>
                  <a:schemeClr val="tx1"/>
                </a:solidFill>
              </a:rPr>
              <a:t>, </a:t>
            </a:r>
            <a:r>
              <a:rPr lang="zh-TW" altLang="en-US">
                <a:solidFill>
                  <a:schemeClr val="tx1"/>
                </a:solidFill>
              </a:rPr>
              <a:t>確認 </a:t>
            </a:r>
            <a:r>
              <a:rPr lang="en-US" altLang="zh-TW">
                <a:solidFill>
                  <a:schemeClr val="tx1"/>
                </a:solidFill>
              </a:rPr>
              <a:t>POC</a:t>
            </a:r>
            <a:r>
              <a:rPr lang="zh-TW" altLang="en-US">
                <a:solidFill>
                  <a:schemeClr val="tx1"/>
                </a:solidFill>
              </a:rPr>
              <a:t> 規格</a:t>
            </a:r>
            <a:endParaRPr lang="en-US" altLang="zh-TW">
              <a:solidFill>
                <a:schemeClr val="tx1"/>
              </a:solidFill>
            </a:endParaRPr>
          </a:p>
          <a:p>
            <a:pPr>
              <a:lnSpc>
                <a:spcPct val="200000"/>
              </a:lnSpc>
            </a:pPr>
            <a:r>
              <a:rPr lang="zh-TW" altLang="en-US">
                <a:solidFill>
                  <a:schemeClr val="tx1"/>
                </a:solidFill>
              </a:rPr>
              <a:t>樣品試做 </a:t>
            </a:r>
            <a:r>
              <a:rPr lang="en-US" altLang="zh-TW">
                <a:solidFill>
                  <a:schemeClr val="tx1"/>
                </a:solidFill>
              </a:rPr>
              <a:t>for POC  (</a:t>
            </a:r>
            <a:r>
              <a:rPr lang="zh-TW" altLang="en-US">
                <a:solidFill>
                  <a:schemeClr val="tx1"/>
                </a:solidFill>
              </a:rPr>
              <a:t>包含台灣 </a:t>
            </a:r>
            <a:r>
              <a:rPr lang="en-US" altLang="zh-TW">
                <a:solidFill>
                  <a:schemeClr val="tx1"/>
                </a:solidFill>
              </a:rPr>
              <a:t>&amp;</a:t>
            </a:r>
            <a:r>
              <a:rPr lang="zh-TW" altLang="en-US">
                <a:solidFill>
                  <a:schemeClr val="tx1"/>
                </a:solidFill>
              </a:rPr>
              <a:t> 美國</a:t>
            </a:r>
            <a:r>
              <a:rPr lang="en-US" altLang="zh-TW">
                <a:solidFill>
                  <a:schemeClr val="tx1"/>
                </a:solidFill>
              </a:rPr>
              <a:t>)</a:t>
            </a:r>
          </a:p>
          <a:p>
            <a:pPr>
              <a:lnSpc>
                <a:spcPct val="200000"/>
              </a:lnSpc>
            </a:pPr>
            <a:r>
              <a:rPr lang="en-US" altLang="zh-TW">
                <a:solidFill>
                  <a:schemeClr val="tx1"/>
                </a:solidFill>
              </a:rPr>
              <a:t>Video Analytics </a:t>
            </a:r>
            <a:r>
              <a:rPr lang="zh-TW" altLang="en-US">
                <a:solidFill>
                  <a:schemeClr val="tx1"/>
                </a:solidFill>
              </a:rPr>
              <a:t>與 </a:t>
            </a:r>
            <a:r>
              <a:rPr lang="en-US" altLang="zh-TW">
                <a:solidFill>
                  <a:schemeClr val="tx1"/>
                </a:solidFill>
              </a:rPr>
              <a:t>ARMS</a:t>
            </a:r>
            <a:r>
              <a:rPr lang="zh-TW" altLang="en-US">
                <a:solidFill>
                  <a:schemeClr val="tx1"/>
                </a:solidFill>
              </a:rPr>
              <a:t> 軟體功能研究 </a:t>
            </a:r>
            <a:r>
              <a:rPr lang="en-US" altLang="zh-TW">
                <a:solidFill>
                  <a:schemeClr val="tx1"/>
                </a:solidFill>
              </a:rPr>
              <a:t>(</a:t>
            </a:r>
            <a:r>
              <a:rPr lang="zh-TW" altLang="en-US">
                <a:solidFill>
                  <a:schemeClr val="tx1"/>
                </a:solidFill>
              </a:rPr>
              <a:t>道路自動佈署 整合 </a:t>
            </a:r>
            <a:r>
              <a:rPr lang="en-US" altLang="zh-TW">
                <a:solidFill>
                  <a:schemeClr val="tx1"/>
                </a:solidFill>
              </a:rPr>
              <a:t>3rd Party SW)</a:t>
            </a:r>
          </a:p>
          <a:p>
            <a:pPr>
              <a:lnSpc>
                <a:spcPct val="200000"/>
              </a:lnSpc>
            </a:pPr>
            <a:r>
              <a:rPr lang="en-US" altLang="zh-TW">
                <a:solidFill>
                  <a:schemeClr val="tx1"/>
                </a:solidFill>
              </a:rPr>
              <a:t>POC </a:t>
            </a:r>
            <a:r>
              <a:rPr lang="zh-TW" altLang="en-US">
                <a:solidFill>
                  <a:schemeClr val="tx1"/>
                </a:solidFill>
              </a:rPr>
              <a:t>執行</a:t>
            </a:r>
            <a:r>
              <a:rPr lang="en-US" altLang="zh-TW">
                <a:solidFill>
                  <a:schemeClr val="tx1"/>
                </a:solidFill>
              </a:rPr>
              <a:t>, </a:t>
            </a:r>
            <a:r>
              <a:rPr lang="zh-TW" altLang="en-US">
                <a:solidFill>
                  <a:schemeClr val="tx1"/>
                </a:solidFill>
              </a:rPr>
              <a:t>最終客戶回饋 </a:t>
            </a:r>
            <a:r>
              <a:rPr lang="en-US" altLang="zh-TW">
                <a:solidFill>
                  <a:schemeClr val="tx1"/>
                </a:solidFill>
              </a:rPr>
              <a:t>&amp; </a:t>
            </a:r>
            <a:r>
              <a:rPr lang="zh-TW" altLang="en-US">
                <a:solidFill>
                  <a:schemeClr val="tx1"/>
                </a:solidFill>
              </a:rPr>
              <a:t>後續市場確認</a:t>
            </a:r>
            <a:endParaRPr lang="en-US" altLang="zh-TW">
              <a:solidFill>
                <a:schemeClr val="tx1"/>
              </a:solidFill>
            </a:endParaRPr>
          </a:p>
          <a:p>
            <a:pPr>
              <a:lnSpc>
                <a:spcPct val="200000"/>
              </a:lnSpc>
            </a:pPr>
            <a:r>
              <a:rPr lang="en-US" altLang="zh-TW">
                <a:solidFill>
                  <a:schemeClr val="tx1"/>
                </a:solidFill>
              </a:rPr>
              <a:t>AI</a:t>
            </a:r>
            <a:r>
              <a:rPr lang="zh-TW" altLang="en-US">
                <a:solidFill>
                  <a:schemeClr val="tx1"/>
                </a:solidFill>
              </a:rPr>
              <a:t> </a:t>
            </a:r>
            <a:r>
              <a:rPr lang="en-US" altLang="zh-TW">
                <a:solidFill>
                  <a:schemeClr val="tx1"/>
                </a:solidFill>
              </a:rPr>
              <a:t>Enable VA </a:t>
            </a:r>
            <a:r>
              <a:rPr lang="zh-TW" altLang="en-US">
                <a:solidFill>
                  <a:schemeClr val="tx1"/>
                </a:solidFill>
              </a:rPr>
              <a:t>功能研究開發</a:t>
            </a:r>
            <a:r>
              <a:rPr lang="en-US" altLang="zh-TW">
                <a:solidFill>
                  <a:schemeClr val="tx1"/>
                </a:solidFill>
              </a:rPr>
              <a:t>, </a:t>
            </a:r>
            <a:r>
              <a:rPr lang="zh-TW" altLang="en-US">
                <a:solidFill>
                  <a:schemeClr val="tx1"/>
                </a:solidFill>
              </a:rPr>
              <a:t>不同道路對應機種展開</a:t>
            </a:r>
            <a:endParaRPr lang="en-US" altLang="zh-TW">
              <a:solidFill>
                <a:schemeClr val="tx1"/>
              </a:solidFill>
            </a:endParaRPr>
          </a:p>
          <a:p>
            <a:pPr>
              <a:lnSpc>
                <a:spcPct val="200000"/>
              </a:lnSpc>
            </a:pPr>
            <a:endParaRPr lang="zh-TW" altLang="en-US">
              <a:solidFill>
                <a:schemeClr val="tx1"/>
              </a:solidFill>
            </a:endParaRPr>
          </a:p>
        </p:txBody>
      </p:sp>
    </p:spTree>
    <p:extLst>
      <p:ext uri="{BB962C8B-B14F-4D97-AF65-F5344CB8AC3E}">
        <p14:creationId xmlns:p14="http://schemas.microsoft.com/office/powerpoint/2010/main" val="2119094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1E9C87-E857-6ED6-4EB7-57B662C56F90}"/>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4C47362B-39D3-B5AE-8946-DE017F488803}"/>
              </a:ext>
            </a:extLst>
          </p:cNvPr>
          <p:cNvSpPr>
            <a:spLocks noGrp="1"/>
          </p:cNvSpPr>
          <p:nvPr>
            <p:ph type="sldNum" sz="quarter" idx="12"/>
          </p:nvPr>
        </p:nvSpPr>
        <p:spPr/>
        <p:txBody>
          <a:bodyPr/>
          <a:lstStyle/>
          <a:p>
            <a:pPr algn="ctr"/>
            <a:fld id="{6E290225-7458-4E5F-AFE5-E142CAAEBF37}" type="slidenum">
              <a:rPr lang="en-US" smtClean="0"/>
              <a:pPr algn="ctr"/>
              <a:t>61</a:t>
            </a:fld>
            <a:endParaRPr lang="en-US"/>
          </a:p>
        </p:txBody>
      </p:sp>
      <p:sp>
        <p:nvSpPr>
          <p:cNvPr id="4" name="內容版面配置區 3">
            <a:extLst>
              <a:ext uri="{FF2B5EF4-FFF2-40B4-BE49-F238E27FC236}">
                <a16:creationId xmlns:a16="http://schemas.microsoft.com/office/drawing/2014/main" id="{64E7FBB9-E297-4E22-5533-1D0700DC3E5C}"/>
              </a:ext>
            </a:extLst>
          </p:cNvPr>
          <p:cNvSpPr>
            <a:spLocks noGrp="1"/>
          </p:cNvSpPr>
          <p:nvPr>
            <p:ph idx="1"/>
          </p:nvPr>
        </p:nvSpPr>
        <p:spPr/>
        <p:txBody>
          <a:bodyPr/>
          <a:lstStyle/>
          <a:p>
            <a:r>
              <a:rPr lang="zh-TW" altLang="en-US"/>
              <a:t>痛點</a:t>
            </a:r>
            <a:r>
              <a:rPr lang="en-US" altLang="zh-TW"/>
              <a:t>, </a:t>
            </a:r>
            <a:r>
              <a:rPr lang="zh-TW" altLang="en-US"/>
              <a:t>問題</a:t>
            </a:r>
            <a:r>
              <a:rPr lang="en-US" altLang="zh-TW"/>
              <a:t>, </a:t>
            </a:r>
            <a:r>
              <a:rPr lang="zh-TW" altLang="en-US"/>
              <a:t>市場機會</a:t>
            </a:r>
            <a:r>
              <a:rPr lang="en-US" altLang="zh-TW"/>
              <a:t>, </a:t>
            </a:r>
          </a:p>
          <a:p>
            <a:r>
              <a:rPr lang="en-US" altLang="zh-TW"/>
              <a:t>Intersection </a:t>
            </a:r>
            <a:r>
              <a:rPr lang="zh-TW" altLang="en-US"/>
              <a:t>收集資料是否是個問題</a:t>
            </a:r>
            <a:r>
              <a:rPr lang="en-US" altLang="zh-TW"/>
              <a:t>?</a:t>
            </a:r>
            <a:r>
              <a:rPr lang="zh-TW" altLang="en-US"/>
              <a:t> 誰再收集</a:t>
            </a:r>
            <a:r>
              <a:rPr lang="en-US" altLang="zh-TW"/>
              <a:t>? For what? - Survey</a:t>
            </a:r>
          </a:p>
          <a:p>
            <a:endParaRPr lang="en-US" altLang="zh-TW"/>
          </a:p>
        </p:txBody>
      </p:sp>
    </p:spTree>
    <p:extLst>
      <p:ext uri="{BB962C8B-B14F-4D97-AF65-F5344CB8AC3E}">
        <p14:creationId xmlns:p14="http://schemas.microsoft.com/office/powerpoint/2010/main" val="2735430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C67593-728D-0580-84D0-449D09396665}"/>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582CCD83-448C-17BE-14B1-0083C70B905F}"/>
              </a:ext>
            </a:extLst>
          </p:cNvPr>
          <p:cNvSpPr>
            <a:spLocks noGrp="1"/>
          </p:cNvSpPr>
          <p:nvPr>
            <p:ph type="sldNum" sz="quarter" idx="12"/>
          </p:nvPr>
        </p:nvSpPr>
        <p:spPr/>
        <p:txBody>
          <a:bodyPr/>
          <a:lstStyle/>
          <a:p>
            <a:pPr algn="ctr"/>
            <a:fld id="{6E290225-7458-4E5F-AFE5-E142CAAEBF37}" type="slidenum">
              <a:rPr lang="en-US" smtClean="0"/>
              <a:pPr algn="ctr"/>
              <a:t>62</a:t>
            </a:fld>
            <a:endParaRPr lang="en-US"/>
          </a:p>
        </p:txBody>
      </p:sp>
      <p:sp>
        <p:nvSpPr>
          <p:cNvPr id="4" name="內容版面配置區 3">
            <a:extLst>
              <a:ext uri="{FF2B5EF4-FFF2-40B4-BE49-F238E27FC236}">
                <a16:creationId xmlns:a16="http://schemas.microsoft.com/office/drawing/2014/main" id="{9D6C27E7-4120-C1D8-851D-AB1F4F3F3548}"/>
              </a:ext>
            </a:extLst>
          </p:cNvPr>
          <p:cNvSpPr>
            <a:spLocks noGrp="1"/>
          </p:cNvSpPr>
          <p:nvPr>
            <p:ph idx="1"/>
          </p:nvPr>
        </p:nvSpPr>
        <p:spPr/>
        <p:txBody>
          <a:bodyPr/>
          <a:lstStyle/>
          <a:p>
            <a:pPr marL="0" indent="0" algn="ctr">
              <a:buNone/>
            </a:pPr>
            <a:endParaRPr lang="en-US" altLang="zh-TW"/>
          </a:p>
          <a:p>
            <a:pPr marL="0" indent="0" algn="ctr">
              <a:buNone/>
            </a:pPr>
            <a:endParaRPr lang="en-US" altLang="zh-TW"/>
          </a:p>
          <a:p>
            <a:pPr marL="0" indent="0" algn="ctr">
              <a:buNone/>
            </a:pPr>
            <a:endParaRPr lang="en-US" altLang="zh-TW"/>
          </a:p>
          <a:p>
            <a:pPr marL="0" indent="0" algn="ctr">
              <a:buNone/>
            </a:pPr>
            <a:endParaRPr lang="en-US" altLang="zh-TW"/>
          </a:p>
          <a:p>
            <a:pPr marL="0" indent="0" algn="ctr">
              <a:buNone/>
            </a:pPr>
            <a:endParaRPr lang="en-US" altLang="zh-TW"/>
          </a:p>
          <a:p>
            <a:pPr marL="0" indent="0" algn="ctr">
              <a:buNone/>
            </a:pPr>
            <a:r>
              <a:rPr lang="en-US" altLang="zh-TW" sz="3200">
                <a:solidFill>
                  <a:schemeClr val="tx1"/>
                </a:solidFill>
              </a:rPr>
              <a:t>Question &amp; Answer</a:t>
            </a:r>
            <a:endParaRPr lang="zh-TW" altLang="en-US" sz="3200">
              <a:solidFill>
                <a:schemeClr val="tx1"/>
              </a:solidFill>
            </a:endParaRPr>
          </a:p>
        </p:txBody>
      </p:sp>
    </p:spTree>
    <p:extLst>
      <p:ext uri="{BB962C8B-B14F-4D97-AF65-F5344CB8AC3E}">
        <p14:creationId xmlns:p14="http://schemas.microsoft.com/office/powerpoint/2010/main" val="720851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5DD1C1-3179-5E88-61AE-0936BC7FC446}"/>
              </a:ext>
            </a:extLst>
          </p:cNvPr>
          <p:cNvSpPr>
            <a:spLocks noGrp="1"/>
          </p:cNvSpPr>
          <p:nvPr>
            <p:ph type="title"/>
          </p:nvPr>
        </p:nvSpPr>
        <p:spPr/>
        <p:txBody>
          <a:bodyPr/>
          <a:lstStyle/>
          <a:p>
            <a:r>
              <a:rPr lang="en-US" altLang="zh-TW"/>
              <a:t>US Market Potential – Funding </a:t>
            </a:r>
            <a:endParaRPr lang="zh-TW" altLang="en-US"/>
          </a:p>
        </p:txBody>
      </p:sp>
      <p:sp>
        <p:nvSpPr>
          <p:cNvPr id="8" name="矩形 7">
            <a:extLst>
              <a:ext uri="{FF2B5EF4-FFF2-40B4-BE49-F238E27FC236}">
                <a16:creationId xmlns:a16="http://schemas.microsoft.com/office/drawing/2014/main" id="{5DB3239C-0BCC-8A88-C3F7-AA9CF54FACFE}"/>
              </a:ext>
            </a:extLst>
          </p:cNvPr>
          <p:cNvSpPr/>
          <p:nvPr/>
        </p:nvSpPr>
        <p:spPr>
          <a:xfrm>
            <a:off x="838199" y="1141191"/>
            <a:ext cx="4926979"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基礎設施投資和就業法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(IIJA)</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9" name="文字方塊 8">
            <a:extLst>
              <a:ext uri="{FF2B5EF4-FFF2-40B4-BE49-F238E27FC236}">
                <a16:creationId xmlns:a16="http://schemas.microsoft.com/office/drawing/2014/main" id="{BE2AE049-E330-8543-D81C-D25DE363CC12}"/>
              </a:ext>
            </a:extLst>
          </p:cNvPr>
          <p:cNvSpPr txBox="1"/>
          <p:nvPr/>
        </p:nvSpPr>
        <p:spPr>
          <a:xfrm>
            <a:off x="838200" y="1584020"/>
            <a:ext cx="4926980" cy="181588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2021.11.15</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生效</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提供</a:t>
            </a:r>
            <a:r>
              <a:rPr kumimoji="0" lang="en-US" altLang="zh-TW" sz="1600" b="0" i="0" u="none" strike="noStrike" kern="1200" cap="none" spc="0" normalizeH="0" baseline="0" noProof="0">
                <a:ln>
                  <a:noFill/>
                </a:ln>
                <a:solidFill>
                  <a:srgbClr val="FF0000"/>
                </a:solidFill>
                <a:effectLst/>
                <a:uLnTx/>
                <a:uFillTx/>
                <a:latin typeface="Arial" panose="020B0604020202020204" pitchFamily="34" charset="0"/>
                <a:ea typeface="微軟正黑體"/>
                <a:cs typeface="Arial" panose="020B0604020202020204" pitchFamily="34" charset="0"/>
              </a:rPr>
              <a:t>1.2</a:t>
            </a:r>
            <a:r>
              <a:rPr kumimoji="0" lang="zh-TW" altLang="en-US" sz="1600" b="0" i="0" u="none" strike="noStrike" kern="1200" cap="none" spc="0" normalizeH="0" baseline="0" noProof="0">
                <a:ln>
                  <a:noFill/>
                </a:ln>
                <a:solidFill>
                  <a:srgbClr val="FF0000"/>
                </a:solidFill>
                <a:effectLst/>
                <a:uLnTx/>
                <a:uFillTx/>
                <a:latin typeface="Arial" panose="020B0604020202020204" pitchFamily="34" charset="0"/>
                <a:ea typeface="微軟正黑體"/>
                <a:cs typeface="Arial" panose="020B0604020202020204" pitchFamily="34" charset="0"/>
              </a:rPr>
              <a:t>兆</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美元予運輸及基礎設施利用</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5</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千</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5</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百億投入新計畫，其餘撥給延續型計畫</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運輸經費主要投入橋梁、道路等基礎設施興建與維護</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基礎設施包括：能源及電力、寬頻網路、水利相關、環境相關</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graphicFrame>
        <p:nvGraphicFramePr>
          <p:cNvPr id="20" name="表格 19">
            <a:extLst>
              <a:ext uri="{FF2B5EF4-FFF2-40B4-BE49-F238E27FC236}">
                <a16:creationId xmlns:a16="http://schemas.microsoft.com/office/drawing/2014/main" id="{31F0E5BC-A417-618E-41CD-13264CDB1F32}"/>
              </a:ext>
            </a:extLst>
          </p:cNvPr>
          <p:cNvGraphicFramePr>
            <a:graphicFrameLocks noGrp="1"/>
          </p:cNvGraphicFramePr>
          <p:nvPr/>
        </p:nvGraphicFramePr>
        <p:xfrm>
          <a:off x="5965162" y="1141191"/>
          <a:ext cx="6063759" cy="5181600"/>
        </p:xfrm>
        <a:graphic>
          <a:graphicData uri="http://schemas.openxmlformats.org/drawingml/2006/table">
            <a:tbl>
              <a:tblPr firstRow="1" bandRow="1">
                <a:tableStyleId>{7DF18680-E054-41AD-8BC1-D1AEF772440D}</a:tableStyleId>
              </a:tblPr>
              <a:tblGrid>
                <a:gridCol w="1250457">
                  <a:extLst>
                    <a:ext uri="{9D8B030D-6E8A-4147-A177-3AD203B41FA5}">
                      <a16:colId xmlns:a16="http://schemas.microsoft.com/office/drawing/2014/main" val="73942621"/>
                    </a:ext>
                  </a:extLst>
                </a:gridCol>
                <a:gridCol w="1604434">
                  <a:extLst>
                    <a:ext uri="{9D8B030D-6E8A-4147-A177-3AD203B41FA5}">
                      <a16:colId xmlns:a16="http://schemas.microsoft.com/office/drawing/2014/main" val="3032979384"/>
                    </a:ext>
                  </a:extLst>
                </a:gridCol>
                <a:gridCol w="1604434">
                  <a:extLst>
                    <a:ext uri="{9D8B030D-6E8A-4147-A177-3AD203B41FA5}">
                      <a16:colId xmlns:a16="http://schemas.microsoft.com/office/drawing/2014/main" val="2855546562"/>
                    </a:ext>
                  </a:extLst>
                </a:gridCol>
                <a:gridCol w="1604434">
                  <a:extLst>
                    <a:ext uri="{9D8B030D-6E8A-4147-A177-3AD203B41FA5}">
                      <a16:colId xmlns:a16="http://schemas.microsoft.com/office/drawing/2014/main" val="3156210789"/>
                    </a:ext>
                  </a:extLst>
                </a:gridCol>
              </a:tblGrid>
              <a:tr h="815059">
                <a:tc>
                  <a:txBody>
                    <a:bodyPr/>
                    <a:lstStyle/>
                    <a:p>
                      <a:pPr algn="ctr"/>
                      <a:r>
                        <a:rPr lang="en-US" altLang="zh-TW" sz="2000" b="1">
                          <a:latin typeface="Arial" panose="020B0604020202020204" pitchFamily="34" charset="0"/>
                          <a:cs typeface="Arial" panose="020B0604020202020204" pitchFamily="34" charset="0"/>
                        </a:rPr>
                        <a:t>IIJA ITS</a:t>
                      </a:r>
                    </a:p>
                    <a:p>
                      <a:pPr algn="ctr"/>
                      <a:r>
                        <a:rPr lang="zh-TW" altLang="en-US" sz="2000" b="1">
                          <a:latin typeface="Arial" panose="020B0604020202020204" pitchFamily="34" charset="0"/>
                          <a:cs typeface="Arial" panose="020B0604020202020204" pitchFamily="34" charset="0"/>
                        </a:rPr>
                        <a:t>關聯計畫</a:t>
                      </a:r>
                    </a:p>
                  </a:txBody>
                  <a:tcPr anchor="ctr"/>
                </a:tc>
                <a:tc>
                  <a:txBody>
                    <a:bodyPr/>
                    <a:lstStyle/>
                    <a:p>
                      <a:pPr algn="ctr"/>
                      <a:r>
                        <a:rPr lang="en-US" altLang="zh-TW" sz="1200"/>
                        <a:t>Safe Streets and Roads for All </a:t>
                      </a:r>
                    </a:p>
                    <a:p>
                      <a:pPr algn="ctr"/>
                      <a:r>
                        <a:rPr lang="en-US" altLang="zh-TW" sz="1600"/>
                        <a:t>(SS4A)</a:t>
                      </a:r>
                      <a:endParaRPr lang="zh-TW" altLang="en-US" sz="1600"/>
                    </a:p>
                  </a:txBody>
                  <a:tcPr anchor="ctr"/>
                </a:tc>
                <a:tc>
                  <a:txBody>
                    <a:bodyPr/>
                    <a:lstStyle/>
                    <a:p>
                      <a:pPr algn="ctr"/>
                      <a:r>
                        <a:rPr lang="en-US" altLang="zh-TW" sz="1200"/>
                        <a:t>Strengthening Mobility and Revolutionizing Transportation</a:t>
                      </a:r>
                      <a:r>
                        <a:rPr lang="zh-TW" altLang="en-US" sz="1200"/>
                        <a:t> </a:t>
                      </a:r>
                      <a:r>
                        <a:rPr lang="en-US" altLang="zh-TW" sz="1600"/>
                        <a:t>(SMART)</a:t>
                      </a:r>
                      <a:endParaRPr lang="zh-TW" altLang="en-US" sz="1600"/>
                    </a:p>
                  </a:txBody>
                  <a:tcPr anchor="ctr"/>
                </a:tc>
                <a:tc>
                  <a:txBody>
                    <a:bodyPr/>
                    <a:lstStyle/>
                    <a:p>
                      <a:pPr algn="ctr"/>
                      <a:r>
                        <a:rPr lang="en-US" altLang="zh-TW" sz="1200"/>
                        <a:t> Advanced Transportation Technology and Innovation</a:t>
                      </a:r>
                      <a:r>
                        <a:rPr lang="zh-TW" altLang="en-US" sz="1200"/>
                        <a:t> </a:t>
                      </a:r>
                      <a:endParaRPr lang="en-US" altLang="zh-TW" sz="1200"/>
                    </a:p>
                    <a:p>
                      <a:pPr algn="ctr"/>
                      <a:r>
                        <a:rPr lang="en-US" altLang="zh-TW" sz="1600"/>
                        <a:t>(ATTAIN)</a:t>
                      </a:r>
                      <a:endParaRPr lang="zh-TW" altLang="en-US" sz="1600"/>
                    </a:p>
                  </a:txBody>
                  <a:tcPr anchor="ctr"/>
                </a:tc>
                <a:extLst>
                  <a:ext uri="{0D108BD9-81ED-4DB2-BD59-A6C34878D82A}">
                    <a16:rowId xmlns:a16="http://schemas.microsoft.com/office/drawing/2014/main" val="2465917235"/>
                  </a:ext>
                </a:extLst>
              </a:tr>
              <a:tr h="628760">
                <a:tc>
                  <a:txBody>
                    <a:bodyPr/>
                    <a:lstStyle/>
                    <a:p>
                      <a:r>
                        <a:rPr lang="zh-TW" altLang="en-US" sz="1600"/>
                        <a:t>簡介</a:t>
                      </a:r>
                    </a:p>
                  </a:txBody>
                  <a:tcPr/>
                </a:tc>
                <a:tc>
                  <a:txBody>
                    <a:bodyPr/>
                    <a:lstStyle/>
                    <a:p>
                      <a:r>
                        <a:rPr lang="zh-TW" altLang="en-US" sz="1600"/>
                        <a:t>推動交通零死亡的願景 </a:t>
                      </a:r>
                      <a:r>
                        <a:rPr lang="en-US" altLang="zh-TW" sz="1600"/>
                        <a:t>(</a:t>
                      </a:r>
                      <a:r>
                        <a:rPr lang="zh-TW" altLang="en-US" sz="1600"/>
                        <a:t>不一定結合</a:t>
                      </a:r>
                      <a:r>
                        <a:rPr lang="en-US" altLang="zh-TW" sz="1600"/>
                        <a:t>ITS)</a:t>
                      </a:r>
                      <a:endParaRPr lang="zh-TW" altLang="en-US" sz="1600"/>
                    </a:p>
                  </a:txBody>
                  <a:tcPr/>
                </a:tc>
                <a:tc>
                  <a:txBody>
                    <a:bodyPr/>
                    <a:lstStyle/>
                    <a:p>
                      <a:r>
                        <a:rPr lang="zh-TW" altLang="en-US" sz="1600"/>
                        <a:t>透過智慧創新提升交通安全及效率</a:t>
                      </a:r>
                    </a:p>
                  </a:txBody>
                  <a:tcPr/>
                </a:tc>
                <a:tc>
                  <a:txBody>
                    <a:bodyPr/>
                    <a:lstStyle/>
                    <a:p>
                      <a:r>
                        <a:rPr lang="zh-TW" altLang="en-US" sz="1600"/>
                        <a:t>透過創新科技增加交通安全、效率及舒適</a:t>
                      </a:r>
                    </a:p>
                  </a:txBody>
                  <a:tcPr/>
                </a:tc>
                <a:extLst>
                  <a:ext uri="{0D108BD9-81ED-4DB2-BD59-A6C34878D82A}">
                    <a16:rowId xmlns:a16="http://schemas.microsoft.com/office/drawing/2014/main" val="1049450752"/>
                  </a:ext>
                </a:extLst>
              </a:tr>
              <a:tr h="1373956">
                <a:tc>
                  <a:txBody>
                    <a:bodyPr/>
                    <a:lstStyle/>
                    <a:p>
                      <a:r>
                        <a:rPr lang="zh-TW" altLang="en-US" sz="1600"/>
                        <a:t>範疇</a:t>
                      </a:r>
                    </a:p>
                  </a:txBody>
                  <a:tcPr/>
                </a:tc>
                <a:tc>
                  <a:txBody>
                    <a:bodyPr/>
                    <a:lstStyle/>
                    <a:p>
                      <a:pPr marL="285750" indent="-285750">
                        <a:buFont typeface="Arial" panose="020B0604020202020204" pitchFamily="34" charset="0"/>
                        <a:buChar char="•"/>
                      </a:pPr>
                      <a:r>
                        <a:rPr lang="zh-TW" altLang="en-US" sz="1600"/>
                        <a:t>行人環境硬體提升</a:t>
                      </a:r>
                      <a:endParaRPr lang="en-US" altLang="zh-TW" sz="1600"/>
                    </a:p>
                    <a:p>
                      <a:pPr marL="285750" indent="-285750">
                        <a:buFont typeface="Arial" panose="020B0604020202020204" pitchFamily="34" charset="0"/>
                        <a:buChar char="•"/>
                      </a:pPr>
                      <a:r>
                        <a:rPr lang="zh-TW" altLang="en-US" sz="1600"/>
                        <a:t>透過</a:t>
                      </a:r>
                      <a:r>
                        <a:rPr lang="zh-TW" altLang="en-US" sz="1600">
                          <a:solidFill>
                            <a:srgbClr val="FF0000"/>
                          </a:solidFill>
                        </a:rPr>
                        <a:t>感測器</a:t>
                      </a:r>
                      <a:r>
                        <a:rPr lang="zh-TW" altLang="en-US" sz="1600"/>
                        <a:t>蒐集與分析人車互動樣態及事故成因</a:t>
                      </a:r>
                      <a:endParaRPr lang="en-US" altLang="zh-TW" sz="1600"/>
                    </a:p>
                  </a:txBody>
                  <a:tcPr/>
                </a:tc>
                <a:tc>
                  <a:txBody>
                    <a:bodyPr/>
                    <a:lstStyle/>
                    <a:p>
                      <a:r>
                        <a:rPr lang="zh-TW" altLang="en-US" sz="1600"/>
                        <a:t>須涵蓋聯網</a:t>
                      </a:r>
                      <a:r>
                        <a:rPr lang="en-US" altLang="zh-TW" sz="1600"/>
                        <a:t>/</a:t>
                      </a:r>
                      <a:r>
                        <a:rPr lang="zh-TW" altLang="en-US" sz="1600"/>
                        <a:t>自駕車、配送</a:t>
                      </a:r>
                      <a:r>
                        <a:rPr lang="en-US" altLang="zh-TW" sz="1600"/>
                        <a:t>/</a:t>
                      </a:r>
                      <a:r>
                        <a:rPr lang="zh-TW" altLang="en-US" sz="1600"/>
                        <a:t>物流、</a:t>
                      </a:r>
                      <a:r>
                        <a:rPr lang="zh-TW" altLang="en-US" sz="1600">
                          <a:solidFill>
                            <a:srgbClr val="FF0000"/>
                          </a:solidFill>
                        </a:rPr>
                        <a:t>感測器</a:t>
                      </a:r>
                      <a:r>
                        <a:rPr lang="zh-TW" altLang="en-US" sz="1600"/>
                        <a:t>、系統整合、整合自動化、創新航空或</a:t>
                      </a:r>
                      <a:r>
                        <a:rPr lang="zh-TW" altLang="en-US" sz="1600">
                          <a:solidFill>
                            <a:srgbClr val="FF0000"/>
                          </a:solidFill>
                        </a:rPr>
                        <a:t>交通號誌</a:t>
                      </a:r>
                      <a:r>
                        <a:rPr lang="zh-TW" altLang="en-US" sz="1600"/>
                        <a:t>等</a:t>
                      </a:r>
                      <a:r>
                        <a:rPr lang="en-US" altLang="zh-TW" sz="1600"/>
                        <a:t>8</a:t>
                      </a:r>
                      <a:r>
                        <a:rPr lang="zh-TW" altLang="en-US" sz="1600"/>
                        <a:t>項</a:t>
                      </a:r>
                    </a:p>
                  </a:txBody>
                  <a:tcPr/>
                </a:tc>
                <a:tc>
                  <a:txBody>
                    <a:bodyPr/>
                    <a:lstStyle/>
                    <a:p>
                      <a:pPr marL="285750" indent="-285750">
                        <a:buFont typeface="Arial" panose="020B0604020202020204" pitchFamily="34" charset="0"/>
                        <a:buChar char="•"/>
                      </a:pPr>
                      <a:r>
                        <a:rPr lang="en-US" altLang="zh-TW" sz="1600">
                          <a:solidFill>
                            <a:srgbClr val="FF0000"/>
                          </a:solidFill>
                        </a:rPr>
                        <a:t>ATIS</a:t>
                      </a:r>
                    </a:p>
                    <a:p>
                      <a:pPr marL="285750" indent="-285750">
                        <a:buFont typeface="Arial" panose="020B0604020202020204" pitchFamily="34" charset="0"/>
                        <a:buChar char="•"/>
                      </a:pPr>
                      <a:r>
                        <a:rPr lang="en-US" altLang="zh-TW" sz="1600">
                          <a:solidFill>
                            <a:srgbClr val="FF0000"/>
                          </a:solidFill>
                        </a:rPr>
                        <a:t>ATMS</a:t>
                      </a:r>
                    </a:p>
                    <a:p>
                      <a:pPr marL="285750" indent="-285750">
                        <a:buFont typeface="Arial" panose="020B0604020202020204" pitchFamily="34" charset="0"/>
                        <a:buChar char="•"/>
                      </a:pPr>
                      <a:r>
                        <a:rPr lang="zh-TW" altLang="en-US" sz="1600"/>
                        <a:t>緊急事件</a:t>
                      </a:r>
                      <a:endParaRPr lang="en-US" altLang="zh-TW" sz="1600"/>
                    </a:p>
                    <a:p>
                      <a:pPr marL="285750" indent="-285750">
                        <a:buFont typeface="Arial" panose="020B0604020202020204" pitchFamily="34" charset="0"/>
                        <a:buChar char="•"/>
                      </a:pPr>
                      <a:r>
                        <a:rPr lang="en-US" altLang="zh-TW" sz="1600"/>
                        <a:t>ETC</a:t>
                      </a:r>
                    </a:p>
                    <a:p>
                      <a:pPr marL="285750" indent="-285750">
                        <a:buFont typeface="Arial" panose="020B0604020202020204" pitchFamily="34" charset="0"/>
                        <a:buChar char="•"/>
                      </a:pPr>
                      <a:r>
                        <a:rPr lang="en-US" altLang="zh-TW" sz="1600"/>
                        <a:t>APTS</a:t>
                      </a:r>
                    </a:p>
                    <a:p>
                      <a:pPr marL="285750" indent="-285750">
                        <a:buFont typeface="Arial" panose="020B0604020202020204" pitchFamily="34" charset="0"/>
                        <a:buChar char="•"/>
                      </a:pPr>
                      <a:r>
                        <a:rPr lang="en-US" altLang="zh-TW" sz="1600">
                          <a:solidFill>
                            <a:srgbClr val="FF0000"/>
                          </a:solidFill>
                        </a:rPr>
                        <a:t>V2X</a:t>
                      </a:r>
                      <a:endParaRPr lang="zh-TW" altLang="en-US" sz="1600">
                        <a:solidFill>
                          <a:srgbClr val="FF0000"/>
                        </a:solidFill>
                      </a:endParaRPr>
                    </a:p>
                  </a:txBody>
                  <a:tcPr/>
                </a:tc>
                <a:extLst>
                  <a:ext uri="{0D108BD9-81ED-4DB2-BD59-A6C34878D82A}">
                    <a16:rowId xmlns:a16="http://schemas.microsoft.com/office/drawing/2014/main" val="2683016727"/>
                  </a:ext>
                </a:extLst>
              </a:tr>
              <a:tr h="628760">
                <a:tc>
                  <a:txBody>
                    <a:bodyPr/>
                    <a:lstStyle/>
                    <a:p>
                      <a:r>
                        <a:rPr lang="zh-TW" altLang="en-US" sz="1600"/>
                        <a:t>誰可以申請</a:t>
                      </a:r>
                      <a:r>
                        <a:rPr lang="en-US" altLang="zh-TW" sz="1600"/>
                        <a:t>?</a:t>
                      </a:r>
                      <a:endParaRPr lang="zh-TW" altLang="en-US" sz="1600"/>
                    </a:p>
                  </a:txBody>
                  <a:tcPr/>
                </a:tc>
                <a:tc>
                  <a:txBody>
                    <a:bodyPr/>
                    <a:lstStyle/>
                    <a:p>
                      <a:r>
                        <a:rPr lang="en-US" altLang="zh-TW" sz="1600"/>
                        <a:t>Tribal Nation, MPO, County, City, Town</a:t>
                      </a:r>
                      <a:endParaRPr lang="zh-TW" altLang="en-US" sz="1600"/>
                    </a:p>
                  </a:txBody>
                  <a:tcPr/>
                </a:tc>
                <a:tc>
                  <a:txBody>
                    <a:bodyPr/>
                    <a:lstStyle/>
                    <a:p>
                      <a:r>
                        <a:rPr lang="en-US" altLang="zh-TW" sz="1600"/>
                        <a:t>State, Tribal Nation, MPO, Transit Agency</a:t>
                      </a:r>
                      <a:endParaRPr lang="zh-TW" altLang="en-US" sz="1600"/>
                    </a:p>
                  </a:txBody>
                  <a:tcPr/>
                </a:tc>
                <a:tc>
                  <a:txBody>
                    <a:bodyPr/>
                    <a:lstStyle/>
                    <a:p>
                      <a:r>
                        <a:rPr lang="en-US" altLang="zh-TW" sz="1600"/>
                        <a:t>State/Local Govt., Transit Agency, MPO, Academia</a:t>
                      </a:r>
                      <a:endParaRPr lang="zh-TW" altLang="en-US" sz="1600"/>
                    </a:p>
                  </a:txBody>
                  <a:tcPr/>
                </a:tc>
                <a:extLst>
                  <a:ext uri="{0D108BD9-81ED-4DB2-BD59-A6C34878D82A}">
                    <a16:rowId xmlns:a16="http://schemas.microsoft.com/office/drawing/2014/main" val="806791923"/>
                  </a:ext>
                </a:extLst>
              </a:tr>
              <a:tr h="3073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預算 </a:t>
                      </a:r>
                      <a:r>
                        <a:rPr lang="en-US" altLang="zh-TW" sz="1600"/>
                        <a:t>(~2026)</a:t>
                      </a:r>
                      <a:endParaRPr lang="zh-TW" altLang="en-US" sz="1600"/>
                    </a:p>
                  </a:txBody>
                  <a:tcPr/>
                </a:tc>
                <a:tc>
                  <a:txBody>
                    <a:bodyPr/>
                    <a:lstStyle/>
                    <a:p>
                      <a:pPr algn="r"/>
                      <a:r>
                        <a:rPr lang="en-US" altLang="zh-TW" sz="1600">
                          <a:solidFill>
                            <a:srgbClr val="FF0000"/>
                          </a:solidFill>
                        </a:rPr>
                        <a:t>50</a:t>
                      </a:r>
                      <a:r>
                        <a:rPr lang="zh-TW" altLang="en-US" sz="1600">
                          <a:solidFill>
                            <a:srgbClr val="FF0000"/>
                          </a:solidFill>
                        </a:rPr>
                        <a:t>億</a:t>
                      </a:r>
                      <a:endParaRPr lang="en-US" altLang="zh-TW" sz="1600">
                        <a:solidFill>
                          <a:srgbClr val="FF0000"/>
                        </a:solidFill>
                      </a:endParaRPr>
                    </a:p>
                  </a:txBody>
                  <a:tcPr/>
                </a:tc>
                <a:tc>
                  <a:txBody>
                    <a:bodyPr/>
                    <a:lstStyle/>
                    <a:p>
                      <a:pPr algn="r"/>
                      <a:r>
                        <a:rPr lang="en-US" altLang="zh-TW" sz="1600"/>
                        <a:t>5</a:t>
                      </a:r>
                      <a:r>
                        <a:rPr lang="zh-TW" altLang="en-US" sz="1600"/>
                        <a:t>億</a:t>
                      </a:r>
                    </a:p>
                  </a:txBody>
                  <a:tcPr/>
                </a:tc>
                <a:tc>
                  <a:txBody>
                    <a:bodyPr/>
                    <a:lstStyle/>
                    <a:p>
                      <a:pPr algn="r"/>
                      <a:r>
                        <a:rPr lang="en-US" altLang="zh-TW" sz="1600"/>
                        <a:t>3</a:t>
                      </a:r>
                      <a:r>
                        <a:rPr lang="zh-TW" altLang="en-US" sz="1600"/>
                        <a:t>億</a:t>
                      </a:r>
                    </a:p>
                  </a:txBody>
                  <a:tcPr/>
                </a:tc>
                <a:extLst>
                  <a:ext uri="{0D108BD9-81ED-4DB2-BD59-A6C34878D82A}">
                    <a16:rowId xmlns:a16="http://schemas.microsoft.com/office/drawing/2014/main" val="3889923273"/>
                  </a:ext>
                </a:extLst>
              </a:tr>
              <a:tr h="307324">
                <a:tc>
                  <a:txBody>
                    <a:bodyPr/>
                    <a:lstStyle/>
                    <a:p>
                      <a:r>
                        <a:rPr lang="zh-TW" altLang="en-US" sz="1600"/>
                        <a:t>預算 </a:t>
                      </a:r>
                      <a:r>
                        <a:rPr lang="en-US" altLang="zh-TW" sz="1600"/>
                        <a:t>(</a:t>
                      </a:r>
                      <a:r>
                        <a:rPr lang="zh-TW" altLang="en-US" sz="1600"/>
                        <a:t>每年</a:t>
                      </a:r>
                      <a:r>
                        <a:rPr lang="en-US" altLang="zh-TW" sz="1600"/>
                        <a:t>)</a:t>
                      </a:r>
                      <a:endParaRPr lang="zh-TW" altLang="en-US" sz="1600"/>
                    </a:p>
                  </a:txBody>
                  <a:tcPr/>
                </a:tc>
                <a:tc>
                  <a:txBody>
                    <a:bodyPr/>
                    <a:lstStyle/>
                    <a:p>
                      <a:pPr algn="r"/>
                      <a:r>
                        <a:rPr lang="en-US" altLang="zh-TW" sz="1600"/>
                        <a:t>10</a:t>
                      </a:r>
                      <a:r>
                        <a:rPr lang="zh-TW" altLang="en-US" sz="1600"/>
                        <a:t>億</a:t>
                      </a:r>
                    </a:p>
                  </a:txBody>
                  <a:tcPr/>
                </a:tc>
                <a:tc>
                  <a:txBody>
                    <a:bodyPr/>
                    <a:lstStyle/>
                    <a:p>
                      <a:pPr algn="r"/>
                      <a:r>
                        <a:rPr lang="en-US" altLang="zh-TW" sz="1600"/>
                        <a:t>1</a:t>
                      </a:r>
                      <a:r>
                        <a:rPr lang="zh-TW" altLang="en-US" sz="1600"/>
                        <a:t>億</a:t>
                      </a:r>
                    </a:p>
                  </a:txBody>
                  <a:tcPr/>
                </a:tc>
                <a:tc>
                  <a:txBody>
                    <a:bodyPr/>
                    <a:lstStyle/>
                    <a:p>
                      <a:pPr algn="r"/>
                      <a:r>
                        <a:rPr lang="en-US" altLang="zh-TW" sz="1600"/>
                        <a:t>6,000</a:t>
                      </a:r>
                      <a:r>
                        <a:rPr lang="zh-TW" altLang="en-US" sz="1600"/>
                        <a:t>萬</a:t>
                      </a:r>
                    </a:p>
                  </a:txBody>
                  <a:tcPr/>
                </a:tc>
                <a:extLst>
                  <a:ext uri="{0D108BD9-81ED-4DB2-BD59-A6C34878D82A}">
                    <a16:rowId xmlns:a16="http://schemas.microsoft.com/office/drawing/2014/main" val="3261122053"/>
                  </a:ext>
                </a:extLst>
              </a:tr>
            </a:tbl>
          </a:graphicData>
        </a:graphic>
      </p:graphicFrame>
      <p:grpSp>
        <p:nvGrpSpPr>
          <p:cNvPr id="27" name="群組 26">
            <a:extLst>
              <a:ext uri="{FF2B5EF4-FFF2-40B4-BE49-F238E27FC236}">
                <a16:creationId xmlns:a16="http://schemas.microsoft.com/office/drawing/2014/main" id="{4DA90F2D-CF39-37B6-451E-364528A39F09}"/>
              </a:ext>
            </a:extLst>
          </p:cNvPr>
          <p:cNvGrpSpPr/>
          <p:nvPr/>
        </p:nvGrpSpPr>
        <p:grpSpPr>
          <a:xfrm>
            <a:off x="685800" y="3492501"/>
            <a:ext cx="5233861" cy="2753610"/>
            <a:chOff x="435426" y="3539424"/>
            <a:chExt cx="5660577" cy="2978111"/>
          </a:xfrm>
        </p:grpSpPr>
        <p:pic>
          <p:nvPicPr>
            <p:cNvPr id="19" name="圖片 18">
              <a:extLst>
                <a:ext uri="{FF2B5EF4-FFF2-40B4-BE49-F238E27FC236}">
                  <a16:creationId xmlns:a16="http://schemas.microsoft.com/office/drawing/2014/main" id="{C890CF1A-9D24-76BA-6187-6EF685A6D1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5429" y="3539424"/>
              <a:ext cx="5660574" cy="2978111"/>
            </a:xfrm>
            <a:prstGeom prst="rect">
              <a:avLst/>
            </a:prstGeom>
          </p:spPr>
        </p:pic>
        <p:sp>
          <p:nvSpPr>
            <p:cNvPr id="21" name="文字方塊 20">
              <a:extLst>
                <a:ext uri="{FF2B5EF4-FFF2-40B4-BE49-F238E27FC236}">
                  <a16:creationId xmlns:a16="http://schemas.microsoft.com/office/drawing/2014/main" id="{F3D88FB4-3F8F-0E58-1346-41459DF83161}"/>
                </a:ext>
              </a:extLst>
            </p:cNvPr>
            <p:cNvSpPr txBox="1"/>
            <p:nvPr/>
          </p:nvSpPr>
          <p:spPr>
            <a:xfrm>
              <a:off x="435426" y="3585729"/>
              <a:ext cx="2541054" cy="4327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運輸領域經費分配</a:t>
              </a:r>
            </a:p>
          </p:txBody>
        </p:sp>
        <p:sp>
          <p:nvSpPr>
            <p:cNvPr id="22" name="矩形 21">
              <a:extLst>
                <a:ext uri="{FF2B5EF4-FFF2-40B4-BE49-F238E27FC236}">
                  <a16:creationId xmlns:a16="http://schemas.microsoft.com/office/drawing/2014/main" id="{5166C59A-6E68-E8DF-B10B-2115FDA07C76}"/>
                </a:ext>
              </a:extLst>
            </p:cNvPr>
            <p:cNvSpPr/>
            <p:nvPr/>
          </p:nvSpPr>
          <p:spPr>
            <a:xfrm>
              <a:off x="3579685" y="3817113"/>
              <a:ext cx="1491915" cy="180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5" name="矩形 24">
              <a:extLst>
                <a:ext uri="{FF2B5EF4-FFF2-40B4-BE49-F238E27FC236}">
                  <a16:creationId xmlns:a16="http://schemas.microsoft.com/office/drawing/2014/main" id="{AD36B2AD-2085-F99F-1486-A5EA6A750C07}"/>
                </a:ext>
              </a:extLst>
            </p:cNvPr>
            <p:cNvSpPr/>
            <p:nvPr/>
          </p:nvSpPr>
          <p:spPr>
            <a:xfrm>
              <a:off x="3579685" y="4318887"/>
              <a:ext cx="2251130" cy="180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6" name="矩形 25">
              <a:extLst>
                <a:ext uri="{FF2B5EF4-FFF2-40B4-BE49-F238E27FC236}">
                  <a16:creationId xmlns:a16="http://schemas.microsoft.com/office/drawing/2014/main" id="{9F45307D-9DF5-B0F7-206E-B99648560243}"/>
                </a:ext>
              </a:extLst>
            </p:cNvPr>
            <p:cNvSpPr/>
            <p:nvPr/>
          </p:nvSpPr>
          <p:spPr>
            <a:xfrm>
              <a:off x="3579686" y="4579464"/>
              <a:ext cx="623414" cy="180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4" name="矩形 3">
            <a:extLst>
              <a:ext uri="{FF2B5EF4-FFF2-40B4-BE49-F238E27FC236}">
                <a16:creationId xmlns:a16="http://schemas.microsoft.com/office/drawing/2014/main" id="{D8E59E07-0BB3-23E4-7165-5DB9B138829C}"/>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美國市場：</a:t>
            </a:r>
            <a:r>
              <a:rPr lang="en-US" altLang="zh-TW" b="1">
                <a:solidFill>
                  <a:schemeClr val="tx1"/>
                </a:solidFill>
              </a:rPr>
              <a:t>IIJA</a:t>
            </a:r>
            <a:r>
              <a:rPr lang="zh-TW" altLang="en-US" b="1">
                <a:solidFill>
                  <a:schemeClr val="tx1"/>
                </a:solidFill>
              </a:rPr>
              <a:t>的計畫經費用於</a:t>
            </a:r>
            <a:r>
              <a:rPr lang="en-US" altLang="zh-TW" b="1">
                <a:solidFill>
                  <a:schemeClr val="tx1"/>
                </a:solidFill>
              </a:rPr>
              <a:t>ITS</a:t>
            </a:r>
            <a:r>
              <a:rPr lang="zh-TW" altLang="en-US" b="1">
                <a:solidFill>
                  <a:schemeClr val="tx1"/>
                </a:solidFill>
              </a:rPr>
              <a:t>以達成安全、效率及舒適為目的，感測器的應用為重心之一</a:t>
            </a:r>
          </a:p>
        </p:txBody>
      </p:sp>
    </p:spTree>
    <p:extLst>
      <p:ext uri="{BB962C8B-B14F-4D97-AF65-F5344CB8AC3E}">
        <p14:creationId xmlns:p14="http://schemas.microsoft.com/office/powerpoint/2010/main" val="1513082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C48E6F-4C94-8184-42F7-0392811EC765}"/>
              </a:ext>
            </a:extLst>
          </p:cNvPr>
          <p:cNvSpPr>
            <a:spLocks noGrp="1"/>
          </p:cNvSpPr>
          <p:nvPr>
            <p:ph type="title"/>
          </p:nvPr>
        </p:nvSpPr>
        <p:spPr/>
        <p:txBody>
          <a:bodyPr/>
          <a:lstStyle/>
          <a:p>
            <a:r>
              <a:rPr lang="en-US" altLang="zh-TW"/>
              <a:t>US Market Potential – Statistics</a:t>
            </a:r>
            <a:endParaRPr lang="zh-TW" altLang="en-US"/>
          </a:p>
        </p:txBody>
      </p:sp>
      <p:sp>
        <p:nvSpPr>
          <p:cNvPr id="3" name="投影片編號版面配置區 2">
            <a:extLst>
              <a:ext uri="{FF2B5EF4-FFF2-40B4-BE49-F238E27FC236}">
                <a16:creationId xmlns:a16="http://schemas.microsoft.com/office/drawing/2014/main" id="{9337C1CA-797D-591E-3FBD-676FF8A7A046}"/>
              </a:ext>
            </a:extLst>
          </p:cNvPr>
          <p:cNvSpPr>
            <a:spLocks noGrp="1"/>
          </p:cNvSpPr>
          <p:nvPr>
            <p:ph type="sldNum" sz="quarter" idx="12"/>
          </p:nvPr>
        </p:nvSpPr>
        <p:spPr/>
        <p:txBody>
          <a:bodyPr/>
          <a:lstStyle/>
          <a:p>
            <a:pPr algn="ctr"/>
            <a:fld id="{6E290225-7458-4E5F-AFE5-E142CAAEBF37}" type="slidenum">
              <a:rPr lang="en-US" smtClean="0"/>
              <a:pPr algn="ctr"/>
              <a:t>64</a:t>
            </a:fld>
            <a:endParaRPr lang="en-US"/>
          </a:p>
        </p:txBody>
      </p:sp>
      <p:sp>
        <p:nvSpPr>
          <p:cNvPr id="5" name="文字方塊 4">
            <a:extLst>
              <a:ext uri="{FF2B5EF4-FFF2-40B4-BE49-F238E27FC236}">
                <a16:creationId xmlns:a16="http://schemas.microsoft.com/office/drawing/2014/main" id="{471842B9-D396-CEF9-A0ED-01BD555755D0}"/>
              </a:ext>
            </a:extLst>
          </p:cNvPr>
          <p:cNvSpPr txBox="1"/>
          <p:nvPr/>
        </p:nvSpPr>
        <p:spPr>
          <a:xfrm>
            <a:off x="838200" y="6492875"/>
            <a:ext cx="1278492" cy="307777"/>
          </a:xfrm>
          <a:prstGeom prst="rect">
            <a:avLst/>
          </a:prstGeom>
          <a:noFill/>
        </p:spPr>
        <p:txBody>
          <a:bodyPr wrap="none" rtlCol="0">
            <a:spAutoFit/>
          </a:bodyPr>
          <a:lstStyle/>
          <a:p>
            <a:r>
              <a:rPr lang="en-US" altLang="zh-TW" sz="1400"/>
              <a:t>Source: USDOT</a:t>
            </a:r>
            <a:endParaRPr lang="zh-TW" altLang="en-US" sz="1400"/>
          </a:p>
        </p:txBody>
      </p:sp>
      <p:sp>
        <p:nvSpPr>
          <p:cNvPr id="6" name="矩形 5">
            <a:extLst>
              <a:ext uri="{FF2B5EF4-FFF2-40B4-BE49-F238E27FC236}">
                <a16:creationId xmlns:a16="http://schemas.microsoft.com/office/drawing/2014/main" id="{32A3A334-7A4E-C5F9-C476-191CAF67EE50}"/>
              </a:ext>
            </a:extLst>
          </p:cNvPr>
          <p:cNvSpPr/>
          <p:nvPr/>
        </p:nvSpPr>
        <p:spPr>
          <a:xfrm>
            <a:off x="838199" y="1141191"/>
            <a:ext cx="4926979"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a:solidFill>
                  <a:prstClr val="black"/>
                </a:solidFill>
                <a:latin typeface="Calibri"/>
                <a:ea typeface="微軟正黑體"/>
              </a:rPr>
              <a:t>美國運輸部</a:t>
            </a:r>
            <a:r>
              <a:rPr lang="en-US" altLang="zh-TW" b="1">
                <a:solidFill>
                  <a:prstClr val="black"/>
                </a:solidFill>
                <a:latin typeface="Calibri"/>
                <a:ea typeface="微軟正黑體"/>
              </a:rPr>
              <a:t>ITS</a:t>
            </a:r>
            <a:r>
              <a:rPr lang="zh-TW" altLang="en-US" b="1">
                <a:solidFill>
                  <a:prstClr val="black"/>
                </a:solidFill>
                <a:latin typeface="Calibri"/>
                <a:ea typeface="微軟正黑體"/>
              </a:rPr>
              <a:t>布署調查</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8" name="矩形 7">
            <a:extLst>
              <a:ext uri="{FF2B5EF4-FFF2-40B4-BE49-F238E27FC236}">
                <a16:creationId xmlns:a16="http://schemas.microsoft.com/office/drawing/2014/main" id="{969C5B5D-C7CF-D560-8C3E-D8FC421B5E24}"/>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美國多數主管機關導入攝影機進行路口資料蒐集；行人預警、適應性號控及車輛優先通行應用加速成長</a:t>
            </a:r>
          </a:p>
        </p:txBody>
      </p:sp>
      <p:sp>
        <p:nvSpPr>
          <p:cNvPr id="9" name="文字方塊 8">
            <a:extLst>
              <a:ext uri="{FF2B5EF4-FFF2-40B4-BE49-F238E27FC236}">
                <a16:creationId xmlns:a16="http://schemas.microsoft.com/office/drawing/2014/main" id="{36B13610-EEE1-E2B8-46B7-ACDA215E4F05}"/>
              </a:ext>
            </a:extLst>
          </p:cNvPr>
          <p:cNvSpPr txBox="1"/>
          <p:nvPr/>
        </p:nvSpPr>
        <p:spPr>
          <a:xfrm>
            <a:off x="838200" y="1584020"/>
            <a:ext cx="4926980" cy="8309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Arial" panose="020B0604020202020204" pitchFamily="34" charset="0"/>
                <a:ea typeface="微軟正黑體"/>
                <a:cs typeface="Arial" panose="020B0604020202020204" pitchFamily="34" charset="0"/>
              </a:rPr>
              <a:t>美國運輸部</a:t>
            </a:r>
            <a:r>
              <a:rPr lang="en-US" altLang="zh-TW" sz="1600">
                <a:solidFill>
                  <a:prstClr val="black"/>
                </a:solidFill>
                <a:latin typeface="Arial" panose="020B0604020202020204" pitchFamily="34" charset="0"/>
                <a:ea typeface="微軟正黑體"/>
                <a:cs typeface="Arial" panose="020B0604020202020204" pitchFamily="34" charset="0"/>
              </a:rPr>
              <a:t>2020</a:t>
            </a:r>
            <a:r>
              <a:rPr lang="zh-TW" altLang="en-US" sz="1600">
                <a:solidFill>
                  <a:prstClr val="black"/>
                </a:solidFill>
                <a:latin typeface="Arial" panose="020B0604020202020204" pitchFamily="34" charset="0"/>
                <a:ea typeface="微軟正黑體"/>
                <a:cs typeface="Arial" panose="020B0604020202020204" pitchFamily="34" charset="0"/>
              </a:rPr>
              <a:t>年調查</a:t>
            </a:r>
            <a:r>
              <a:rPr lang="en-US" altLang="zh-TW" sz="1600">
                <a:solidFill>
                  <a:srgbClr val="FF0000"/>
                </a:solidFill>
                <a:latin typeface="Arial" panose="020B0604020202020204" pitchFamily="34" charset="0"/>
                <a:ea typeface="微軟正黑體"/>
                <a:cs typeface="Arial" panose="020B0604020202020204" pitchFamily="34" charset="0"/>
              </a:rPr>
              <a:t>ITS</a:t>
            </a:r>
            <a:r>
              <a:rPr lang="zh-TW" altLang="en-US" sz="1600">
                <a:solidFill>
                  <a:srgbClr val="FF0000"/>
                </a:solidFill>
                <a:latin typeface="Arial" panose="020B0604020202020204" pitchFamily="34" charset="0"/>
                <a:ea typeface="微軟正黑體"/>
                <a:cs typeface="Arial" panose="020B0604020202020204" pitchFamily="34" charset="0"/>
              </a:rPr>
              <a:t>相關設施</a:t>
            </a:r>
            <a:r>
              <a:rPr lang="zh-TW" altLang="en-US" sz="1600">
                <a:solidFill>
                  <a:prstClr val="black"/>
                </a:solidFill>
                <a:latin typeface="Arial" panose="020B0604020202020204" pitchFamily="34" charset="0"/>
                <a:ea typeface="微軟正黑體"/>
                <a:cs typeface="Arial" panose="020B0604020202020204" pitchFamily="34" charset="0"/>
              </a:rPr>
              <a:t>布建狀況</a:t>
            </a:r>
            <a:endParaRPr lang="en-US" altLang="zh-TW" sz="1600">
              <a:solidFill>
                <a:prstClr val="black"/>
              </a:solidFill>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Arial" panose="020B0604020202020204" pitchFamily="34" charset="0"/>
                <a:ea typeface="微軟正黑體"/>
                <a:cs typeface="Arial" panose="020B0604020202020204" pitchFamily="34" charset="0"/>
              </a:rPr>
              <a:t>針對</a:t>
            </a:r>
            <a:r>
              <a:rPr lang="zh-TW" altLang="en-US" sz="1600">
                <a:solidFill>
                  <a:srgbClr val="FF0000"/>
                </a:solidFill>
                <a:latin typeface="Arial" panose="020B0604020202020204" pitchFamily="34" charset="0"/>
                <a:ea typeface="微軟正黑體"/>
                <a:cs typeface="Arial" panose="020B0604020202020204" pitchFamily="34" charset="0"/>
              </a:rPr>
              <a:t>主管單位</a:t>
            </a:r>
            <a:r>
              <a:rPr lang="zh-TW" altLang="en-US" sz="1600">
                <a:solidFill>
                  <a:prstClr val="black"/>
                </a:solidFill>
                <a:latin typeface="Arial" panose="020B0604020202020204" pitchFamily="34" charset="0"/>
                <a:ea typeface="微軟正黑體"/>
                <a:cs typeface="Arial" panose="020B0604020202020204" pitchFamily="34" charset="0"/>
              </a:rPr>
              <a:t>進行問券調查</a:t>
            </a:r>
            <a:endParaRPr lang="en-US" altLang="zh-TW" sz="1600">
              <a:solidFill>
                <a:prstClr val="black"/>
              </a:solidFill>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調查主要區分為高速公路、幹道及公共運輸</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pic>
        <p:nvPicPr>
          <p:cNvPr id="11" name="圖片 10">
            <a:extLst>
              <a:ext uri="{FF2B5EF4-FFF2-40B4-BE49-F238E27FC236}">
                <a16:creationId xmlns:a16="http://schemas.microsoft.com/office/drawing/2014/main" id="{A8C435F4-18FC-6CB4-4752-4170E618AA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33071" y="1758892"/>
            <a:ext cx="2664940" cy="1427289"/>
          </a:xfrm>
          <a:prstGeom prst="rect">
            <a:avLst/>
          </a:prstGeom>
        </p:spPr>
      </p:pic>
      <p:pic>
        <p:nvPicPr>
          <p:cNvPr id="13" name="圖片 12">
            <a:extLst>
              <a:ext uri="{FF2B5EF4-FFF2-40B4-BE49-F238E27FC236}">
                <a16:creationId xmlns:a16="http://schemas.microsoft.com/office/drawing/2014/main" id="{60CF442A-8F1C-2B8E-927D-6C4C2E3605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1" y="3830241"/>
            <a:ext cx="4290618" cy="1806886"/>
          </a:xfrm>
          <a:prstGeom prst="rect">
            <a:avLst/>
          </a:prstGeom>
        </p:spPr>
      </p:pic>
      <p:sp>
        <p:nvSpPr>
          <p:cNvPr id="14" name="矩形 13">
            <a:extLst>
              <a:ext uri="{FF2B5EF4-FFF2-40B4-BE49-F238E27FC236}">
                <a16:creationId xmlns:a16="http://schemas.microsoft.com/office/drawing/2014/main" id="{207DB766-6B1C-2EE6-C22B-8CA8942FCBD6}"/>
              </a:ext>
            </a:extLst>
          </p:cNvPr>
          <p:cNvSpPr/>
          <p:nvPr/>
        </p:nvSpPr>
        <p:spPr>
          <a:xfrm>
            <a:off x="6809049" y="5684484"/>
            <a:ext cx="5192893" cy="4777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更多幹道主管機關導入</a:t>
            </a:r>
            <a:r>
              <a:rPr kumimoji="0" lang="zh-TW" altLang="en-US" sz="1600" i="0" strike="noStrike" kern="1200" cap="none" spc="0" normalizeH="0" baseline="0" noProof="0">
                <a:ln>
                  <a:noFill/>
                </a:ln>
                <a:solidFill>
                  <a:srgbClr val="FF0000"/>
                </a:solidFill>
                <a:effectLst/>
                <a:uLnTx/>
                <a:uFillTx/>
                <a:latin typeface="Calibri"/>
                <a:ea typeface="微軟正黑體"/>
                <a:cs typeface="+mn-cs"/>
              </a:rPr>
              <a:t>適應性號控</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(Adaptive Signal Control Technology, ASCT)</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p>
        </p:txBody>
      </p:sp>
      <p:sp>
        <p:nvSpPr>
          <p:cNvPr id="15" name="箭號: 向右 14">
            <a:extLst>
              <a:ext uri="{FF2B5EF4-FFF2-40B4-BE49-F238E27FC236}">
                <a16:creationId xmlns:a16="http://schemas.microsoft.com/office/drawing/2014/main" id="{21AE0B3B-5178-8522-1353-750661743030}"/>
              </a:ext>
            </a:extLst>
          </p:cNvPr>
          <p:cNvSpPr/>
          <p:nvPr/>
        </p:nvSpPr>
        <p:spPr>
          <a:xfrm>
            <a:off x="6203573" y="5731291"/>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CC4BE04-AC50-7FD8-95C3-29AE6B069E15}"/>
              </a:ext>
            </a:extLst>
          </p:cNvPr>
          <p:cNvSpPr/>
          <p:nvPr/>
        </p:nvSpPr>
        <p:spPr>
          <a:xfrm>
            <a:off x="6565072" y="3140729"/>
            <a:ext cx="2232940"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sz="1600">
                <a:solidFill>
                  <a:srgbClr val="FF0000"/>
                </a:solidFill>
                <a:latin typeface="Calibri"/>
                <a:ea typeface="微軟正黑體"/>
              </a:rPr>
              <a:t>行人預警</a:t>
            </a:r>
            <a:r>
              <a:rPr lang="zh-TW" altLang="en-US" sz="1600">
                <a:solidFill>
                  <a:prstClr val="black"/>
                </a:solidFill>
                <a:latin typeface="Calibri"/>
                <a:ea typeface="微軟正黑體"/>
              </a:rPr>
              <a:t> </a:t>
            </a:r>
            <a:r>
              <a:rPr lang="en-US" altLang="zh-TW" sz="1600">
                <a:solidFill>
                  <a:prstClr val="black"/>
                </a:solidFill>
                <a:latin typeface="Calibri"/>
                <a:ea typeface="微軟正黑體"/>
              </a:rPr>
              <a:t>(Pedestrian Warning)</a:t>
            </a:r>
            <a:r>
              <a:rPr lang="zh-TW" altLang="en-US" sz="1600">
                <a:solidFill>
                  <a:prstClr val="black"/>
                </a:solidFill>
                <a:latin typeface="Calibri"/>
                <a:ea typeface="微軟正黑體"/>
              </a:rPr>
              <a:t>系統受到重視</a:t>
            </a:r>
            <a:endParaRPr kumimoji="0" lang="zh-TW" altLang="en-US" sz="1600" i="0" strike="noStrike" kern="1200" cap="none" spc="0" normalizeH="0" baseline="0" noProof="0">
              <a:ln>
                <a:noFill/>
              </a:ln>
              <a:solidFill>
                <a:prstClr val="black"/>
              </a:solidFill>
              <a:effectLst/>
              <a:uLnTx/>
              <a:uFillTx/>
              <a:latin typeface="Calibri"/>
              <a:ea typeface="微軟正黑體"/>
              <a:cs typeface="+mn-cs"/>
            </a:endParaRPr>
          </a:p>
        </p:txBody>
      </p:sp>
      <p:sp>
        <p:nvSpPr>
          <p:cNvPr id="17" name="箭號: 向右 16">
            <a:extLst>
              <a:ext uri="{FF2B5EF4-FFF2-40B4-BE49-F238E27FC236}">
                <a16:creationId xmlns:a16="http://schemas.microsoft.com/office/drawing/2014/main" id="{202C173C-939D-C55C-0050-7264C0322BB0}"/>
              </a:ext>
            </a:extLst>
          </p:cNvPr>
          <p:cNvSpPr/>
          <p:nvPr/>
        </p:nvSpPr>
        <p:spPr>
          <a:xfrm>
            <a:off x="6133071" y="3321242"/>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19BC9ECE-D4FB-C7E6-13D3-8419BB42EA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199" y="3032018"/>
            <a:ext cx="4290618" cy="915635"/>
          </a:xfrm>
          <a:prstGeom prst="rect">
            <a:avLst/>
          </a:prstGeom>
        </p:spPr>
      </p:pic>
      <p:sp>
        <p:nvSpPr>
          <p:cNvPr id="20" name="矩形 19">
            <a:extLst>
              <a:ext uri="{FF2B5EF4-FFF2-40B4-BE49-F238E27FC236}">
                <a16:creationId xmlns:a16="http://schemas.microsoft.com/office/drawing/2014/main" id="{176A6AF5-1846-95C4-927B-F3DD34A76E9B}"/>
              </a:ext>
            </a:extLst>
          </p:cNvPr>
          <p:cNvSpPr/>
          <p:nvPr/>
        </p:nvSpPr>
        <p:spPr>
          <a:xfrm>
            <a:off x="1270200" y="3871205"/>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車輛偵測設備多設置於</a:t>
            </a:r>
            <a:r>
              <a:rPr kumimoji="0" lang="zh-TW" altLang="en-US" sz="1600" i="0" strike="noStrike" kern="1200" cap="none" spc="0" normalizeH="0" baseline="0" noProof="0">
                <a:ln>
                  <a:noFill/>
                </a:ln>
                <a:solidFill>
                  <a:srgbClr val="FF0000"/>
                </a:solidFill>
                <a:effectLst/>
                <a:uLnTx/>
                <a:uFillTx/>
                <a:latin typeface="Calibri"/>
                <a:ea typeface="微軟正黑體"/>
                <a:cs typeface="+mn-cs"/>
              </a:rPr>
              <a:t>路口</a:t>
            </a:r>
          </a:p>
        </p:txBody>
      </p:sp>
      <p:sp>
        <p:nvSpPr>
          <p:cNvPr id="21" name="箭號: 向右 20">
            <a:extLst>
              <a:ext uri="{FF2B5EF4-FFF2-40B4-BE49-F238E27FC236}">
                <a16:creationId xmlns:a16="http://schemas.microsoft.com/office/drawing/2014/main" id="{19B3EB0E-8AD4-F250-698B-B47E3C61B868}"/>
              </a:ext>
            </a:extLst>
          </p:cNvPr>
          <p:cNvSpPr/>
          <p:nvPr/>
        </p:nvSpPr>
        <p:spPr>
          <a:xfrm>
            <a:off x="838199" y="3998641"/>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CCC27936-4045-2FF6-3FBC-4887A1AE78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59744" y="1033497"/>
            <a:ext cx="976356" cy="1957129"/>
          </a:xfrm>
          <a:prstGeom prst="rect">
            <a:avLst/>
          </a:prstGeom>
        </p:spPr>
      </p:pic>
      <p:pic>
        <p:nvPicPr>
          <p:cNvPr id="25" name="圖片 24">
            <a:extLst>
              <a:ext uri="{FF2B5EF4-FFF2-40B4-BE49-F238E27FC236}">
                <a16:creationId xmlns:a16="http://schemas.microsoft.com/office/drawing/2014/main" id="{0AEE808E-33A1-467F-3460-4671BF605F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4412416"/>
            <a:ext cx="4290618" cy="874713"/>
          </a:xfrm>
          <a:prstGeom prst="rect">
            <a:avLst/>
          </a:prstGeom>
        </p:spPr>
      </p:pic>
      <p:sp>
        <p:nvSpPr>
          <p:cNvPr id="26" name="矩形: 圓角 25">
            <a:extLst>
              <a:ext uri="{FF2B5EF4-FFF2-40B4-BE49-F238E27FC236}">
                <a16:creationId xmlns:a16="http://schemas.microsoft.com/office/drawing/2014/main" id="{E819D3D1-B039-49F0-F73E-6063EC7F317C}"/>
              </a:ext>
            </a:extLst>
          </p:cNvPr>
          <p:cNvSpPr/>
          <p:nvPr/>
        </p:nvSpPr>
        <p:spPr>
          <a:xfrm>
            <a:off x="838199" y="2549030"/>
            <a:ext cx="1188000" cy="432000"/>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1" i="0" u="sng" strike="noStrike" kern="1200" cap="none" spc="0" normalizeH="0" baseline="0" noProof="0">
                <a:ln>
                  <a:noFill/>
                </a:ln>
                <a:solidFill>
                  <a:prstClr val="black"/>
                </a:solidFill>
                <a:effectLst/>
                <a:uLnTx/>
                <a:uFillTx/>
                <a:latin typeface="Calibri"/>
                <a:ea typeface="微軟正黑體"/>
                <a:cs typeface="+mn-cs"/>
              </a:rPr>
              <a:t>資料蒐集</a:t>
            </a:r>
          </a:p>
        </p:txBody>
      </p:sp>
      <p:sp>
        <p:nvSpPr>
          <p:cNvPr id="27" name="矩形 26">
            <a:extLst>
              <a:ext uri="{FF2B5EF4-FFF2-40B4-BE49-F238E27FC236}">
                <a16:creationId xmlns:a16="http://schemas.microsoft.com/office/drawing/2014/main" id="{CE41BCBA-2EAA-F26D-495A-3D7516B7896D}"/>
              </a:ext>
            </a:extLst>
          </p:cNvPr>
          <p:cNvSpPr/>
          <p:nvPr/>
        </p:nvSpPr>
        <p:spPr>
          <a:xfrm>
            <a:off x="1270200" y="5305953"/>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偵測設備</a:t>
            </a:r>
            <a:r>
              <a:rPr lang="zh-TW" altLang="en-US" sz="1600">
                <a:solidFill>
                  <a:prstClr val="black"/>
                </a:solidFill>
                <a:latin typeface="Calibri"/>
                <a:ea typeface="微軟正黑體"/>
              </a:rPr>
              <a:t>以</a:t>
            </a:r>
            <a:r>
              <a:rPr lang="zh-TW" altLang="en-US" sz="1600">
                <a:solidFill>
                  <a:srgbClr val="FF0000"/>
                </a:solidFill>
                <a:latin typeface="Calibri"/>
                <a:ea typeface="微軟正黑體"/>
              </a:rPr>
              <a:t>環型線圈</a:t>
            </a:r>
            <a:r>
              <a:rPr lang="zh-TW" altLang="en-US" sz="1600">
                <a:solidFill>
                  <a:prstClr val="black"/>
                </a:solidFill>
                <a:latin typeface="Calibri"/>
                <a:ea typeface="微軟正黑體"/>
              </a:rPr>
              <a:t>利用最多，其次為</a:t>
            </a:r>
            <a:r>
              <a:rPr lang="zh-TW" altLang="en-US" sz="1600">
                <a:solidFill>
                  <a:srgbClr val="FF0000"/>
                </a:solidFill>
                <a:latin typeface="Calibri"/>
                <a:ea typeface="微軟正黑體"/>
              </a:rPr>
              <a:t>攝影影像</a:t>
            </a:r>
            <a:endParaRPr kumimoji="0" lang="zh-TW" altLang="en-US" sz="1600" i="0" strike="noStrike" kern="1200" cap="none" spc="0" normalizeH="0" baseline="0" noProof="0">
              <a:ln>
                <a:noFill/>
              </a:ln>
              <a:solidFill>
                <a:srgbClr val="FF0000"/>
              </a:solidFill>
              <a:effectLst/>
              <a:uLnTx/>
              <a:uFillTx/>
              <a:latin typeface="Calibri"/>
              <a:ea typeface="微軟正黑體"/>
              <a:cs typeface="+mn-cs"/>
            </a:endParaRPr>
          </a:p>
        </p:txBody>
      </p:sp>
      <p:sp>
        <p:nvSpPr>
          <p:cNvPr id="28" name="箭號: 向右 27">
            <a:extLst>
              <a:ext uri="{FF2B5EF4-FFF2-40B4-BE49-F238E27FC236}">
                <a16:creationId xmlns:a16="http://schemas.microsoft.com/office/drawing/2014/main" id="{A6B3BDD7-51A0-7FC7-540B-710A750AC730}"/>
              </a:ext>
            </a:extLst>
          </p:cNvPr>
          <p:cNvSpPr/>
          <p:nvPr/>
        </p:nvSpPr>
        <p:spPr>
          <a:xfrm>
            <a:off x="838199" y="5433389"/>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圓角 28">
            <a:extLst>
              <a:ext uri="{FF2B5EF4-FFF2-40B4-BE49-F238E27FC236}">
                <a16:creationId xmlns:a16="http://schemas.microsoft.com/office/drawing/2014/main" id="{C6AE32F7-88AE-1146-265D-BC94400B5864}"/>
              </a:ext>
            </a:extLst>
          </p:cNvPr>
          <p:cNvSpPr/>
          <p:nvPr/>
        </p:nvSpPr>
        <p:spPr>
          <a:xfrm>
            <a:off x="6133071" y="1240947"/>
            <a:ext cx="1188000" cy="432000"/>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u="sng">
                <a:solidFill>
                  <a:prstClr val="black"/>
                </a:solidFill>
                <a:latin typeface="Calibri"/>
                <a:ea typeface="微軟正黑體"/>
              </a:rPr>
              <a:t>系統應用</a:t>
            </a:r>
            <a:endParaRPr kumimoji="0" lang="zh-TW" altLang="en-US" b="1" i="0" u="sng" strike="noStrike" kern="1200" cap="none" spc="0" normalizeH="0" baseline="0" noProof="0">
              <a:ln>
                <a:noFill/>
              </a:ln>
              <a:solidFill>
                <a:prstClr val="black"/>
              </a:solidFill>
              <a:effectLst/>
              <a:uLnTx/>
              <a:uFillTx/>
              <a:latin typeface="Calibri"/>
              <a:ea typeface="微軟正黑體"/>
              <a:cs typeface="+mn-cs"/>
            </a:endParaRPr>
          </a:p>
        </p:txBody>
      </p:sp>
      <p:sp>
        <p:nvSpPr>
          <p:cNvPr id="30" name="矩形 29">
            <a:extLst>
              <a:ext uri="{FF2B5EF4-FFF2-40B4-BE49-F238E27FC236}">
                <a16:creationId xmlns:a16="http://schemas.microsoft.com/office/drawing/2014/main" id="{96001319-A3C2-981F-FFC2-0D1A26572796}"/>
              </a:ext>
            </a:extLst>
          </p:cNvPr>
          <p:cNvSpPr/>
          <p:nvPr/>
        </p:nvSpPr>
        <p:spPr>
          <a:xfrm>
            <a:off x="9709563" y="3140729"/>
            <a:ext cx="2232940"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600">
                <a:solidFill>
                  <a:srgbClr val="FF0000"/>
                </a:solidFill>
                <a:latin typeface="Calibri"/>
                <a:ea typeface="微軟正黑體"/>
              </a:rPr>
              <a:t>緊急車輛優先通行</a:t>
            </a:r>
            <a:r>
              <a:rPr lang="zh-TW" altLang="en-US" sz="1600">
                <a:solidFill>
                  <a:prstClr val="black"/>
                </a:solidFill>
              </a:rPr>
              <a:t>導入普遍、</a:t>
            </a:r>
            <a:r>
              <a:rPr lang="zh-TW" altLang="en-US" sz="1600">
                <a:solidFill>
                  <a:srgbClr val="FF0000"/>
                </a:solidFill>
                <a:latin typeface="Calibri"/>
                <a:ea typeface="微軟正黑體"/>
              </a:rPr>
              <a:t>大眾運輸優先通行</a:t>
            </a:r>
            <a:r>
              <a:rPr lang="zh-TW" altLang="en-US" sz="1600">
                <a:solidFill>
                  <a:prstClr val="black"/>
                </a:solidFill>
              </a:rPr>
              <a:t>導入漸多</a:t>
            </a:r>
            <a:endParaRPr kumimoji="0" lang="zh-TW" altLang="en-US" sz="1600" i="0" strike="noStrike" kern="1200" cap="none" spc="0" normalizeH="0" baseline="0" noProof="0">
              <a:ln>
                <a:noFill/>
              </a:ln>
              <a:solidFill>
                <a:prstClr val="black"/>
              </a:solidFill>
              <a:effectLst/>
              <a:uLnTx/>
              <a:uFillTx/>
              <a:latin typeface="Calibri"/>
              <a:ea typeface="微軟正黑體"/>
              <a:cs typeface="+mn-cs"/>
            </a:endParaRPr>
          </a:p>
        </p:txBody>
      </p:sp>
      <p:sp>
        <p:nvSpPr>
          <p:cNvPr id="31" name="箭號: 向右 30">
            <a:extLst>
              <a:ext uri="{FF2B5EF4-FFF2-40B4-BE49-F238E27FC236}">
                <a16:creationId xmlns:a16="http://schemas.microsoft.com/office/drawing/2014/main" id="{FA3FCD01-C721-FA30-D252-DFFB5E903C8E}"/>
              </a:ext>
            </a:extLst>
          </p:cNvPr>
          <p:cNvSpPr/>
          <p:nvPr/>
        </p:nvSpPr>
        <p:spPr>
          <a:xfrm>
            <a:off x="9277562" y="3321242"/>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a:extLst>
              <a:ext uri="{FF2B5EF4-FFF2-40B4-BE49-F238E27FC236}">
                <a16:creationId xmlns:a16="http://schemas.microsoft.com/office/drawing/2014/main" id="{AC6C7278-FF11-D28D-03E0-1AF273881F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38541" y="2107632"/>
            <a:ext cx="1114743" cy="877984"/>
          </a:xfrm>
          <a:prstGeom prst="rect">
            <a:avLst/>
          </a:prstGeom>
        </p:spPr>
      </p:pic>
    </p:spTree>
    <p:extLst>
      <p:ext uri="{BB962C8B-B14F-4D97-AF65-F5344CB8AC3E}">
        <p14:creationId xmlns:p14="http://schemas.microsoft.com/office/powerpoint/2010/main" val="307709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B2DC7F-645B-1EF1-3290-EEA980D80EDA}"/>
              </a:ext>
            </a:extLst>
          </p:cNvPr>
          <p:cNvSpPr>
            <a:spLocks noGrp="1"/>
          </p:cNvSpPr>
          <p:nvPr>
            <p:ph type="title"/>
          </p:nvPr>
        </p:nvSpPr>
        <p:spPr/>
        <p:txBody>
          <a:bodyPr/>
          <a:lstStyle/>
          <a:p>
            <a:r>
              <a:rPr lang="en-US" altLang="zh-TW"/>
              <a:t>US Market Potential – Traffic Enforcement</a:t>
            </a:r>
            <a:endParaRPr lang="zh-TW" altLang="en-US"/>
          </a:p>
        </p:txBody>
      </p:sp>
      <p:sp>
        <p:nvSpPr>
          <p:cNvPr id="3" name="投影片編號版面配置區 2">
            <a:extLst>
              <a:ext uri="{FF2B5EF4-FFF2-40B4-BE49-F238E27FC236}">
                <a16:creationId xmlns:a16="http://schemas.microsoft.com/office/drawing/2014/main" id="{75F4E3F8-6B9F-6BF5-D3DB-AD1B8295126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5FD4060C-8986-737E-A7CB-2989FE3EF58B}"/>
              </a:ext>
            </a:extLst>
          </p:cNvPr>
          <p:cNvSpPr txBox="1"/>
          <p:nvPr/>
        </p:nvSpPr>
        <p:spPr>
          <a:xfrm>
            <a:off x="838200" y="1209316"/>
            <a:ext cx="63401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美國為加強交通安全，導入科技執法。主要導入用途：</a:t>
            </a:r>
          </a:p>
        </p:txBody>
      </p:sp>
      <p:pic>
        <p:nvPicPr>
          <p:cNvPr id="7" name="圖片 6">
            <a:extLst>
              <a:ext uri="{FF2B5EF4-FFF2-40B4-BE49-F238E27FC236}">
                <a16:creationId xmlns:a16="http://schemas.microsoft.com/office/drawing/2014/main" id="{D0FF7D00-3E5A-0CE1-EEA4-3B683849D6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200" y="2074265"/>
            <a:ext cx="3525314" cy="2122679"/>
          </a:xfrm>
          <a:prstGeom prst="rect">
            <a:avLst/>
          </a:prstGeom>
        </p:spPr>
      </p:pic>
      <p:sp>
        <p:nvSpPr>
          <p:cNvPr id="8" name="文字方塊 7">
            <a:extLst>
              <a:ext uri="{FF2B5EF4-FFF2-40B4-BE49-F238E27FC236}">
                <a16:creationId xmlns:a16="http://schemas.microsoft.com/office/drawing/2014/main" id="{3743EDF1-C8FB-75E4-566F-91FC90CC9B18}"/>
              </a:ext>
            </a:extLst>
          </p:cNvPr>
          <p:cNvSpPr txBox="1"/>
          <p:nvPr/>
        </p:nvSpPr>
        <p:spPr>
          <a:xfrm>
            <a:off x="838200" y="1674155"/>
            <a:ext cx="15953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1. </a:t>
            </a:r>
            <a:r>
              <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闖紅燈偵測</a:t>
            </a:r>
          </a:p>
        </p:txBody>
      </p:sp>
      <p:pic>
        <p:nvPicPr>
          <p:cNvPr id="10" name="圖片 9">
            <a:extLst>
              <a:ext uri="{FF2B5EF4-FFF2-40B4-BE49-F238E27FC236}">
                <a16:creationId xmlns:a16="http://schemas.microsoft.com/office/drawing/2014/main" id="{0867525B-4CA0-EE94-A121-BB3C0B2CF61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86372" y="2074265"/>
            <a:ext cx="3609074" cy="2122679"/>
          </a:xfrm>
          <a:prstGeom prst="rect">
            <a:avLst/>
          </a:prstGeom>
        </p:spPr>
      </p:pic>
      <p:sp>
        <p:nvSpPr>
          <p:cNvPr id="11" name="文字方塊 10">
            <a:extLst>
              <a:ext uri="{FF2B5EF4-FFF2-40B4-BE49-F238E27FC236}">
                <a16:creationId xmlns:a16="http://schemas.microsoft.com/office/drawing/2014/main" id="{A257851E-DA7A-D2C9-EA61-642F027F6899}"/>
              </a:ext>
            </a:extLst>
          </p:cNvPr>
          <p:cNvSpPr txBox="1"/>
          <p:nvPr/>
        </p:nvSpPr>
        <p:spPr>
          <a:xfrm>
            <a:off x="4486372" y="1674155"/>
            <a:ext cx="13644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 </a:t>
            </a:r>
            <a:r>
              <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超速偵測</a:t>
            </a:r>
          </a:p>
        </p:txBody>
      </p:sp>
      <p:pic>
        <p:nvPicPr>
          <p:cNvPr id="13" name="圖片 12">
            <a:extLst>
              <a:ext uri="{FF2B5EF4-FFF2-40B4-BE49-F238E27FC236}">
                <a16:creationId xmlns:a16="http://schemas.microsoft.com/office/drawing/2014/main" id="{48B2362D-613A-2DC0-D69E-0867D12F107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213322" y="2074265"/>
            <a:ext cx="3469064" cy="2122679"/>
          </a:xfrm>
          <a:prstGeom prst="rect">
            <a:avLst/>
          </a:prstGeom>
        </p:spPr>
      </p:pic>
      <p:sp>
        <p:nvSpPr>
          <p:cNvPr id="14" name="文字方塊 13">
            <a:extLst>
              <a:ext uri="{FF2B5EF4-FFF2-40B4-BE49-F238E27FC236}">
                <a16:creationId xmlns:a16="http://schemas.microsoft.com/office/drawing/2014/main" id="{7AC4AF54-E4A0-A26A-B984-E663923292C6}"/>
              </a:ext>
            </a:extLst>
          </p:cNvPr>
          <p:cNvSpPr txBox="1"/>
          <p:nvPr/>
        </p:nvSpPr>
        <p:spPr>
          <a:xfrm>
            <a:off x="8213322" y="1674155"/>
            <a:ext cx="36728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3. </a:t>
            </a:r>
            <a:r>
              <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校車停標誌升起，車輛未停偵測</a:t>
            </a:r>
          </a:p>
        </p:txBody>
      </p:sp>
      <p:pic>
        <p:nvPicPr>
          <p:cNvPr id="16" name="圖片 15">
            <a:extLst>
              <a:ext uri="{FF2B5EF4-FFF2-40B4-BE49-F238E27FC236}">
                <a16:creationId xmlns:a16="http://schemas.microsoft.com/office/drawing/2014/main" id="{7179432C-D0C2-D297-79B8-2EA947C982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12899" y="4289459"/>
            <a:ext cx="3733801" cy="2072314"/>
          </a:xfrm>
          <a:prstGeom prst="rect">
            <a:avLst/>
          </a:prstGeom>
        </p:spPr>
      </p:pic>
      <p:sp>
        <p:nvSpPr>
          <p:cNvPr id="17" name="文字方塊 16">
            <a:extLst>
              <a:ext uri="{FF2B5EF4-FFF2-40B4-BE49-F238E27FC236}">
                <a16:creationId xmlns:a16="http://schemas.microsoft.com/office/drawing/2014/main" id="{06C625E9-0C07-DB8D-978B-F9EEC00DA3BF}"/>
              </a:ext>
            </a:extLst>
          </p:cNvPr>
          <p:cNvSpPr txBox="1"/>
          <p:nvPr/>
        </p:nvSpPr>
        <p:spPr>
          <a:xfrm>
            <a:off x="5466081" y="4289458"/>
            <a:ext cx="2852063" cy="13542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各州對於科技執法態度不同：</a:t>
            </a:r>
            <a:endParaRPr kumimoji="0" lang="en-US" altLang="zh-TW" sz="16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完全開放：</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21</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州</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僅開放超速偵測：</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3</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州</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僅開放闖紅燈偵測：</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州</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完全不開放：</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24</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州</a:t>
            </a:r>
          </a:p>
        </p:txBody>
      </p:sp>
      <p:sp>
        <p:nvSpPr>
          <p:cNvPr id="18" name="矩形 17">
            <a:extLst>
              <a:ext uri="{FF2B5EF4-FFF2-40B4-BE49-F238E27FC236}">
                <a16:creationId xmlns:a16="http://schemas.microsoft.com/office/drawing/2014/main" id="{AD72922C-5E85-B313-AE87-B6BB107E2D08}"/>
              </a:ext>
            </a:extLst>
          </p:cNvPr>
          <p:cNvSpPr/>
          <p:nvPr/>
        </p:nvSpPr>
        <p:spPr>
          <a:xfrm>
            <a:off x="9059892" y="4289278"/>
            <a:ext cx="2622494" cy="1354217"/>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可能開放科技執法項目</a:t>
            </a:r>
            <a:endParaRPr kumimoji="0" lang="en-US" altLang="zh-TW" sz="1600" b="1"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分心駕駛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澳洲證實有效、北卡導入商用車輛測試</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未繫安全帶</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4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4" name="矩形 3">
            <a:extLst>
              <a:ext uri="{FF2B5EF4-FFF2-40B4-BE49-F238E27FC236}">
                <a16:creationId xmlns:a16="http://schemas.microsoft.com/office/drawing/2014/main" id="{DD78254B-57A8-3A5C-E035-630ECF1799E5}"/>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美國科技執法：闖紅燈、超速偵測及校車相關科技執法為主要導入項目，後續可能開放更多</a:t>
            </a:r>
          </a:p>
        </p:txBody>
      </p:sp>
    </p:spTree>
    <p:extLst>
      <p:ext uri="{BB962C8B-B14F-4D97-AF65-F5344CB8AC3E}">
        <p14:creationId xmlns:p14="http://schemas.microsoft.com/office/powerpoint/2010/main" val="2740445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E850A0-0F93-E8DF-5343-780D7CB52273}"/>
              </a:ext>
            </a:extLst>
          </p:cNvPr>
          <p:cNvSpPr>
            <a:spLocks noGrp="1"/>
          </p:cNvSpPr>
          <p:nvPr>
            <p:ph type="title"/>
          </p:nvPr>
        </p:nvSpPr>
        <p:spPr/>
        <p:txBody>
          <a:bodyPr/>
          <a:lstStyle/>
          <a:p>
            <a:r>
              <a:rPr lang="zh-TW" altLang="en-US"/>
              <a:t>附錄一 </a:t>
            </a:r>
            <a:r>
              <a:rPr lang="en-US" altLang="zh-TW"/>
              <a:t>:</a:t>
            </a:r>
            <a:r>
              <a:rPr lang="zh-TW" altLang="en-US"/>
              <a:t> </a:t>
            </a:r>
            <a:r>
              <a:rPr lang="en-US" altLang="zh-TW"/>
              <a:t>Telsa</a:t>
            </a:r>
            <a:r>
              <a:rPr lang="zh-TW" altLang="en-US"/>
              <a:t> 解決方案說明 </a:t>
            </a:r>
          </a:p>
        </p:txBody>
      </p:sp>
      <p:sp>
        <p:nvSpPr>
          <p:cNvPr id="3" name="投影片編號版面配置區 2">
            <a:extLst>
              <a:ext uri="{FF2B5EF4-FFF2-40B4-BE49-F238E27FC236}">
                <a16:creationId xmlns:a16="http://schemas.microsoft.com/office/drawing/2014/main" id="{1532ACA2-69BB-55A1-8DC1-D13A0DE57FC3}"/>
              </a:ext>
            </a:extLst>
          </p:cNvPr>
          <p:cNvSpPr>
            <a:spLocks noGrp="1"/>
          </p:cNvSpPr>
          <p:nvPr>
            <p:ph type="sldNum" sz="quarter" idx="12"/>
          </p:nvPr>
        </p:nvSpPr>
        <p:spPr/>
        <p:txBody>
          <a:bodyPr/>
          <a:lstStyle/>
          <a:p>
            <a:pPr algn="ctr"/>
            <a:fld id="{6E290225-7458-4E5F-AFE5-E142CAAEBF37}" type="slidenum">
              <a:rPr lang="en-US" smtClean="0"/>
              <a:pPr algn="ctr"/>
              <a:t>66</a:t>
            </a:fld>
            <a:endParaRPr lang="en-US"/>
          </a:p>
        </p:txBody>
      </p:sp>
      <p:sp>
        <p:nvSpPr>
          <p:cNvPr id="4" name="內容版面配置區 3">
            <a:extLst>
              <a:ext uri="{FF2B5EF4-FFF2-40B4-BE49-F238E27FC236}">
                <a16:creationId xmlns:a16="http://schemas.microsoft.com/office/drawing/2014/main" id="{C2583B04-8485-8C0A-209C-AB7530FDDBD4}"/>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3850204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1D6A995C-9082-9244-07C8-4ED9A4A06311}"/>
              </a:ext>
            </a:extLst>
          </p:cNvPr>
          <p:cNvPicPr>
            <a:picLocks noChangeAspect="1"/>
          </p:cNvPicPr>
          <p:nvPr/>
        </p:nvPicPr>
        <p:blipFill>
          <a:blip r:embed="rId2" cstate="email">
            <a:clrChange>
              <a:clrFrom>
                <a:srgbClr val="F7F7F7"/>
              </a:clrFrom>
              <a:clrTo>
                <a:srgbClr val="F7F7F7">
                  <a:alpha val="0"/>
                </a:srgbClr>
              </a:clrTo>
            </a:clrChange>
            <a:extLst>
              <a:ext uri="{28A0092B-C50C-407E-A947-70E740481C1C}">
                <a14:useLocalDpi xmlns:a14="http://schemas.microsoft.com/office/drawing/2010/main"/>
              </a:ext>
            </a:extLst>
          </a:blip>
          <a:stretch>
            <a:fillRect/>
          </a:stretch>
        </p:blipFill>
        <p:spPr>
          <a:xfrm>
            <a:off x="1094660" y="585196"/>
            <a:ext cx="6799659" cy="6799659"/>
          </a:xfrm>
          <a:prstGeom prst="rect">
            <a:avLst/>
          </a:prstGeom>
        </p:spPr>
      </p:pic>
      <p:sp>
        <p:nvSpPr>
          <p:cNvPr id="2" name="標題 1">
            <a:extLst>
              <a:ext uri="{FF2B5EF4-FFF2-40B4-BE49-F238E27FC236}">
                <a16:creationId xmlns:a16="http://schemas.microsoft.com/office/drawing/2014/main" id="{B1AC5A66-F054-3B53-D212-14A5CE9377C7}"/>
              </a:ext>
            </a:extLst>
          </p:cNvPr>
          <p:cNvSpPr>
            <a:spLocks noGrp="1"/>
          </p:cNvSpPr>
          <p:nvPr>
            <p:ph type="title"/>
          </p:nvPr>
        </p:nvSpPr>
        <p:spPr/>
        <p:txBody>
          <a:bodyPr/>
          <a:lstStyle/>
          <a:p>
            <a:r>
              <a:rPr lang="en-US" altLang="zh-TW"/>
              <a:t>RW-5000 for Level 4</a:t>
            </a:r>
            <a:r>
              <a:rPr lang="zh-TW" altLang="en-US"/>
              <a:t> 道路解決方案</a:t>
            </a:r>
          </a:p>
        </p:txBody>
      </p:sp>
      <p:sp>
        <p:nvSpPr>
          <p:cNvPr id="3" name="投影片編號版面配置區 2">
            <a:extLst>
              <a:ext uri="{FF2B5EF4-FFF2-40B4-BE49-F238E27FC236}">
                <a16:creationId xmlns:a16="http://schemas.microsoft.com/office/drawing/2014/main" id="{884F4B56-B94F-7274-E295-C77A3755D453}"/>
              </a:ext>
            </a:extLst>
          </p:cNvPr>
          <p:cNvSpPr>
            <a:spLocks noGrp="1"/>
          </p:cNvSpPr>
          <p:nvPr>
            <p:ph type="sldNum" sz="quarter" idx="12"/>
          </p:nvPr>
        </p:nvSpPr>
        <p:spPr/>
        <p:txBody>
          <a:bodyPr/>
          <a:lstStyle/>
          <a:p>
            <a:pPr algn="ctr"/>
            <a:fld id="{6E290225-7458-4E5F-AFE5-E142CAAEBF37}" type="slidenum">
              <a:rPr lang="en-US" smtClean="0"/>
              <a:pPr algn="ctr"/>
              <a:t>67</a:t>
            </a:fld>
            <a:endParaRPr lang="en-US"/>
          </a:p>
        </p:txBody>
      </p:sp>
      <p:sp>
        <p:nvSpPr>
          <p:cNvPr id="4" name="內容版面配置區 3">
            <a:extLst>
              <a:ext uri="{FF2B5EF4-FFF2-40B4-BE49-F238E27FC236}">
                <a16:creationId xmlns:a16="http://schemas.microsoft.com/office/drawing/2014/main" id="{39F3122B-C13A-3C73-0345-F526E76311EB}"/>
              </a:ext>
            </a:extLst>
          </p:cNvPr>
          <p:cNvSpPr>
            <a:spLocks noGrp="1"/>
          </p:cNvSpPr>
          <p:nvPr>
            <p:ph idx="1"/>
          </p:nvPr>
        </p:nvSpPr>
        <p:spPr>
          <a:xfrm>
            <a:off x="12353943" y="1330645"/>
            <a:ext cx="10515600" cy="2674318"/>
          </a:xfrm>
        </p:spPr>
        <p:txBody>
          <a:bodyPr/>
          <a:lstStyle/>
          <a:p>
            <a:r>
              <a:rPr lang="en-US" altLang="zh-TW"/>
              <a:t>Edge Nvidia AI Platform</a:t>
            </a:r>
          </a:p>
          <a:p>
            <a:r>
              <a:rPr lang="en-US" altLang="zh-TW"/>
              <a:t>Support HD Camera module (same as RW-3000)</a:t>
            </a:r>
          </a:p>
          <a:p>
            <a:r>
              <a:rPr lang="zh-TW" altLang="en-US"/>
              <a:t>可內建 </a:t>
            </a:r>
            <a:r>
              <a:rPr lang="en-US" altLang="zh-TW"/>
              <a:t>RSU</a:t>
            </a:r>
            <a:r>
              <a:rPr lang="zh-TW" altLang="en-US"/>
              <a:t> 模組 </a:t>
            </a:r>
            <a:r>
              <a:rPr lang="en-US" altLang="zh-TW"/>
              <a:t>(</a:t>
            </a:r>
            <a:r>
              <a:rPr lang="zh-TW" altLang="en-US"/>
              <a:t>天線發射模組外接</a:t>
            </a:r>
            <a:r>
              <a:rPr lang="en-US" altLang="zh-TW"/>
              <a:t>)</a:t>
            </a:r>
          </a:p>
          <a:p>
            <a:r>
              <a:rPr lang="zh-TW" altLang="en-US"/>
              <a:t>可整合 </a:t>
            </a:r>
            <a:r>
              <a:rPr lang="en-US" altLang="zh-TW"/>
              <a:t>RADAR</a:t>
            </a:r>
            <a:r>
              <a:rPr lang="zh-TW" altLang="en-US"/>
              <a:t> </a:t>
            </a:r>
            <a:r>
              <a:rPr lang="en-US" altLang="zh-TW"/>
              <a:t>or </a:t>
            </a:r>
            <a:r>
              <a:rPr lang="zh-TW" altLang="en-US"/>
              <a:t>光達</a:t>
            </a:r>
            <a:endParaRPr lang="en-US" altLang="zh-TW"/>
          </a:p>
          <a:p>
            <a:r>
              <a:rPr lang="en-US" altLang="zh-TW"/>
              <a:t>Edge AI Enable through Nvidia</a:t>
            </a:r>
            <a:endParaRPr lang="zh-TW" altLang="en-US"/>
          </a:p>
        </p:txBody>
      </p:sp>
      <p:pic>
        <p:nvPicPr>
          <p:cNvPr id="5" name="圖片 4">
            <a:extLst>
              <a:ext uri="{FF2B5EF4-FFF2-40B4-BE49-F238E27FC236}">
                <a16:creationId xmlns:a16="http://schemas.microsoft.com/office/drawing/2014/main" id="{743FBC3C-0A4C-917A-61DC-CE7C32EF86FE}"/>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81773" y="4004962"/>
            <a:ext cx="303848" cy="202197"/>
          </a:xfrm>
          <a:prstGeom prst="rect">
            <a:avLst/>
          </a:prstGeom>
        </p:spPr>
      </p:pic>
      <p:sp>
        <p:nvSpPr>
          <p:cNvPr id="7" name="文字方塊 6">
            <a:extLst>
              <a:ext uri="{FF2B5EF4-FFF2-40B4-BE49-F238E27FC236}">
                <a16:creationId xmlns:a16="http://schemas.microsoft.com/office/drawing/2014/main" id="{1F072FC4-6676-FF05-D825-9F75DB338F5C}"/>
              </a:ext>
            </a:extLst>
          </p:cNvPr>
          <p:cNvSpPr txBox="1"/>
          <p:nvPr/>
        </p:nvSpPr>
        <p:spPr>
          <a:xfrm>
            <a:off x="664042" y="4487250"/>
            <a:ext cx="1107996" cy="369332"/>
          </a:xfrm>
          <a:prstGeom prst="rect">
            <a:avLst/>
          </a:prstGeom>
          <a:solidFill>
            <a:schemeClr val="accent3">
              <a:lumMod val="40000"/>
              <a:lumOff val="60000"/>
            </a:schemeClr>
          </a:solidFill>
          <a:ln>
            <a:solidFill>
              <a:schemeClr val="tx1"/>
            </a:solidFill>
          </a:ln>
        </p:spPr>
        <p:txBody>
          <a:bodyPr wrap="none" rtlCol="0">
            <a:spAutoFit/>
          </a:bodyPr>
          <a:lstStyle>
            <a:defPPr>
              <a:defRPr lang="zh-TW"/>
            </a:defPPr>
            <a:lvl1pPr>
              <a:defRPr/>
            </a:lvl1pPr>
          </a:lstStyle>
          <a:p>
            <a:r>
              <a:rPr lang="zh-TW" altLang="en-US"/>
              <a:t>定焦鏡頭</a:t>
            </a:r>
          </a:p>
        </p:txBody>
      </p:sp>
      <p:pic>
        <p:nvPicPr>
          <p:cNvPr id="8" name="圖片 7">
            <a:extLst>
              <a:ext uri="{FF2B5EF4-FFF2-40B4-BE49-F238E27FC236}">
                <a16:creationId xmlns:a16="http://schemas.microsoft.com/office/drawing/2014/main" id="{1F8AA452-AEBE-7738-F9A8-43F353AB8CBF}"/>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45486" y="5287669"/>
            <a:ext cx="913356" cy="1570331"/>
          </a:xfrm>
          <a:prstGeom prst="rect">
            <a:avLst/>
          </a:prstGeom>
        </p:spPr>
      </p:pic>
      <p:cxnSp>
        <p:nvCxnSpPr>
          <p:cNvPr id="11" name="直線單箭頭接點 10">
            <a:extLst>
              <a:ext uri="{FF2B5EF4-FFF2-40B4-BE49-F238E27FC236}">
                <a16:creationId xmlns:a16="http://schemas.microsoft.com/office/drawing/2014/main" id="{EA1453E1-DC04-436F-50FF-6290E58FBD90}"/>
              </a:ext>
            </a:extLst>
          </p:cNvPr>
          <p:cNvCxnSpPr>
            <a:cxnSpLocks/>
            <a:stCxn id="5" idx="2"/>
            <a:endCxn id="7" idx="0"/>
          </p:cNvCxnSpPr>
          <p:nvPr/>
        </p:nvCxnSpPr>
        <p:spPr>
          <a:xfrm flipH="1">
            <a:off x="1218040" y="4207159"/>
            <a:ext cx="415657" cy="280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0C97C0C-5CD2-AC8A-5318-E437A3CEEB65}"/>
              </a:ext>
            </a:extLst>
          </p:cNvPr>
          <p:cNvSpPr txBox="1"/>
          <p:nvPr/>
        </p:nvSpPr>
        <p:spPr>
          <a:xfrm>
            <a:off x="7885181" y="4013474"/>
            <a:ext cx="1372683" cy="369332"/>
          </a:xfrm>
          <a:prstGeom prst="rect">
            <a:avLst/>
          </a:prstGeom>
          <a:solidFill>
            <a:schemeClr val="accent3">
              <a:lumMod val="40000"/>
              <a:lumOff val="60000"/>
            </a:schemeClr>
          </a:solidFill>
          <a:ln>
            <a:solidFill>
              <a:schemeClr val="tx1"/>
            </a:solidFill>
          </a:ln>
        </p:spPr>
        <p:txBody>
          <a:bodyPr wrap="none" rtlCol="0">
            <a:spAutoFit/>
          </a:bodyPr>
          <a:lstStyle>
            <a:defPPr>
              <a:defRPr lang="zh-TW"/>
            </a:defPPr>
            <a:lvl1pPr>
              <a:defRPr/>
            </a:lvl1pPr>
          </a:lstStyle>
          <a:p>
            <a:r>
              <a:rPr lang="en-US" altLang="zh-TW"/>
              <a:t>Nvidia</a:t>
            </a:r>
            <a:r>
              <a:rPr lang="zh-TW" altLang="en-US"/>
              <a:t> </a:t>
            </a:r>
            <a:r>
              <a:rPr lang="en-US" altLang="zh-TW"/>
              <a:t>+</a:t>
            </a:r>
            <a:r>
              <a:rPr lang="zh-TW" altLang="en-US"/>
              <a:t> </a:t>
            </a:r>
            <a:r>
              <a:rPr lang="en-US" altLang="zh-TW"/>
              <a:t>RSU</a:t>
            </a:r>
            <a:endParaRPr lang="zh-TW" altLang="en-US"/>
          </a:p>
        </p:txBody>
      </p:sp>
      <p:sp>
        <p:nvSpPr>
          <p:cNvPr id="15" name="文字方塊 14">
            <a:extLst>
              <a:ext uri="{FF2B5EF4-FFF2-40B4-BE49-F238E27FC236}">
                <a16:creationId xmlns:a16="http://schemas.microsoft.com/office/drawing/2014/main" id="{95C96C74-619F-C49E-CFDC-5271C46BDC80}"/>
              </a:ext>
            </a:extLst>
          </p:cNvPr>
          <p:cNvSpPr txBox="1"/>
          <p:nvPr/>
        </p:nvSpPr>
        <p:spPr>
          <a:xfrm>
            <a:off x="713486" y="2476858"/>
            <a:ext cx="1058367" cy="369332"/>
          </a:xfrm>
          <a:prstGeom prst="rect">
            <a:avLst/>
          </a:prstGeom>
          <a:solidFill>
            <a:schemeClr val="accent3">
              <a:lumMod val="40000"/>
              <a:lumOff val="60000"/>
            </a:schemeClr>
          </a:solidFill>
          <a:ln>
            <a:solidFill>
              <a:schemeClr val="tx1"/>
            </a:solidFill>
          </a:ln>
        </p:spPr>
        <p:txBody>
          <a:bodyPr wrap="none" rtlCol="0">
            <a:spAutoFit/>
          </a:bodyPr>
          <a:lstStyle>
            <a:defPPr>
              <a:defRPr lang="zh-TW"/>
            </a:defPPr>
            <a:lvl1pPr>
              <a:defRPr/>
            </a:lvl1pPr>
          </a:lstStyle>
          <a:p>
            <a:r>
              <a:rPr lang="en-US" altLang="zh-TW"/>
              <a:t>RW-3000</a:t>
            </a:r>
            <a:endParaRPr lang="zh-TW" altLang="en-US"/>
          </a:p>
        </p:txBody>
      </p:sp>
      <p:sp>
        <p:nvSpPr>
          <p:cNvPr id="16" name="手繪多邊形: 圖案 15">
            <a:extLst>
              <a:ext uri="{FF2B5EF4-FFF2-40B4-BE49-F238E27FC236}">
                <a16:creationId xmlns:a16="http://schemas.microsoft.com/office/drawing/2014/main" id="{0BFE7108-6663-C114-4475-836526F6B894}"/>
              </a:ext>
            </a:extLst>
          </p:cNvPr>
          <p:cNvSpPr/>
          <p:nvPr/>
        </p:nvSpPr>
        <p:spPr>
          <a:xfrm flipV="1">
            <a:off x="1830512" y="4085910"/>
            <a:ext cx="4918022" cy="1468788"/>
          </a:xfrm>
          <a:custGeom>
            <a:avLst/>
            <a:gdLst>
              <a:gd name="connsiteX0" fmla="*/ 0 w 6410960"/>
              <a:gd name="connsiteY0" fmla="*/ 365760 h 2692400"/>
              <a:gd name="connsiteX1" fmla="*/ 4582160 w 6410960"/>
              <a:gd name="connsiteY1" fmla="*/ 0 h 2692400"/>
              <a:gd name="connsiteX2" fmla="*/ 6410960 w 6410960"/>
              <a:gd name="connsiteY2" fmla="*/ 2692400 h 2692400"/>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536664 h 2863304"/>
              <a:gd name="connsiteX1" fmla="*/ 4582160 w 6410960"/>
              <a:gd name="connsiteY1" fmla="*/ 170904 h 2863304"/>
              <a:gd name="connsiteX2" fmla="*/ 6410960 w 6410960"/>
              <a:gd name="connsiteY2" fmla="*/ 2863304 h 2863304"/>
              <a:gd name="connsiteX0" fmla="*/ 0 w 6410960"/>
              <a:gd name="connsiteY0" fmla="*/ 1810595 h 2748758"/>
              <a:gd name="connsiteX1" fmla="*/ 4582160 w 6410960"/>
              <a:gd name="connsiteY1" fmla="*/ 56358 h 2748758"/>
              <a:gd name="connsiteX2" fmla="*/ 6410960 w 6410960"/>
              <a:gd name="connsiteY2" fmla="*/ 2748758 h 2748758"/>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646783 h 1584946"/>
              <a:gd name="connsiteX1" fmla="*/ 4022155 w 6410960"/>
              <a:gd name="connsiteY1" fmla="*/ 11042 h 1584946"/>
              <a:gd name="connsiteX2" fmla="*/ 6410960 w 6410960"/>
              <a:gd name="connsiteY2" fmla="*/ 1584946 h 1584946"/>
              <a:gd name="connsiteX0" fmla="*/ 0 w 6410960"/>
              <a:gd name="connsiteY0" fmla="*/ 659511 h 1597674"/>
              <a:gd name="connsiteX1" fmla="*/ 4022155 w 6410960"/>
              <a:gd name="connsiteY1" fmla="*/ 23770 h 1597674"/>
              <a:gd name="connsiteX2" fmla="*/ 6410960 w 6410960"/>
              <a:gd name="connsiteY2" fmla="*/ 1597674 h 1597674"/>
              <a:gd name="connsiteX0" fmla="*/ 0 w 6422296"/>
              <a:gd name="connsiteY0" fmla="*/ 1317755 h 1317754"/>
              <a:gd name="connsiteX1" fmla="*/ 4022155 w 6422296"/>
              <a:gd name="connsiteY1" fmla="*/ 682014 h 1317754"/>
              <a:gd name="connsiteX2" fmla="*/ 6422296 w 6422296"/>
              <a:gd name="connsiteY2" fmla="*/ 307913 h 1317754"/>
              <a:gd name="connsiteX0" fmla="*/ 0 w 6422296"/>
              <a:gd name="connsiteY0" fmla="*/ 1532637 h 1532637"/>
              <a:gd name="connsiteX1" fmla="*/ 2933960 w 6422296"/>
              <a:gd name="connsiteY1" fmla="*/ 73113 h 1532637"/>
              <a:gd name="connsiteX2" fmla="*/ 6422296 w 6422296"/>
              <a:gd name="connsiteY2" fmla="*/ 522795 h 1532637"/>
              <a:gd name="connsiteX0" fmla="*/ 0 w 6422296"/>
              <a:gd name="connsiteY0" fmla="*/ 1642332 h 1642332"/>
              <a:gd name="connsiteX1" fmla="*/ 2933960 w 6422296"/>
              <a:gd name="connsiteY1" fmla="*/ 182808 h 1642332"/>
              <a:gd name="connsiteX2" fmla="*/ 6422296 w 6422296"/>
              <a:gd name="connsiteY2" fmla="*/ 632490 h 1642332"/>
              <a:gd name="connsiteX0" fmla="*/ 0 w 6422296"/>
              <a:gd name="connsiteY0" fmla="*/ 1642332 h 1642332"/>
              <a:gd name="connsiteX1" fmla="*/ 2933960 w 6422296"/>
              <a:gd name="connsiteY1" fmla="*/ 182808 h 1642332"/>
              <a:gd name="connsiteX2" fmla="*/ 6422296 w 6422296"/>
              <a:gd name="connsiteY2" fmla="*/ 632490 h 1642332"/>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314776 h 1314776"/>
              <a:gd name="connsiteX1" fmla="*/ 2718587 w 6206923"/>
              <a:gd name="connsiteY1" fmla="*/ 20008 h 1314776"/>
              <a:gd name="connsiteX2" fmla="*/ 6206923 w 6206923"/>
              <a:gd name="connsiteY2" fmla="*/ 469690 h 1314776"/>
              <a:gd name="connsiteX0" fmla="*/ 0 w 6206923"/>
              <a:gd name="connsiteY0" fmla="*/ 1295277 h 1295277"/>
              <a:gd name="connsiteX1" fmla="*/ 2718587 w 6206923"/>
              <a:gd name="connsiteY1" fmla="*/ 509 h 1295277"/>
              <a:gd name="connsiteX2" fmla="*/ 6206923 w 6206923"/>
              <a:gd name="connsiteY2" fmla="*/ 450191 h 1295277"/>
              <a:gd name="connsiteX0" fmla="*/ 0 w 5730837"/>
              <a:gd name="connsiteY0" fmla="*/ 1340912 h 1340912"/>
              <a:gd name="connsiteX1" fmla="*/ 2718587 w 5730837"/>
              <a:gd name="connsiteY1" fmla="*/ 46144 h 1340912"/>
              <a:gd name="connsiteX2" fmla="*/ 5730837 w 5730837"/>
              <a:gd name="connsiteY2" fmla="*/ 350453 h 1340912"/>
              <a:gd name="connsiteX0" fmla="*/ 0 w 5730837"/>
              <a:gd name="connsiteY0" fmla="*/ 1378550 h 1378550"/>
              <a:gd name="connsiteX1" fmla="*/ 2718587 w 5730837"/>
              <a:gd name="connsiteY1" fmla="*/ 83782 h 1378550"/>
              <a:gd name="connsiteX2" fmla="*/ 5730837 w 5730837"/>
              <a:gd name="connsiteY2" fmla="*/ 388091 h 1378550"/>
              <a:gd name="connsiteX0" fmla="*/ 0 w 5730837"/>
              <a:gd name="connsiteY0" fmla="*/ 1463338 h 1463338"/>
              <a:gd name="connsiteX1" fmla="*/ 2401197 w 5730837"/>
              <a:gd name="connsiteY1" fmla="*/ 61963 h 1463338"/>
              <a:gd name="connsiteX2" fmla="*/ 5730837 w 5730837"/>
              <a:gd name="connsiteY2" fmla="*/ 472879 h 1463338"/>
            </a:gdLst>
            <a:ahLst/>
            <a:cxnLst>
              <a:cxn ang="0">
                <a:pos x="connsiteX0" y="connsiteY0"/>
              </a:cxn>
              <a:cxn ang="0">
                <a:pos x="connsiteX1" y="connsiteY1"/>
              </a:cxn>
              <a:cxn ang="0">
                <a:pos x="connsiteX2" y="connsiteY2"/>
              </a:cxn>
            </a:cxnLst>
            <a:rect l="l" t="t" r="r" b="b"/>
            <a:pathLst>
              <a:path w="5730837" h="1463338">
                <a:moveTo>
                  <a:pt x="0" y="1463338"/>
                </a:moveTo>
                <a:cubicBezTo>
                  <a:pt x="751621" y="736648"/>
                  <a:pt x="1446058" y="227039"/>
                  <a:pt x="2401197" y="61963"/>
                </a:cubicBezTo>
                <a:cubicBezTo>
                  <a:pt x="3356336" y="-103113"/>
                  <a:pt x="4692747" y="71005"/>
                  <a:pt x="5730837" y="472879"/>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9930445F-F436-69CF-16EB-7AD020C5C40D}"/>
              </a:ext>
            </a:extLst>
          </p:cNvPr>
          <p:cNvSpPr txBox="1"/>
          <p:nvPr/>
        </p:nvSpPr>
        <p:spPr>
          <a:xfrm>
            <a:off x="8396838" y="6389035"/>
            <a:ext cx="1338828" cy="369332"/>
          </a:xfrm>
          <a:prstGeom prst="rect">
            <a:avLst/>
          </a:prstGeom>
          <a:noFill/>
        </p:spPr>
        <p:txBody>
          <a:bodyPr wrap="none" rtlCol="0">
            <a:spAutoFit/>
          </a:bodyPr>
          <a:lstStyle/>
          <a:p>
            <a:r>
              <a:rPr lang="zh-TW" altLang="en-US"/>
              <a:t>號誌控制器</a:t>
            </a:r>
          </a:p>
        </p:txBody>
      </p:sp>
      <p:sp>
        <p:nvSpPr>
          <p:cNvPr id="18" name="文字方塊 17">
            <a:extLst>
              <a:ext uri="{FF2B5EF4-FFF2-40B4-BE49-F238E27FC236}">
                <a16:creationId xmlns:a16="http://schemas.microsoft.com/office/drawing/2014/main" id="{CECB0041-DC3A-1F02-4028-047DCA7169CE}"/>
              </a:ext>
            </a:extLst>
          </p:cNvPr>
          <p:cNvSpPr txBox="1"/>
          <p:nvPr/>
        </p:nvSpPr>
        <p:spPr>
          <a:xfrm>
            <a:off x="8196816" y="2711360"/>
            <a:ext cx="449162" cy="369332"/>
          </a:xfrm>
          <a:prstGeom prst="rect">
            <a:avLst/>
          </a:prstGeom>
          <a:noFill/>
        </p:spPr>
        <p:txBody>
          <a:bodyPr wrap="none" rtlCol="0">
            <a:spAutoFit/>
          </a:bodyPr>
          <a:lstStyle/>
          <a:p>
            <a:r>
              <a:rPr lang="en-US" altLang="zh-TW" b="1">
                <a:solidFill>
                  <a:schemeClr val="accent5">
                    <a:lumMod val="50000"/>
                  </a:schemeClr>
                </a:solidFill>
              </a:rPr>
              <a:t>5G</a:t>
            </a:r>
            <a:endParaRPr lang="zh-TW" altLang="en-US" b="1">
              <a:solidFill>
                <a:schemeClr val="accent5">
                  <a:lumMod val="50000"/>
                </a:schemeClr>
              </a:solidFill>
            </a:endParaRPr>
          </a:p>
        </p:txBody>
      </p:sp>
      <p:sp>
        <p:nvSpPr>
          <p:cNvPr id="19" name="手繪多邊形: 圖案 18">
            <a:extLst>
              <a:ext uri="{FF2B5EF4-FFF2-40B4-BE49-F238E27FC236}">
                <a16:creationId xmlns:a16="http://schemas.microsoft.com/office/drawing/2014/main" id="{38C4F7A5-536F-85F9-DB91-47C0620CEE4A}"/>
              </a:ext>
            </a:extLst>
          </p:cNvPr>
          <p:cNvSpPr/>
          <p:nvPr/>
        </p:nvSpPr>
        <p:spPr>
          <a:xfrm>
            <a:off x="9818297" y="1385665"/>
            <a:ext cx="1225775" cy="675452"/>
          </a:xfrm>
          <a:custGeom>
            <a:avLst/>
            <a:gdLst>
              <a:gd name="connsiteX0" fmla="*/ 0 w 1435100"/>
              <a:gd name="connsiteY0" fmla="*/ 914400 h 914400"/>
              <a:gd name="connsiteX1" fmla="*/ 0 w 1435100"/>
              <a:gd name="connsiteY1" fmla="*/ 177800 h 914400"/>
              <a:gd name="connsiteX2" fmla="*/ 469900 w 1435100"/>
              <a:gd name="connsiteY2" fmla="*/ 0 h 914400"/>
              <a:gd name="connsiteX3" fmla="*/ 1435100 w 1435100"/>
              <a:gd name="connsiteY3" fmla="*/ 215900 h 914400"/>
              <a:gd name="connsiteX4" fmla="*/ 1435100 w 1435100"/>
              <a:gd name="connsiteY4" fmla="*/ 914400 h 914400"/>
              <a:gd name="connsiteX5" fmla="*/ 0 w 1435100"/>
              <a:gd name="connsiteY5" fmla="*/ 914400 h 914400"/>
              <a:gd name="connsiteX0" fmla="*/ 0 w 1435100"/>
              <a:gd name="connsiteY0" fmla="*/ 1009265 h 1009265"/>
              <a:gd name="connsiteX1" fmla="*/ 0 w 1435100"/>
              <a:gd name="connsiteY1" fmla="*/ 272665 h 1009265"/>
              <a:gd name="connsiteX2" fmla="*/ 469900 w 1435100"/>
              <a:gd name="connsiteY2" fmla="*/ 94865 h 1009265"/>
              <a:gd name="connsiteX3" fmla="*/ 1435100 w 1435100"/>
              <a:gd name="connsiteY3" fmla="*/ 310765 h 1009265"/>
              <a:gd name="connsiteX4" fmla="*/ 1435100 w 1435100"/>
              <a:gd name="connsiteY4" fmla="*/ 1009265 h 1009265"/>
              <a:gd name="connsiteX5" fmla="*/ 0 w 1435100"/>
              <a:gd name="connsiteY5" fmla="*/ 1009265 h 1009265"/>
              <a:gd name="connsiteX0" fmla="*/ 0 w 1435100"/>
              <a:gd name="connsiteY0" fmla="*/ 1033295 h 1033295"/>
              <a:gd name="connsiteX1" fmla="*/ 0 w 1435100"/>
              <a:gd name="connsiteY1" fmla="*/ 296695 h 1033295"/>
              <a:gd name="connsiteX2" fmla="*/ 469900 w 1435100"/>
              <a:gd name="connsiteY2" fmla="*/ 118895 h 1033295"/>
              <a:gd name="connsiteX3" fmla="*/ 1435100 w 1435100"/>
              <a:gd name="connsiteY3" fmla="*/ 334795 h 1033295"/>
              <a:gd name="connsiteX4" fmla="*/ 1435100 w 1435100"/>
              <a:gd name="connsiteY4" fmla="*/ 1033295 h 1033295"/>
              <a:gd name="connsiteX5" fmla="*/ 0 w 1435100"/>
              <a:gd name="connsiteY5" fmla="*/ 1033295 h 1033295"/>
              <a:gd name="connsiteX0" fmla="*/ 191911 w 1627011"/>
              <a:gd name="connsiteY0" fmla="*/ 1033295 h 1033295"/>
              <a:gd name="connsiteX1" fmla="*/ 191911 w 1627011"/>
              <a:gd name="connsiteY1" fmla="*/ 296695 h 1033295"/>
              <a:gd name="connsiteX2" fmla="*/ 661811 w 1627011"/>
              <a:gd name="connsiteY2" fmla="*/ 118895 h 1033295"/>
              <a:gd name="connsiteX3" fmla="*/ 1627011 w 1627011"/>
              <a:gd name="connsiteY3" fmla="*/ 334795 h 1033295"/>
              <a:gd name="connsiteX4" fmla="*/ 1627011 w 1627011"/>
              <a:gd name="connsiteY4" fmla="*/ 1033295 h 1033295"/>
              <a:gd name="connsiteX5" fmla="*/ 191911 w 1627011"/>
              <a:gd name="connsiteY5" fmla="*/ 1033295 h 1033295"/>
              <a:gd name="connsiteX0" fmla="*/ 249299 w 1684399"/>
              <a:gd name="connsiteY0" fmla="*/ 1033295 h 1033295"/>
              <a:gd name="connsiteX1" fmla="*/ 249299 w 1684399"/>
              <a:gd name="connsiteY1" fmla="*/ 296695 h 1033295"/>
              <a:gd name="connsiteX2" fmla="*/ 719199 w 1684399"/>
              <a:gd name="connsiteY2" fmla="*/ 118895 h 1033295"/>
              <a:gd name="connsiteX3" fmla="*/ 1684399 w 1684399"/>
              <a:gd name="connsiteY3" fmla="*/ 334795 h 1033295"/>
              <a:gd name="connsiteX4" fmla="*/ 1684399 w 1684399"/>
              <a:gd name="connsiteY4" fmla="*/ 1033295 h 1033295"/>
              <a:gd name="connsiteX5" fmla="*/ 249299 w 1684399"/>
              <a:gd name="connsiteY5" fmla="*/ 1033295 h 1033295"/>
              <a:gd name="connsiteX0" fmla="*/ 249299 w 1949687"/>
              <a:gd name="connsiteY0" fmla="*/ 1033295 h 1033295"/>
              <a:gd name="connsiteX1" fmla="*/ 249299 w 1949687"/>
              <a:gd name="connsiteY1" fmla="*/ 296695 h 1033295"/>
              <a:gd name="connsiteX2" fmla="*/ 719199 w 1949687"/>
              <a:gd name="connsiteY2" fmla="*/ 118895 h 1033295"/>
              <a:gd name="connsiteX3" fmla="*/ 1684399 w 1949687"/>
              <a:gd name="connsiteY3" fmla="*/ 334795 h 1033295"/>
              <a:gd name="connsiteX4" fmla="*/ 1684399 w 1949687"/>
              <a:gd name="connsiteY4" fmla="*/ 1033295 h 1033295"/>
              <a:gd name="connsiteX5" fmla="*/ 249299 w 1949687"/>
              <a:gd name="connsiteY5" fmla="*/ 1033295 h 1033295"/>
              <a:gd name="connsiteX0" fmla="*/ 249299 w 2072614"/>
              <a:gd name="connsiteY0" fmla="*/ 1033295 h 1033295"/>
              <a:gd name="connsiteX1" fmla="*/ 249299 w 2072614"/>
              <a:gd name="connsiteY1" fmla="*/ 296695 h 1033295"/>
              <a:gd name="connsiteX2" fmla="*/ 719199 w 2072614"/>
              <a:gd name="connsiteY2" fmla="*/ 118895 h 1033295"/>
              <a:gd name="connsiteX3" fmla="*/ 1684399 w 2072614"/>
              <a:gd name="connsiteY3" fmla="*/ 334795 h 1033295"/>
              <a:gd name="connsiteX4" fmla="*/ 1684399 w 2072614"/>
              <a:gd name="connsiteY4" fmla="*/ 1033295 h 1033295"/>
              <a:gd name="connsiteX5" fmla="*/ 249299 w 2072614"/>
              <a:gd name="connsiteY5" fmla="*/ 1033295 h 1033295"/>
              <a:gd name="connsiteX0" fmla="*/ 249299 w 2072614"/>
              <a:gd name="connsiteY0" fmla="*/ 1108953 h 1108953"/>
              <a:gd name="connsiteX1" fmla="*/ 249299 w 2072614"/>
              <a:gd name="connsiteY1" fmla="*/ 372353 h 1108953"/>
              <a:gd name="connsiteX2" fmla="*/ 719199 w 2072614"/>
              <a:gd name="connsiteY2" fmla="*/ 194553 h 1108953"/>
              <a:gd name="connsiteX3" fmla="*/ 1684399 w 2072614"/>
              <a:gd name="connsiteY3" fmla="*/ 410453 h 1108953"/>
              <a:gd name="connsiteX4" fmla="*/ 1684399 w 2072614"/>
              <a:gd name="connsiteY4" fmla="*/ 1108953 h 1108953"/>
              <a:gd name="connsiteX5" fmla="*/ 249299 w 2072614"/>
              <a:gd name="connsiteY5" fmla="*/ 1108953 h 1108953"/>
              <a:gd name="connsiteX0" fmla="*/ 249299 w 2072614"/>
              <a:gd name="connsiteY0" fmla="*/ 1273261 h 1273261"/>
              <a:gd name="connsiteX1" fmla="*/ 249299 w 2072614"/>
              <a:gd name="connsiteY1" fmla="*/ 536661 h 1273261"/>
              <a:gd name="connsiteX2" fmla="*/ 719199 w 2072614"/>
              <a:gd name="connsiteY2" fmla="*/ 358861 h 1273261"/>
              <a:gd name="connsiteX3" fmla="*/ 1684399 w 2072614"/>
              <a:gd name="connsiteY3" fmla="*/ 574761 h 1273261"/>
              <a:gd name="connsiteX4" fmla="*/ 1684399 w 2072614"/>
              <a:gd name="connsiteY4" fmla="*/ 1273261 h 1273261"/>
              <a:gd name="connsiteX5" fmla="*/ 249299 w 2072614"/>
              <a:gd name="connsiteY5" fmla="*/ 1273261 h 1273261"/>
              <a:gd name="connsiteX0" fmla="*/ 249299 w 2072614"/>
              <a:gd name="connsiteY0" fmla="*/ 1259293 h 1259293"/>
              <a:gd name="connsiteX1" fmla="*/ 249299 w 2072614"/>
              <a:gd name="connsiteY1" fmla="*/ 522693 h 1259293"/>
              <a:gd name="connsiteX2" fmla="*/ 719199 w 2072614"/>
              <a:gd name="connsiteY2" fmla="*/ 344893 h 1259293"/>
              <a:gd name="connsiteX3" fmla="*/ 1684399 w 2072614"/>
              <a:gd name="connsiteY3" fmla="*/ 560793 h 1259293"/>
              <a:gd name="connsiteX4" fmla="*/ 1684399 w 2072614"/>
              <a:gd name="connsiteY4" fmla="*/ 1259293 h 1259293"/>
              <a:gd name="connsiteX5" fmla="*/ 249299 w 2072614"/>
              <a:gd name="connsiteY5" fmla="*/ 1259293 h 1259293"/>
              <a:gd name="connsiteX0" fmla="*/ 249299 w 2072614"/>
              <a:gd name="connsiteY0" fmla="*/ 1254692 h 1254692"/>
              <a:gd name="connsiteX1" fmla="*/ 249299 w 2072614"/>
              <a:gd name="connsiteY1" fmla="*/ 518092 h 1254692"/>
              <a:gd name="connsiteX2" fmla="*/ 719199 w 2072614"/>
              <a:gd name="connsiteY2" fmla="*/ 340292 h 1254692"/>
              <a:gd name="connsiteX3" fmla="*/ 1684399 w 2072614"/>
              <a:gd name="connsiteY3" fmla="*/ 556192 h 1254692"/>
              <a:gd name="connsiteX4" fmla="*/ 1684399 w 2072614"/>
              <a:gd name="connsiteY4" fmla="*/ 1254692 h 1254692"/>
              <a:gd name="connsiteX5" fmla="*/ 249299 w 2072614"/>
              <a:gd name="connsiteY5" fmla="*/ 1254692 h 1254692"/>
              <a:gd name="connsiteX0" fmla="*/ 249299 w 2072614"/>
              <a:gd name="connsiteY0" fmla="*/ 1254692 h 1254692"/>
              <a:gd name="connsiteX1" fmla="*/ 249299 w 2072614"/>
              <a:gd name="connsiteY1" fmla="*/ 518092 h 1254692"/>
              <a:gd name="connsiteX2" fmla="*/ 719199 w 2072614"/>
              <a:gd name="connsiteY2" fmla="*/ 340292 h 1254692"/>
              <a:gd name="connsiteX3" fmla="*/ 1684399 w 2072614"/>
              <a:gd name="connsiteY3" fmla="*/ 556192 h 1254692"/>
              <a:gd name="connsiteX4" fmla="*/ 1684399 w 2072614"/>
              <a:gd name="connsiteY4" fmla="*/ 1254692 h 1254692"/>
              <a:gd name="connsiteX5" fmla="*/ 249299 w 2072614"/>
              <a:gd name="connsiteY5" fmla="*/ 1254692 h 1254692"/>
              <a:gd name="connsiteX0" fmla="*/ 249299 w 2072614"/>
              <a:gd name="connsiteY0" fmla="*/ 1254692 h 1254692"/>
              <a:gd name="connsiteX1" fmla="*/ 249299 w 2072614"/>
              <a:gd name="connsiteY1" fmla="*/ 518092 h 1254692"/>
              <a:gd name="connsiteX2" fmla="*/ 719199 w 2072614"/>
              <a:gd name="connsiteY2" fmla="*/ 340292 h 1254692"/>
              <a:gd name="connsiteX3" fmla="*/ 1684399 w 2072614"/>
              <a:gd name="connsiteY3" fmla="*/ 556192 h 1254692"/>
              <a:gd name="connsiteX4" fmla="*/ 1684399 w 2072614"/>
              <a:gd name="connsiteY4" fmla="*/ 1254692 h 1254692"/>
              <a:gd name="connsiteX5" fmla="*/ 249299 w 2072614"/>
              <a:gd name="connsiteY5" fmla="*/ 1254692 h 1254692"/>
              <a:gd name="connsiteX0" fmla="*/ 249299 w 2013028"/>
              <a:gd name="connsiteY0" fmla="*/ 1254692 h 1254692"/>
              <a:gd name="connsiteX1" fmla="*/ 249299 w 2013028"/>
              <a:gd name="connsiteY1" fmla="*/ 518092 h 1254692"/>
              <a:gd name="connsiteX2" fmla="*/ 719199 w 2013028"/>
              <a:gd name="connsiteY2" fmla="*/ 340292 h 1254692"/>
              <a:gd name="connsiteX3" fmla="*/ 1684399 w 2013028"/>
              <a:gd name="connsiteY3" fmla="*/ 556192 h 1254692"/>
              <a:gd name="connsiteX4" fmla="*/ 1684399 w 2013028"/>
              <a:gd name="connsiteY4" fmla="*/ 1254692 h 1254692"/>
              <a:gd name="connsiteX5" fmla="*/ 249299 w 2013028"/>
              <a:gd name="connsiteY5" fmla="*/ 1254692 h 1254692"/>
              <a:gd name="connsiteX0" fmla="*/ 249299 w 2042361"/>
              <a:gd name="connsiteY0" fmla="*/ 1254692 h 1254692"/>
              <a:gd name="connsiteX1" fmla="*/ 249299 w 2042361"/>
              <a:gd name="connsiteY1" fmla="*/ 518092 h 1254692"/>
              <a:gd name="connsiteX2" fmla="*/ 719199 w 2042361"/>
              <a:gd name="connsiteY2" fmla="*/ 340292 h 1254692"/>
              <a:gd name="connsiteX3" fmla="*/ 1684399 w 2042361"/>
              <a:gd name="connsiteY3" fmla="*/ 556192 h 1254692"/>
              <a:gd name="connsiteX4" fmla="*/ 1684399 w 2042361"/>
              <a:gd name="connsiteY4" fmla="*/ 1254692 h 1254692"/>
              <a:gd name="connsiteX5" fmla="*/ 249299 w 2042361"/>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7847" h="1254692">
                <a:moveTo>
                  <a:pt x="249299" y="1254692"/>
                </a:moveTo>
                <a:cubicBezTo>
                  <a:pt x="33399" y="1148859"/>
                  <a:pt x="-182501" y="750925"/>
                  <a:pt x="249299" y="518092"/>
                </a:cubicBezTo>
                <a:cubicBezTo>
                  <a:pt x="359366" y="268326"/>
                  <a:pt x="482132" y="225993"/>
                  <a:pt x="719199" y="340292"/>
                </a:cubicBezTo>
                <a:cubicBezTo>
                  <a:pt x="875832" y="-83041"/>
                  <a:pt x="1616666" y="-214275"/>
                  <a:pt x="1684399" y="556192"/>
                </a:cubicBezTo>
                <a:cubicBezTo>
                  <a:pt x="2103499" y="598525"/>
                  <a:pt x="2205099" y="1136159"/>
                  <a:pt x="1684399" y="1254692"/>
                </a:cubicBezTo>
                <a:lnTo>
                  <a:pt x="249299" y="1254692"/>
                </a:lnTo>
                <a:close/>
              </a:path>
            </a:pathLst>
          </a:cu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05ECE5C-C093-A55C-D5EA-528C25614C1E}"/>
              </a:ext>
            </a:extLst>
          </p:cNvPr>
          <p:cNvSpPr txBox="1"/>
          <p:nvPr/>
        </p:nvSpPr>
        <p:spPr>
          <a:xfrm>
            <a:off x="9646354" y="2150135"/>
            <a:ext cx="1569660" cy="369332"/>
          </a:xfrm>
          <a:prstGeom prst="rect">
            <a:avLst/>
          </a:prstGeom>
          <a:noFill/>
        </p:spPr>
        <p:txBody>
          <a:bodyPr wrap="none" rtlCol="0">
            <a:spAutoFit/>
          </a:bodyPr>
          <a:lstStyle/>
          <a:p>
            <a:r>
              <a:rPr lang="zh-TW" altLang="en-US"/>
              <a:t>雲端管理平台</a:t>
            </a:r>
          </a:p>
        </p:txBody>
      </p:sp>
      <p:sp>
        <p:nvSpPr>
          <p:cNvPr id="21" name="手繪多邊形: 圖案 20">
            <a:extLst>
              <a:ext uri="{FF2B5EF4-FFF2-40B4-BE49-F238E27FC236}">
                <a16:creationId xmlns:a16="http://schemas.microsoft.com/office/drawing/2014/main" id="{365CE964-4EEB-E4A6-A5E2-E03C8D04DF42}"/>
              </a:ext>
            </a:extLst>
          </p:cNvPr>
          <p:cNvSpPr/>
          <p:nvPr/>
        </p:nvSpPr>
        <p:spPr>
          <a:xfrm>
            <a:off x="7291062" y="1889760"/>
            <a:ext cx="2452377" cy="2729797"/>
          </a:xfrm>
          <a:custGeom>
            <a:avLst/>
            <a:gdLst>
              <a:gd name="connsiteX0" fmla="*/ 0 w 1574800"/>
              <a:gd name="connsiteY0" fmla="*/ 3545840 h 3545840"/>
              <a:gd name="connsiteX1" fmla="*/ 71120 w 1574800"/>
              <a:gd name="connsiteY1" fmla="*/ 619760 h 3545840"/>
              <a:gd name="connsiteX2" fmla="*/ 1574800 w 1574800"/>
              <a:gd name="connsiteY2" fmla="*/ 0 h 3545840"/>
              <a:gd name="connsiteX0" fmla="*/ 0 w 1574800"/>
              <a:gd name="connsiteY0" fmla="*/ 3545840 h 3545840"/>
              <a:gd name="connsiteX1" fmla="*/ 579120 w 1574800"/>
              <a:gd name="connsiteY1" fmla="*/ 944880 h 3545840"/>
              <a:gd name="connsiteX2" fmla="*/ 1574800 w 1574800"/>
              <a:gd name="connsiteY2" fmla="*/ 0 h 3545840"/>
              <a:gd name="connsiteX0" fmla="*/ 0 w 1574800"/>
              <a:gd name="connsiteY0" fmla="*/ 3545840 h 3545840"/>
              <a:gd name="connsiteX1" fmla="*/ 579120 w 1574800"/>
              <a:gd name="connsiteY1" fmla="*/ 944880 h 3545840"/>
              <a:gd name="connsiteX2" fmla="*/ 1574800 w 1574800"/>
              <a:gd name="connsiteY2" fmla="*/ 0 h 3545840"/>
              <a:gd name="connsiteX0" fmla="*/ 0 w 1574800"/>
              <a:gd name="connsiteY0" fmla="*/ 3545840 h 3545840"/>
              <a:gd name="connsiteX1" fmla="*/ 579120 w 1574800"/>
              <a:gd name="connsiteY1" fmla="*/ 944880 h 3545840"/>
              <a:gd name="connsiteX2" fmla="*/ 1574800 w 1574800"/>
              <a:gd name="connsiteY2" fmla="*/ 0 h 3545840"/>
              <a:gd name="connsiteX0" fmla="*/ 0 w 7851052"/>
              <a:gd name="connsiteY0" fmla="*/ 1590040 h 1590040"/>
              <a:gd name="connsiteX1" fmla="*/ 6855372 w 7851052"/>
              <a:gd name="connsiteY1" fmla="*/ 944880 h 1590040"/>
              <a:gd name="connsiteX2" fmla="*/ 7851052 w 7851052"/>
              <a:gd name="connsiteY2" fmla="*/ 0 h 1590040"/>
              <a:gd name="connsiteX0" fmla="*/ 0 w 7851052"/>
              <a:gd name="connsiteY0" fmla="*/ 2077747 h 2077747"/>
              <a:gd name="connsiteX1" fmla="*/ 2360766 w 7851052"/>
              <a:gd name="connsiteY1" fmla="*/ 175287 h 2077747"/>
              <a:gd name="connsiteX2" fmla="*/ 7851052 w 7851052"/>
              <a:gd name="connsiteY2" fmla="*/ 487707 h 2077747"/>
              <a:gd name="connsiteX0" fmla="*/ 0 w 7851052"/>
              <a:gd name="connsiteY0" fmla="*/ 2077747 h 2077747"/>
              <a:gd name="connsiteX1" fmla="*/ 2360766 w 7851052"/>
              <a:gd name="connsiteY1" fmla="*/ 175287 h 2077747"/>
              <a:gd name="connsiteX2" fmla="*/ 7851052 w 7851052"/>
              <a:gd name="connsiteY2" fmla="*/ 487707 h 2077747"/>
              <a:gd name="connsiteX0" fmla="*/ 0 w 7851052"/>
              <a:gd name="connsiteY0" fmla="*/ 2077747 h 2077747"/>
              <a:gd name="connsiteX1" fmla="*/ 2360766 w 7851052"/>
              <a:gd name="connsiteY1" fmla="*/ 175287 h 2077747"/>
              <a:gd name="connsiteX2" fmla="*/ 7851052 w 7851052"/>
              <a:gd name="connsiteY2" fmla="*/ 487707 h 2077747"/>
              <a:gd name="connsiteX0" fmla="*/ 0 w 7851052"/>
              <a:gd name="connsiteY0" fmla="*/ 1986434 h 1986434"/>
              <a:gd name="connsiteX1" fmla="*/ 2360766 w 7851052"/>
              <a:gd name="connsiteY1" fmla="*/ 83974 h 1986434"/>
              <a:gd name="connsiteX2" fmla="*/ 7851052 w 7851052"/>
              <a:gd name="connsiteY2" fmla="*/ 396394 h 1986434"/>
              <a:gd name="connsiteX0" fmla="*/ 0 w 7851052"/>
              <a:gd name="connsiteY0" fmla="*/ 1923729 h 1923729"/>
              <a:gd name="connsiteX1" fmla="*/ 2360766 w 7851052"/>
              <a:gd name="connsiteY1" fmla="*/ 21269 h 1923729"/>
              <a:gd name="connsiteX2" fmla="*/ 7851052 w 7851052"/>
              <a:gd name="connsiteY2" fmla="*/ 333689 h 1923729"/>
              <a:gd name="connsiteX0" fmla="*/ 0 w 7851052"/>
              <a:gd name="connsiteY0" fmla="*/ 2016510 h 2016510"/>
              <a:gd name="connsiteX1" fmla="*/ 2360766 w 7851052"/>
              <a:gd name="connsiteY1" fmla="*/ 114050 h 2016510"/>
              <a:gd name="connsiteX2" fmla="*/ 4905939 w 7851052"/>
              <a:gd name="connsiteY2" fmla="*/ 238510 h 2016510"/>
              <a:gd name="connsiteX3" fmla="*/ 7851052 w 7851052"/>
              <a:gd name="connsiteY3" fmla="*/ 426470 h 2016510"/>
              <a:gd name="connsiteX0" fmla="*/ 0 w 7851052"/>
              <a:gd name="connsiteY0" fmla="*/ 2168325 h 2168325"/>
              <a:gd name="connsiteX1" fmla="*/ 2360766 w 7851052"/>
              <a:gd name="connsiteY1" fmla="*/ 265865 h 2168325"/>
              <a:gd name="connsiteX2" fmla="*/ 4932934 w 7851052"/>
              <a:gd name="connsiteY2" fmla="*/ 47425 h 2168325"/>
              <a:gd name="connsiteX3" fmla="*/ 7851052 w 7851052"/>
              <a:gd name="connsiteY3" fmla="*/ 578285 h 2168325"/>
              <a:gd name="connsiteX0" fmla="*/ 0 w 7837555"/>
              <a:gd name="connsiteY0" fmla="*/ 2088470 h 2088470"/>
              <a:gd name="connsiteX1" fmla="*/ 2347269 w 7837555"/>
              <a:gd name="connsiteY1" fmla="*/ 262210 h 2088470"/>
              <a:gd name="connsiteX2" fmla="*/ 4919437 w 7837555"/>
              <a:gd name="connsiteY2" fmla="*/ 43770 h 2088470"/>
              <a:gd name="connsiteX3" fmla="*/ 7837555 w 7837555"/>
              <a:gd name="connsiteY3" fmla="*/ 574630 h 2088470"/>
              <a:gd name="connsiteX0" fmla="*/ 0 w 7837555"/>
              <a:gd name="connsiteY0" fmla="*/ 2088470 h 2088470"/>
              <a:gd name="connsiteX1" fmla="*/ 2347269 w 7837555"/>
              <a:gd name="connsiteY1" fmla="*/ 262210 h 2088470"/>
              <a:gd name="connsiteX2" fmla="*/ 4919437 w 7837555"/>
              <a:gd name="connsiteY2" fmla="*/ 43770 h 2088470"/>
              <a:gd name="connsiteX3" fmla="*/ 7837555 w 7837555"/>
              <a:gd name="connsiteY3" fmla="*/ 574630 h 2088470"/>
              <a:gd name="connsiteX0" fmla="*/ 0 w 7837555"/>
              <a:gd name="connsiteY0" fmla="*/ 2143259 h 2143259"/>
              <a:gd name="connsiteX1" fmla="*/ 2347269 w 7837555"/>
              <a:gd name="connsiteY1" fmla="*/ 316999 h 2143259"/>
              <a:gd name="connsiteX2" fmla="*/ 4919437 w 7837555"/>
              <a:gd name="connsiteY2" fmla="*/ 98559 h 2143259"/>
              <a:gd name="connsiteX3" fmla="*/ 7837555 w 7837555"/>
              <a:gd name="connsiteY3" fmla="*/ 629419 h 2143259"/>
              <a:gd name="connsiteX0" fmla="*/ 0 w 7837555"/>
              <a:gd name="connsiteY0" fmla="*/ 2111317 h 2111317"/>
              <a:gd name="connsiteX1" fmla="*/ 2347269 w 7837555"/>
              <a:gd name="connsiteY1" fmla="*/ 285057 h 2111317"/>
              <a:gd name="connsiteX2" fmla="*/ 4919437 w 7837555"/>
              <a:gd name="connsiteY2" fmla="*/ 66617 h 2111317"/>
              <a:gd name="connsiteX3" fmla="*/ 7837555 w 7837555"/>
              <a:gd name="connsiteY3" fmla="*/ 597477 h 2111317"/>
              <a:gd name="connsiteX0" fmla="*/ 0 w 7837555"/>
              <a:gd name="connsiteY0" fmla="*/ 2044703 h 2044703"/>
              <a:gd name="connsiteX1" fmla="*/ 1575993 w 7837555"/>
              <a:gd name="connsiteY1" fmla="*/ 537757 h 2044703"/>
              <a:gd name="connsiteX2" fmla="*/ 4919437 w 7837555"/>
              <a:gd name="connsiteY2" fmla="*/ 3 h 2044703"/>
              <a:gd name="connsiteX3" fmla="*/ 7837555 w 7837555"/>
              <a:gd name="connsiteY3" fmla="*/ 530863 h 2044703"/>
              <a:gd name="connsiteX0" fmla="*/ 0 w 7837555"/>
              <a:gd name="connsiteY0" fmla="*/ 2108428 h 2108428"/>
              <a:gd name="connsiteX1" fmla="*/ 1575993 w 7837555"/>
              <a:gd name="connsiteY1" fmla="*/ 238625 h 2108428"/>
              <a:gd name="connsiteX2" fmla="*/ 4919437 w 7837555"/>
              <a:gd name="connsiteY2" fmla="*/ 63728 h 2108428"/>
              <a:gd name="connsiteX3" fmla="*/ 7837555 w 7837555"/>
              <a:gd name="connsiteY3" fmla="*/ 594588 h 2108428"/>
              <a:gd name="connsiteX0" fmla="*/ 0 w 7837555"/>
              <a:gd name="connsiteY0" fmla="*/ 1937001 h 1937001"/>
              <a:gd name="connsiteX1" fmla="*/ 1575993 w 7837555"/>
              <a:gd name="connsiteY1" fmla="*/ 67198 h 1937001"/>
              <a:gd name="connsiteX2" fmla="*/ 7837555 w 7837555"/>
              <a:gd name="connsiteY2" fmla="*/ 423161 h 1937001"/>
              <a:gd name="connsiteX0" fmla="*/ 0 w 7837555"/>
              <a:gd name="connsiteY0" fmla="*/ 2108819 h 2108819"/>
              <a:gd name="connsiteX1" fmla="*/ 1575993 w 7837555"/>
              <a:gd name="connsiteY1" fmla="*/ 239016 h 2108819"/>
              <a:gd name="connsiteX2" fmla="*/ 7837555 w 7837555"/>
              <a:gd name="connsiteY2" fmla="*/ 594979 h 2108819"/>
              <a:gd name="connsiteX0" fmla="*/ 0 w 7837555"/>
              <a:gd name="connsiteY0" fmla="*/ 2108819 h 2108819"/>
              <a:gd name="connsiteX1" fmla="*/ 1575993 w 7837555"/>
              <a:gd name="connsiteY1" fmla="*/ 239016 h 2108819"/>
              <a:gd name="connsiteX2" fmla="*/ 7837555 w 7837555"/>
              <a:gd name="connsiteY2" fmla="*/ 594979 h 2108819"/>
              <a:gd name="connsiteX0" fmla="*/ 0 w 7837555"/>
              <a:gd name="connsiteY0" fmla="*/ 2147714 h 2147714"/>
              <a:gd name="connsiteX1" fmla="*/ 1575993 w 7837555"/>
              <a:gd name="connsiteY1" fmla="*/ 277911 h 2147714"/>
              <a:gd name="connsiteX2" fmla="*/ 7837555 w 7837555"/>
              <a:gd name="connsiteY2" fmla="*/ 633874 h 2147714"/>
              <a:gd name="connsiteX0" fmla="*/ 0 w 7837555"/>
              <a:gd name="connsiteY0" fmla="*/ 2102979 h 2102979"/>
              <a:gd name="connsiteX1" fmla="*/ 1575993 w 7837555"/>
              <a:gd name="connsiteY1" fmla="*/ 233176 h 2102979"/>
              <a:gd name="connsiteX2" fmla="*/ 7837555 w 7837555"/>
              <a:gd name="connsiteY2" fmla="*/ 589139 h 2102979"/>
              <a:gd name="connsiteX0" fmla="*/ 3683845 w 6290184"/>
              <a:gd name="connsiteY0" fmla="*/ 3267752 h 3267752"/>
              <a:gd name="connsiteX1" fmla="*/ 28622 w 6290184"/>
              <a:gd name="connsiteY1" fmla="*/ 181992 h 3267752"/>
              <a:gd name="connsiteX2" fmla="*/ 6290184 w 6290184"/>
              <a:gd name="connsiteY2" fmla="*/ 537955 h 3267752"/>
              <a:gd name="connsiteX0" fmla="*/ 0 w 2606339"/>
              <a:gd name="connsiteY0" fmla="*/ 2729797 h 2729797"/>
              <a:gd name="connsiteX1" fmla="*/ 2606339 w 2606339"/>
              <a:gd name="connsiteY1" fmla="*/ 0 h 2729797"/>
              <a:gd name="connsiteX0" fmla="*/ 0 w 2606339"/>
              <a:gd name="connsiteY0" fmla="*/ 2729797 h 2729797"/>
              <a:gd name="connsiteX1" fmla="*/ 2606339 w 2606339"/>
              <a:gd name="connsiteY1" fmla="*/ 0 h 2729797"/>
              <a:gd name="connsiteX0" fmla="*/ 0 w 2606339"/>
              <a:gd name="connsiteY0" fmla="*/ 2729797 h 2729797"/>
              <a:gd name="connsiteX1" fmla="*/ 2606339 w 2606339"/>
              <a:gd name="connsiteY1" fmla="*/ 0 h 2729797"/>
            </a:gdLst>
            <a:ahLst/>
            <a:cxnLst>
              <a:cxn ang="0">
                <a:pos x="connsiteX0" y="connsiteY0"/>
              </a:cxn>
              <a:cxn ang="0">
                <a:pos x="connsiteX1" y="connsiteY1"/>
              </a:cxn>
            </a:cxnLst>
            <a:rect l="l" t="t" r="r" b="b"/>
            <a:pathLst>
              <a:path w="2606339" h="2729797">
                <a:moveTo>
                  <a:pt x="0" y="2729797"/>
                </a:moveTo>
                <a:cubicBezTo>
                  <a:pt x="424229" y="457993"/>
                  <a:pt x="1324025" y="559736"/>
                  <a:pt x="2606339" y="0"/>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片 23">
            <a:extLst>
              <a:ext uri="{FF2B5EF4-FFF2-40B4-BE49-F238E27FC236}">
                <a16:creationId xmlns:a16="http://schemas.microsoft.com/office/drawing/2014/main" id="{FF3B67D9-914C-A21C-E4D7-70D2DCABA5A9}"/>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426709" flipV="1">
            <a:off x="6739746" y="5025991"/>
            <a:ext cx="483017" cy="57233"/>
          </a:xfrm>
          <a:prstGeom prst="rect">
            <a:avLst/>
          </a:prstGeom>
        </p:spPr>
      </p:pic>
      <p:pic>
        <p:nvPicPr>
          <p:cNvPr id="26" name="圖片 25">
            <a:extLst>
              <a:ext uri="{FF2B5EF4-FFF2-40B4-BE49-F238E27FC236}">
                <a16:creationId xmlns:a16="http://schemas.microsoft.com/office/drawing/2014/main" id="{B4B06048-A5D4-2CDC-BEBA-5E69D436330F}"/>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4173291">
            <a:off x="6739746" y="4407008"/>
            <a:ext cx="483017" cy="57233"/>
          </a:xfrm>
          <a:prstGeom prst="rect">
            <a:avLst/>
          </a:prstGeom>
        </p:spPr>
      </p:pic>
      <p:pic>
        <p:nvPicPr>
          <p:cNvPr id="27" name="圖片 26">
            <a:extLst>
              <a:ext uri="{FF2B5EF4-FFF2-40B4-BE49-F238E27FC236}">
                <a16:creationId xmlns:a16="http://schemas.microsoft.com/office/drawing/2014/main" id="{0553E29C-FC0B-0308-4FF4-42DF0E6040EC}"/>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426709" flipH="1">
            <a:off x="7184196" y="4407008"/>
            <a:ext cx="483017" cy="57233"/>
          </a:xfrm>
          <a:prstGeom prst="rect">
            <a:avLst/>
          </a:prstGeom>
        </p:spPr>
      </p:pic>
      <p:cxnSp>
        <p:nvCxnSpPr>
          <p:cNvPr id="30" name="接點: 肘形 29">
            <a:extLst>
              <a:ext uri="{FF2B5EF4-FFF2-40B4-BE49-F238E27FC236}">
                <a16:creationId xmlns:a16="http://schemas.microsoft.com/office/drawing/2014/main" id="{EF93FC29-0371-CBFC-DED7-6E8E4F405D5C}"/>
              </a:ext>
            </a:extLst>
          </p:cNvPr>
          <p:cNvCxnSpPr>
            <a:cxnSpLocks/>
            <a:endCxn id="15" idx="2"/>
          </p:cNvCxnSpPr>
          <p:nvPr/>
        </p:nvCxnSpPr>
        <p:spPr>
          <a:xfrm rot="16200000" flipV="1">
            <a:off x="1220580" y="2868280"/>
            <a:ext cx="334758" cy="2905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圖片 40">
            <a:extLst>
              <a:ext uri="{FF2B5EF4-FFF2-40B4-BE49-F238E27FC236}">
                <a16:creationId xmlns:a16="http://schemas.microsoft.com/office/drawing/2014/main" id="{B6F22134-FFCF-2E92-32E5-6F1DE5205B6A}"/>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858064">
            <a:off x="3432075" y="3069767"/>
            <a:ext cx="533917" cy="533917"/>
          </a:xfrm>
          <a:prstGeom prst="rect">
            <a:avLst/>
          </a:prstGeom>
        </p:spPr>
      </p:pic>
      <p:pic>
        <p:nvPicPr>
          <p:cNvPr id="51" name="圖片 50">
            <a:extLst>
              <a:ext uri="{FF2B5EF4-FFF2-40B4-BE49-F238E27FC236}">
                <a16:creationId xmlns:a16="http://schemas.microsoft.com/office/drawing/2014/main" id="{A1566F3D-F36B-4274-43FA-23C0C384A3E6}"/>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44251" y="3655416"/>
            <a:ext cx="625468" cy="625468"/>
          </a:xfrm>
          <a:prstGeom prst="rect">
            <a:avLst/>
          </a:prstGeom>
        </p:spPr>
      </p:pic>
      <p:sp>
        <p:nvSpPr>
          <p:cNvPr id="52" name="文字方塊 51">
            <a:extLst>
              <a:ext uri="{FF2B5EF4-FFF2-40B4-BE49-F238E27FC236}">
                <a16:creationId xmlns:a16="http://schemas.microsoft.com/office/drawing/2014/main" id="{691CC7D3-47FC-B0A0-2FDB-14B292B74DBB}"/>
              </a:ext>
            </a:extLst>
          </p:cNvPr>
          <p:cNvSpPr txBox="1"/>
          <p:nvPr/>
        </p:nvSpPr>
        <p:spPr>
          <a:xfrm>
            <a:off x="6099481" y="3034267"/>
            <a:ext cx="644770" cy="369332"/>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solidFill>
                  <a:schemeClr val="tx1"/>
                </a:solidFill>
              </a:rPr>
              <a:t>光達</a:t>
            </a:r>
            <a:endParaRPr lang="en-US" altLang="zh-TW">
              <a:solidFill>
                <a:schemeClr val="tx1"/>
              </a:solidFill>
            </a:endParaRPr>
          </a:p>
        </p:txBody>
      </p:sp>
      <p:cxnSp>
        <p:nvCxnSpPr>
          <p:cNvPr id="53" name="直線單箭頭接點 52">
            <a:extLst>
              <a:ext uri="{FF2B5EF4-FFF2-40B4-BE49-F238E27FC236}">
                <a16:creationId xmlns:a16="http://schemas.microsoft.com/office/drawing/2014/main" id="{4993F730-1751-A007-177F-B7C7322CEA39}"/>
              </a:ext>
            </a:extLst>
          </p:cNvPr>
          <p:cNvCxnSpPr>
            <a:cxnSpLocks/>
            <a:stCxn id="51" idx="0"/>
            <a:endCxn id="52" idx="2"/>
          </p:cNvCxnSpPr>
          <p:nvPr/>
        </p:nvCxnSpPr>
        <p:spPr>
          <a:xfrm flipH="1" flipV="1">
            <a:off x="6421866" y="3403599"/>
            <a:ext cx="635119" cy="251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手繪多邊形: 圖案 27">
            <a:extLst>
              <a:ext uri="{FF2B5EF4-FFF2-40B4-BE49-F238E27FC236}">
                <a16:creationId xmlns:a16="http://schemas.microsoft.com/office/drawing/2014/main" id="{C3CBEBAF-CA00-CEC9-57A7-31A7E36CF732}"/>
              </a:ext>
            </a:extLst>
          </p:cNvPr>
          <p:cNvSpPr/>
          <p:nvPr/>
        </p:nvSpPr>
        <p:spPr>
          <a:xfrm rot="3755708" flipV="1">
            <a:off x="4051538" y="3016765"/>
            <a:ext cx="2528483" cy="2507178"/>
          </a:xfrm>
          <a:custGeom>
            <a:avLst/>
            <a:gdLst>
              <a:gd name="connsiteX0" fmla="*/ 0 w 6410960"/>
              <a:gd name="connsiteY0" fmla="*/ 365760 h 2692400"/>
              <a:gd name="connsiteX1" fmla="*/ 4582160 w 6410960"/>
              <a:gd name="connsiteY1" fmla="*/ 0 h 2692400"/>
              <a:gd name="connsiteX2" fmla="*/ 6410960 w 6410960"/>
              <a:gd name="connsiteY2" fmla="*/ 2692400 h 2692400"/>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536664 h 2863304"/>
              <a:gd name="connsiteX1" fmla="*/ 4582160 w 6410960"/>
              <a:gd name="connsiteY1" fmla="*/ 170904 h 2863304"/>
              <a:gd name="connsiteX2" fmla="*/ 6410960 w 6410960"/>
              <a:gd name="connsiteY2" fmla="*/ 2863304 h 2863304"/>
              <a:gd name="connsiteX0" fmla="*/ 0 w 4888628"/>
              <a:gd name="connsiteY0" fmla="*/ 536664 h 16070727"/>
              <a:gd name="connsiteX1" fmla="*/ 4582160 w 4888628"/>
              <a:gd name="connsiteY1" fmla="*/ 170904 h 16070727"/>
              <a:gd name="connsiteX2" fmla="*/ 3713076 w 4888628"/>
              <a:gd name="connsiteY2" fmla="*/ 16070727 h 16070727"/>
              <a:gd name="connsiteX0" fmla="*/ 0 w 3958019"/>
              <a:gd name="connsiteY0" fmla="*/ 137023 h 15671086"/>
              <a:gd name="connsiteX1" fmla="*/ 3439365 w 3958019"/>
              <a:gd name="connsiteY1" fmla="*/ 738307 h 15671086"/>
              <a:gd name="connsiteX2" fmla="*/ 3713076 w 3958019"/>
              <a:gd name="connsiteY2" fmla="*/ 15671086 h 15671086"/>
              <a:gd name="connsiteX0" fmla="*/ 0 w 3958019"/>
              <a:gd name="connsiteY0" fmla="*/ 1748799 h 17282862"/>
              <a:gd name="connsiteX1" fmla="*/ 3439365 w 3958019"/>
              <a:gd name="connsiteY1" fmla="*/ 2350083 h 17282862"/>
              <a:gd name="connsiteX2" fmla="*/ 3713076 w 3958019"/>
              <a:gd name="connsiteY2" fmla="*/ 17282862 h 17282862"/>
              <a:gd name="connsiteX0" fmla="*/ 0 w 3958019"/>
              <a:gd name="connsiteY0" fmla="*/ 137023 h 15671086"/>
              <a:gd name="connsiteX1" fmla="*/ 3439365 w 3958019"/>
              <a:gd name="connsiteY1" fmla="*/ 738307 h 15671086"/>
              <a:gd name="connsiteX2" fmla="*/ 3713076 w 3958019"/>
              <a:gd name="connsiteY2" fmla="*/ 15671086 h 15671086"/>
              <a:gd name="connsiteX0" fmla="*/ 0 w 3995934"/>
              <a:gd name="connsiteY0" fmla="*/ 918158 h 16452221"/>
              <a:gd name="connsiteX1" fmla="*/ 3439365 w 3995934"/>
              <a:gd name="connsiteY1" fmla="*/ 1519442 h 16452221"/>
              <a:gd name="connsiteX2" fmla="*/ 3713076 w 3995934"/>
              <a:gd name="connsiteY2" fmla="*/ 16452221 h 16452221"/>
              <a:gd name="connsiteX0" fmla="*/ 0 w 11343839"/>
              <a:gd name="connsiteY0" fmla="*/ 918158 h 39824031"/>
              <a:gd name="connsiteX1" fmla="*/ 3439365 w 11343839"/>
              <a:gd name="connsiteY1" fmla="*/ 1519442 h 39824031"/>
              <a:gd name="connsiteX2" fmla="*/ 11343840 w 11343839"/>
              <a:gd name="connsiteY2" fmla="*/ 39824037 h 39824031"/>
              <a:gd name="connsiteX0" fmla="*/ 0 w 11343839"/>
              <a:gd name="connsiteY0" fmla="*/ 74418 h 38980291"/>
              <a:gd name="connsiteX1" fmla="*/ 8507576 w 11343839"/>
              <a:gd name="connsiteY1" fmla="*/ 3747318 h 38980291"/>
              <a:gd name="connsiteX2" fmla="*/ 11343840 w 11343839"/>
              <a:gd name="connsiteY2" fmla="*/ 38980297 h 38980291"/>
              <a:gd name="connsiteX0" fmla="*/ 0 w 11343839"/>
              <a:gd name="connsiteY0" fmla="*/ 60184 h 38966057"/>
              <a:gd name="connsiteX1" fmla="*/ 6752625 w 11343839"/>
              <a:gd name="connsiteY1" fmla="*/ 4172222 h 38966057"/>
              <a:gd name="connsiteX2" fmla="*/ 11343840 w 11343839"/>
              <a:gd name="connsiteY2" fmla="*/ 38966063 h 38966057"/>
              <a:gd name="connsiteX0" fmla="*/ 0 w 11343839"/>
              <a:gd name="connsiteY0" fmla="*/ 60184 h 38966057"/>
              <a:gd name="connsiteX1" fmla="*/ 6752625 w 11343839"/>
              <a:gd name="connsiteY1" fmla="*/ 4172222 h 38966057"/>
              <a:gd name="connsiteX2" fmla="*/ 11343840 w 11343839"/>
              <a:gd name="connsiteY2" fmla="*/ 38966063 h 38966057"/>
              <a:gd name="connsiteX0" fmla="*/ 0 w 11343839"/>
              <a:gd name="connsiteY0" fmla="*/ 956769 h 39862642"/>
              <a:gd name="connsiteX1" fmla="*/ 6752625 w 11343839"/>
              <a:gd name="connsiteY1" fmla="*/ 5068807 h 39862642"/>
              <a:gd name="connsiteX2" fmla="*/ 11343840 w 11343839"/>
              <a:gd name="connsiteY2" fmla="*/ 39862648 h 39862642"/>
              <a:gd name="connsiteX0" fmla="*/ 0 w 11343839"/>
              <a:gd name="connsiteY0" fmla="*/ 1534577 h 40440450"/>
              <a:gd name="connsiteX1" fmla="*/ 6752625 w 11343839"/>
              <a:gd name="connsiteY1" fmla="*/ 5646615 h 40440450"/>
              <a:gd name="connsiteX2" fmla="*/ 11343840 w 11343839"/>
              <a:gd name="connsiteY2" fmla="*/ 40440456 h 40440450"/>
              <a:gd name="connsiteX0" fmla="*/ 0 w 11343839"/>
              <a:gd name="connsiteY0" fmla="*/ 1145751 h 40051624"/>
              <a:gd name="connsiteX1" fmla="*/ 6752625 w 11343839"/>
              <a:gd name="connsiteY1" fmla="*/ 5257789 h 40051624"/>
              <a:gd name="connsiteX2" fmla="*/ 11343840 w 11343839"/>
              <a:gd name="connsiteY2" fmla="*/ 40051630 h 40051624"/>
            </a:gdLst>
            <a:ahLst/>
            <a:cxnLst>
              <a:cxn ang="0">
                <a:pos x="connsiteX0" y="connsiteY0"/>
              </a:cxn>
              <a:cxn ang="0">
                <a:pos x="connsiteX1" y="connsiteY1"/>
              </a:cxn>
              <a:cxn ang="0">
                <a:pos x="connsiteX2" y="connsiteY2"/>
              </a:cxn>
            </a:cxnLst>
            <a:rect l="l" t="t" r="r" b="b"/>
            <a:pathLst>
              <a:path w="11343839" h="40051624">
                <a:moveTo>
                  <a:pt x="0" y="1145751"/>
                </a:moveTo>
                <a:cubicBezTo>
                  <a:pt x="3508336" y="-2177664"/>
                  <a:pt x="5597983" y="2515271"/>
                  <a:pt x="6752625" y="5257789"/>
                </a:cubicBezTo>
                <a:cubicBezTo>
                  <a:pt x="7907267" y="8000307"/>
                  <a:pt x="10804398" y="18522271"/>
                  <a:pt x="11343840" y="40051630"/>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BB0370BF-9A84-7B10-B70E-1AC32657B97A}"/>
              </a:ext>
            </a:extLst>
          </p:cNvPr>
          <p:cNvSpPr txBox="1"/>
          <p:nvPr/>
        </p:nvSpPr>
        <p:spPr>
          <a:xfrm>
            <a:off x="3775092" y="2570995"/>
            <a:ext cx="644770" cy="369332"/>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solidFill>
                  <a:schemeClr val="tx1"/>
                </a:solidFill>
              </a:rPr>
              <a:t>雷達</a:t>
            </a:r>
            <a:endParaRPr lang="en-US" altLang="zh-TW">
              <a:solidFill>
                <a:schemeClr val="tx1"/>
              </a:solidFill>
            </a:endParaRPr>
          </a:p>
        </p:txBody>
      </p:sp>
      <p:cxnSp>
        <p:nvCxnSpPr>
          <p:cNvPr id="43" name="直線單箭頭接點 42">
            <a:extLst>
              <a:ext uri="{FF2B5EF4-FFF2-40B4-BE49-F238E27FC236}">
                <a16:creationId xmlns:a16="http://schemas.microsoft.com/office/drawing/2014/main" id="{B1519357-4A2C-F446-46EE-3974806C38B4}"/>
              </a:ext>
            </a:extLst>
          </p:cNvPr>
          <p:cNvCxnSpPr>
            <a:cxnSpLocks/>
            <a:stCxn id="41" idx="0"/>
            <a:endCxn id="42" idx="2"/>
          </p:cNvCxnSpPr>
          <p:nvPr/>
        </p:nvCxnSpPr>
        <p:spPr>
          <a:xfrm flipV="1">
            <a:off x="3764977" y="2940327"/>
            <a:ext cx="332500" cy="137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DBDE218B-A1A0-E7EA-09F5-9EC183415E0A}"/>
              </a:ext>
            </a:extLst>
          </p:cNvPr>
          <p:cNvSpPr txBox="1"/>
          <p:nvPr/>
        </p:nvSpPr>
        <p:spPr>
          <a:xfrm>
            <a:off x="1021846" y="6040181"/>
            <a:ext cx="5166126" cy="646331"/>
          </a:xfrm>
          <a:prstGeom prst="rect">
            <a:avLst/>
          </a:prstGeom>
          <a:noFill/>
        </p:spPr>
        <p:txBody>
          <a:bodyPr wrap="square" rtlCol="0" anchor="ctr">
            <a:spAutoFit/>
          </a:bodyPr>
          <a:lstStyle/>
          <a:p>
            <a:r>
              <a:rPr lang="zh-TW" altLang="en-US"/>
              <a:t>整合</a:t>
            </a:r>
            <a:r>
              <a:rPr lang="en-US" altLang="zh-TW"/>
              <a:t>RSU</a:t>
            </a:r>
            <a:r>
              <a:rPr lang="zh-TW" altLang="en-US"/>
              <a:t>提供路口</a:t>
            </a:r>
            <a:r>
              <a:rPr lang="en-US" altLang="zh-TW"/>
              <a:t>V2X</a:t>
            </a:r>
            <a:r>
              <a:rPr lang="zh-TW" altLang="en-US"/>
              <a:t>通訊需求</a:t>
            </a:r>
            <a:endParaRPr lang="en-US" altLang="zh-TW"/>
          </a:p>
          <a:p>
            <a:r>
              <a:rPr lang="zh-TW" altLang="en-US"/>
              <a:t>整合攝影機、雷達、光達擴大交通應用</a:t>
            </a:r>
          </a:p>
        </p:txBody>
      </p:sp>
      <p:grpSp>
        <p:nvGrpSpPr>
          <p:cNvPr id="40" name="群組 39">
            <a:extLst>
              <a:ext uri="{FF2B5EF4-FFF2-40B4-BE49-F238E27FC236}">
                <a16:creationId xmlns:a16="http://schemas.microsoft.com/office/drawing/2014/main" id="{4BDE60BD-C46B-282B-A6D9-7C2F94A7D7D1}"/>
              </a:ext>
            </a:extLst>
          </p:cNvPr>
          <p:cNvGrpSpPr>
            <a:grpSpLocks noChangeAspect="1"/>
          </p:cNvGrpSpPr>
          <p:nvPr/>
        </p:nvGrpSpPr>
        <p:grpSpPr>
          <a:xfrm>
            <a:off x="592140" y="6156766"/>
            <a:ext cx="288001" cy="413160"/>
            <a:chOff x="880454" y="1103741"/>
            <a:chExt cx="461432" cy="661961"/>
          </a:xfrm>
        </p:grpSpPr>
        <p:sp>
          <p:nvSpPr>
            <p:cNvPr id="44" name="橢圓 43">
              <a:extLst>
                <a:ext uri="{FF2B5EF4-FFF2-40B4-BE49-F238E27FC236}">
                  <a16:creationId xmlns:a16="http://schemas.microsoft.com/office/drawing/2014/main" id="{05EC89A7-03CE-A7E1-D092-5A6499642E5B}"/>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5" name="矩形 44">
              <a:extLst>
                <a:ext uri="{FF2B5EF4-FFF2-40B4-BE49-F238E27FC236}">
                  <a16:creationId xmlns:a16="http://schemas.microsoft.com/office/drawing/2014/main" id="{B22DE039-0A35-0CCD-7339-AF4CFAA1AFBD}"/>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6" name="橢圓 45">
              <a:extLst>
                <a:ext uri="{FF2B5EF4-FFF2-40B4-BE49-F238E27FC236}">
                  <a16:creationId xmlns:a16="http://schemas.microsoft.com/office/drawing/2014/main" id="{2FA26374-39A1-3EAC-BF84-D049A314DBA4}"/>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7" name="矩形 46">
              <a:extLst>
                <a:ext uri="{FF2B5EF4-FFF2-40B4-BE49-F238E27FC236}">
                  <a16:creationId xmlns:a16="http://schemas.microsoft.com/office/drawing/2014/main" id="{DC88B9E9-F08E-9242-67DE-DDE2FFD20241}"/>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6" name="矩形 5">
            <a:extLst>
              <a:ext uri="{FF2B5EF4-FFF2-40B4-BE49-F238E27FC236}">
                <a16:creationId xmlns:a16="http://schemas.microsoft.com/office/drawing/2014/main" id="{9E57F52A-7B3E-2315-2DEA-B517BA3BEF8A}"/>
              </a:ext>
            </a:extLst>
          </p:cNvPr>
          <p:cNvSpPr/>
          <p:nvPr/>
        </p:nvSpPr>
        <p:spPr>
          <a:xfrm>
            <a:off x="9397637" y="4740946"/>
            <a:ext cx="274916" cy="180000"/>
          </a:xfrm>
          <a:prstGeom prst="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99BECBC6-1F2F-6B26-5649-E12701C48F03}"/>
              </a:ext>
            </a:extLst>
          </p:cNvPr>
          <p:cNvSpPr txBox="1"/>
          <p:nvPr/>
        </p:nvSpPr>
        <p:spPr>
          <a:xfrm>
            <a:off x="9695983" y="4637139"/>
            <a:ext cx="1520031" cy="369332"/>
          </a:xfrm>
          <a:prstGeom prst="rect">
            <a:avLst/>
          </a:prstGeom>
          <a:noFill/>
        </p:spPr>
        <p:txBody>
          <a:bodyPr wrap="none" rtlCol="0">
            <a:spAutoFit/>
          </a:bodyPr>
          <a:lstStyle/>
          <a:p>
            <a:r>
              <a:rPr lang="en-US" altLang="zh-TW"/>
              <a:t>RW-5000</a:t>
            </a:r>
            <a:r>
              <a:rPr lang="zh-TW" altLang="en-US"/>
              <a:t>元件</a:t>
            </a:r>
          </a:p>
        </p:txBody>
      </p:sp>
      <p:sp>
        <p:nvSpPr>
          <p:cNvPr id="31" name="矩形 30">
            <a:extLst>
              <a:ext uri="{FF2B5EF4-FFF2-40B4-BE49-F238E27FC236}">
                <a16:creationId xmlns:a16="http://schemas.microsoft.com/office/drawing/2014/main" id="{5896510A-57B9-6864-C828-BD15A539DACC}"/>
              </a:ext>
            </a:extLst>
          </p:cNvPr>
          <p:cNvSpPr/>
          <p:nvPr/>
        </p:nvSpPr>
        <p:spPr>
          <a:xfrm>
            <a:off x="9397637" y="5110278"/>
            <a:ext cx="274916" cy="180000"/>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04799DE8-FA56-60CB-B90E-CEE13494F74F}"/>
              </a:ext>
            </a:extLst>
          </p:cNvPr>
          <p:cNvSpPr txBox="1"/>
          <p:nvPr/>
        </p:nvSpPr>
        <p:spPr>
          <a:xfrm>
            <a:off x="9695983" y="5006471"/>
            <a:ext cx="1981696" cy="369332"/>
          </a:xfrm>
          <a:prstGeom prst="rect">
            <a:avLst/>
          </a:prstGeom>
          <a:noFill/>
        </p:spPr>
        <p:txBody>
          <a:bodyPr wrap="none" rtlCol="0">
            <a:spAutoFit/>
          </a:bodyPr>
          <a:lstStyle/>
          <a:p>
            <a:r>
              <a:rPr lang="en-US" altLang="zh-TW"/>
              <a:t>RW-5000</a:t>
            </a:r>
            <a:r>
              <a:rPr lang="zh-TW" altLang="en-US"/>
              <a:t>支援配件</a:t>
            </a:r>
          </a:p>
        </p:txBody>
      </p:sp>
      <p:pic>
        <p:nvPicPr>
          <p:cNvPr id="33" name="圖片 32">
            <a:extLst>
              <a:ext uri="{FF2B5EF4-FFF2-40B4-BE49-F238E27FC236}">
                <a16:creationId xmlns:a16="http://schemas.microsoft.com/office/drawing/2014/main" id="{ED35D24A-DD1A-78BB-BEB0-020670DA786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991297" y="4658418"/>
            <a:ext cx="414762" cy="225334"/>
          </a:xfrm>
          <a:prstGeom prst="rect">
            <a:avLst/>
          </a:prstGeom>
        </p:spPr>
      </p:pic>
      <p:cxnSp>
        <p:nvCxnSpPr>
          <p:cNvPr id="13" name="直線單箭頭接點 12">
            <a:extLst>
              <a:ext uri="{FF2B5EF4-FFF2-40B4-BE49-F238E27FC236}">
                <a16:creationId xmlns:a16="http://schemas.microsoft.com/office/drawing/2014/main" id="{3F415D09-ED95-7DF0-F259-F3BD63CB3218}"/>
              </a:ext>
            </a:extLst>
          </p:cNvPr>
          <p:cNvCxnSpPr>
            <a:cxnSpLocks/>
            <a:stCxn id="33" idx="3"/>
            <a:endCxn id="12" idx="1"/>
          </p:cNvCxnSpPr>
          <p:nvPr/>
        </p:nvCxnSpPr>
        <p:spPr>
          <a:xfrm flipV="1">
            <a:off x="7406059" y="4198140"/>
            <a:ext cx="479122" cy="572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DC8AEE72-DD46-ADA7-3EDD-6D7407FF6208}"/>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4173291" flipH="1" flipV="1">
            <a:off x="7184196" y="5025991"/>
            <a:ext cx="483017" cy="57233"/>
          </a:xfrm>
          <a:prstGeom prst="rect">
            <a:avLst/>
          </a:prstGeom>
        </p:spPr>
      </p:pic>
      <p:sp>
        <p:nvSpPr>
          <p:cNvPr id="54" name="手繪多邊形: 圖案 53">
            <a:extLst>
              <a:ext uri="{FF2B5EF4-FFF2-40B4-BE49-F238E27FC236}">
                <a16:creationId xmlns:a16="http://schemas.microsoft.com/office/drawing/2014/main" id="{491352BF-487A-CBB3-8AD0-393B8F9271D5}"/>
              </a:ext>
            </a:extLst>
          </p:cNvPr>
          <p:cNvSpPr/>
          <p:nvPr/>
        </p:nvSpPr>
        <p:spPr>
          <a:xfrm flipV="1">
            <a:off x="7494322" y="4833624"/>
            <a:ext cx="607288" cy="601188"/>
          </a:xfrm>
          <a:custGeom>
            <a:avLst/>
            <a:gdLst>
              <a:gd name="connsiteX0" fmla="*/ 0 w 6410960"/>
              <a:gd name="connsiteY0" fmla="*/ 365760 h 2692400"/>
              <a:gd name="connsiteX1" fmla="*/ 4582160 w 6410960"/>
              <a:gd name="connsiteY1" fmla="*/ 0 h 2692400"/>
              <a:gd name="connsiteX2" fmla="*/ 6410960 w 6410960"/>
              <a:gd name="connsiteY2" fmla="*/ 2692400 h 2692400"/>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536664 h 2863304"/>
              <a:gd name="connsiteX1" fmla="*/ 4582160 w 6410960"/>
              <a:gd name="connsiteY1" fmla="*/ 170904 h 2863304"/>
              <a:gd name="connsiteX2" fmla="*/ 6410960 w 6410960"/>
              <a:gd name="connsiteY2" fmla="*/ 2863304 h 2863304"/>
              <a:gd name="connsiteX0" fmla="*/ 0 w 6410960"/>
              <a:gd name="connsiteY0" fmla="*/ 1810595 h 2748758"/>
              <a:gd name="connsiteX1" fmla="*/ 4582160 w 6410960"/>
              <a:gd name="connsiteY1" fmla="*/ 56358 h 2748758"/>
              <a:gd name="connsiteX2" fmla="*/ 6410960 w 6410960"/>
              <a:gd name="connsiteY2" fmla="*/ 2748758 h 2748758"/>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646783 h 1584946"/>
              <a:gd name="connsiteX1" fmla="*/ 4022155 w 6410960"/>
              <a:gd name="connsiteY1" fmla="*/ 11042 h 1584946"/>
              <a:gd name="connsiteX2" fmla="*/ 6410960 w 6410960"/>
              <a:gd name="connsiteY2" fmla="*/ 1584946 h 1584946"/>
              <a:gd name="connsiteX0" fmla="*/ 0 w 6410960"/>
              <a:gd name="connsiteY0" fmla="*/ 659511 h 1597674"/>
              <a:gd name="connsiteX1" fmla="*/ 4022155 w 6410960"/>
              <a:gd name="connsiteY1" fmla="*/ 23770 h 1597674"/>
              <a:gd name="connsiteX2" fmla="*/ 6410960 w 6410960"/>
              <a:gd name="connsiteY2" fmla="*/ 1597674 h 1597674"/>
              <a:gd name="connsiteX0" fmla="*/ 0 w 6422296"/>
              <a:gd name="connsiteY0" fmla="*/ 1317755 h 1317754"/>
              <a:gd name="connsiteX1" fmla="*/ 4022155 w 6422296"/>
              <a:gd name="connsiteY1" fmla="*/ 682014 h 1317754"/>
              <a:gd name="connsiteX2" fmla="*/ 6422296 w 6422296"/>
              <a:gd name="connsiteY2" fmla="*/ 307913 h 1317754"/>
              <a:gd name="connsiteX0" fmla="*/ 0 w 6422296"/>
              <a:gd name="connsiteY0" fmla="*/ 1532637 h 1532637"/>
              <a:gd name="connsiteX1" fmla="*/ 2933960 w 6422296"/>
              <a:gd name="connsiteY1" fmla="*/ 73113 h 1532637"/>
              <a:gd name="connsiteX2" fmla="*/ 6422296 w 6422296"/>
              <a:gd name="connsiteY2" fmla="*/ 522795 h 1532637"/>
              <a:gd name="connsiteX0" fmla="*/ 0 w 6422296"/>
              <a:gd name="connsiteY0" fmla="*/ 1642332 h 1642332"/>
              <a:gd name="connsiteX1" fmla="*/ 2933960 w 6422296"/>
              <a:gd name="connsiteY1" fmla="*/ 182808 h 1642332"/>
              <a:gd name="connsiteX2" fmla="*/ 6422296 w 6422296"/>
              <a:gd name="connsiteY2" fmla="*/ 632490 h 1642332"/>
              <a:gd name="connsiteX0" fmla="*/ 0 w 6422296"/>
              <a:gd name="connsiteY0" fmla="*/ 1642332 h 1642332"/>
              <a:gd name="connsiteX1" fmla="*/ 2933960 w 6422296"/>
              <a:gd name="connsiteY1" fmla="*/ 182808 h 1642332"/>
              <a:gd name="connsiteX2" fmla="*/ 6422296 w 6422296"/>
              <a:gd name="connsiteY2" fmla="*/ 632490 h 1642332"/>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314776 h 1314776"/>
              <a:gd name="connsiteX1" fmla="*/ 2718587 w 6206923"/>
              <a:gd name="connsiteY1" fmla="*/ 20008 h 1314776"/>
              <a:gd name="connsiteX2" fmla="*/ 6206923 w 6206923"/>
              <a:gd name="connsiteY2" fmla="*/ 469690 h 1314776"/>
              <a:gd name="connsiteX0" fmla="*/ 0 w 6206923"/>
              <a:gd name="connsiteY0" fmla="*/ 1295277 h 1295277"/>
              <a:gd name="connsiteX1" fmla="*/ 2718587 w 6206923"/>
              <a:gd name="connsiteY1" fmla="*/ 509 h 1295277"/>
              <a:gd name="connsiteX2" fmla="*/ 6206923 w 6206923"/>
              <a:gd name="connsiteY2" fmla="*/ 450191 h 1295277"/>
              <a:gd name="connsiteX0" fmla="*/ 0 w 5730837"/>
              <a:gd name="connsiteY0" fmla="*/ 1340912 h 1340912"/>
              <a:gd name="connsiteX1" fmla="*/ 2718587 w 5730837"/>
              <a:gd name="connsiteY1" fmla="*/ 46144 h 1340912"/>
              <a:gd name="connsiteX2" fmla="*/ 5730837 w 5730837"/>
              <a:gd name="connsiteY2" fmla="*/ 350453 h 1340912"/>
              <a:gd name="connsiteX0" fmla="*/ 0 w 5730837"/>
              <a:gd name="connsiteY0" fmla="*/ 1378550 h 1378550"/>
              <a:gd name="connsiteX1" fmla="*/ 2718587 w 5730837"/>
              <a:gd name="connsiteY1" fmla="*/ 83782 h 1378550"/>
              <a:gd name="connsiteX2" fmla="*/ 5730837 w 5730837"/>
              <a:gd name="connsiteY2" fmla="*/ 388091 h 1378550"/>
              <a:gd name="connsiteX0" fmla="*/ 0 w 5730837"/>
              <a:gd name="connsiteY0" fmla="*/ 1463338 h 1463338"/>
              <a:gd name="connsiteX1" fmla="*/ 2401197 w 5730837"/>
              <a:gd name="connsiteY1" fmla="*/ 61963 h 1463338"/>
              <a:gd name="connsiteX2" fmla="*/ 5730837 w 5730837"/>
              <a:gd name="connsiteY2" fmla="*/ 472879 h 1463338"/>
              <a:gd name="connsiteX0" fmla="*/ 0 w 5730837"/>
              <a:gd name="connsiteY0" fmla="*/ 990459 h 990459"/>
              <a:gd name="connsiteX1" fmla="*/ 5730837 w 5730837"/>
              <a:gd name="connsiteY1" fmla="*/ 0 h 990459"/>
              <a:gd name="connsiteX0" fmla="*/ 1399114 w 1399114"/>
              <a:gd name="connsiteY0" fmla="*/ 0 h 201603"/>
              <a:gd name="connsiteX1" fmla="*/ 0 w 1399114"/>
              <a:gd name="connsiteY1" fmla="*/ 201603 h 201603"/>
              <a:gd name="connsiteX0" fmla="*/ 707656 w 707656"/>
              <a:gd name="connsiteY0" fmla="*/ 0 h 598957"/>
              <a:gd name="connsiteX1" fmla="*/ 0 w 707656"/>
              <a:gd name="connsiteY1" fmla="*/ 598957 h 598957"/>
              <a:gd name="connsiteX0" fmla="*/ 707656 w 707656"/>
              <a:gd name="connsiteY0" fmla="*/ 0 h 598957"/>
              <a:gd name="connsiteX1" fmla="*/ 0 w 707656"/>
              <a:gd name="connsiteY1" fmla="*/ 598957 h 598957"/>
              <a:gd name="connsiteX0" fmla="*/ 707656 w 707656"/>
              <a:gd name="connsiteY0" fmla="*/ 0 h 598957"/>
              <a:gd name="connsiteX1" fmla="*/ 0 w 707656"/>
              <a:gd name="connsiteY1" fmla="*/ 598957 h 598957"/>
            </a:gdLst>
            <a:ahLst/>
            <a:cxnLst>
              <a:cxn ang="0">
                <a:pos x="connsiteX0" y="connsiteY0"/>
              </a:cxn>
              <a:cxn ang="0">
                <a:pos x="connsiteX1" y="connsiteY1"/>
              </a:cxn>
            </a:cxnLst>
            <a:rect l="l" t="t" r="r" b="b"/>
            <a:pathLst>
              <a:path w="707656" h="598957">
                <a:moveTo>
                  <a:pt x="707656" y="0"/>
                </a:moveTo>
                <a:cubicBezTo>
                  <a:pt x="664472" y="267493"/>
                  <a:pt x="473928" y="408996"/>
                  <a:pt x="0" y="598957"/>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手繪多邊形: 圖案 54">
            <a:extLst>
              <a:ext uri="{FF2B5EF4-FFF2-40B4-BE49-F238E27FC236}">
                <a16:creationId xmlns:a16="http://schemas.microsoft.com/office/drawing/2014/main" id="{8289999D-E5C2-DE86-4879-8D4617F76F33}"/>
              </a:ext>
            </a:extLst>
          </p:cNvPr>
          <p:cNvSpPr/>
          <p:nvPr/>
        </p:nvSpPr>
        <p:spPr>
          <a:xfrm rot="12926379" flipV="1">
            <a:off x="6538667" y="4062392"/>
            <a:ext cx="607288" cy="601188"/>
          </a:xfrm>
          <a:custGeom>
            <a:avLst/>
            <a:gdLst>
              <a:gd name="connsiteX0" fmla="*/ 0 w 6410960"/>
              <a:gd name="connsiteY0" fmla="*/ 365760 h 2692400"/>
              <a:gd name="connsiteX1" fmla="*/ 4582160 w 6410960"/>
              <a:gd name="connsiteY1" fmla="*/ 0 h 2692400"/>
              <a:gd name="connsiteX2" fmla="*/ 6410960 w 6410960"/>
              <a:gd name="connsiteY2" fmla="*/ 2692400 h 2692400"/>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536664 h 2863304"/>
              <a:gd name="connsiteX1" fmla="*/ 4582160 w 6410960"/>
              <a:gd name="connsiteY1" fmla="*/ 170904 h 2863304"/>
              <a:gd name="connsiteX2" fmla="*/ 6410960 w 6410960"/>
              <a:gd name="connsiteY2" fmla="*/ 2863304 h 2863304"/>
              <a:gd name="connsiteX0" fmla="*/ 0 w 6410960"/>
              <a:gd name="connsiteY0" fmla="*/ 1810595 h 2748758"/>
              <a:gd name="connsiteX1" fmla="*/ 4582160 w 6410960"/>
              <a:gd name="connsiteY1" fmla="*/ 56358 h 2748758"/>
              <a:gd name="connsiteX2" fmla="*/ 6410960 w 6410960"/>
              <a:gd name="connsiteY2" fmla="*/ 2748758 h 2748758"/>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646783 h 1584946"/>
              <a:gd name="connsiteX1" fmla="*/ 4022155 w 6410960"/>
              <a:gd name="connsiteY1" fmla="*/ 11042 h 1584946"/>
              <a:gd name="connsiteX2" fmla="*/ 6410960 w 6410960"/>
              <a:gd name="connsiteY2" fmla="*/ 1584946 h 1584946"/>
              <a:gd name="connsiteX0" fmla="*/ 0 w 6410960"/>
              <a:gd name="connsiteY0" fmla="*/ 659511 h 1597674"/>
              <a:gd name="connsiteX1" fmla="*/ 4022155 w 6410960"/>
              <a:gd name="connsiteY1" fmla="*/ 23770 h 1597674"/>
              <a:gd name="connsiteX2" fmla="*/ 6410960 w 6410960"/>
              <a:gd name="connsiteY2" fmla="*/ 1597674 h 1597674"/>
              <a:gd name="connsiteX0" fmla="*/ 0 w 6422296"/>
              <a:gd name="connsiteY0" fmla="*/ 1317755 h 1317754"/>
              <a:gd name="connsiteX1" fmla="*/ 4022155 w 6422296"/>
              <a:gd name="connsiteY1" fmla="*/ 682014 h 1317754"/>
              <a:gd name="connsiteX2" fmla="*/ 6422296 w 6422296"/>
              <a:gd name="connsiteY2" fmla="*/ 307913 h 1317754"/>
              <a:gd name="connsiteX0" fmla="*/ 0 w 6422296"/>
              <a:gd name="connsiteY0" fmla="*/ 1532637 h 1532637"/>
              <a:gd name="connsiteX1" fmla="*/ 2933960 w 6422296"/>
              <a:gd name="connsiteY1" fmla="*/ 73113 h 1532637"/>
              <a:gd name="connsiteX2" fmla="*/ 6422296 w 6422296"/>
              <a:gd name="connsiteY2" fmla="*/ 522795 h 1532637"/>
              <a:gd name="connsiteX0" fmla="*/ 0 w 6422296"/>
              <a:gd name="connsiteY0" fmla="*/ 1642332 h 1642332"/>
              <a:gd name="connsiteX1" fmla="*/ 2933960 w 6422296"/>
              <a:gd name="connsiteY1" fmla="*/ 182808 h 1642332"/>
              <a:gd name="connsiteX2" fmla="*/ 6422296 w 6422296"/>
              <a:gd name="connsiteY2" fmla="*/ 632490 h 1642332"/>
              <a:gd name="connsiteX0" fmla="*/ 0 w 6422296"/>
              <a:gd name="connsiteY0" fmla="*/ 1642332 h 1642332"/>
              <a:gd name="connsiteX1" fmla="*/ 2933960 w 6422296"/>
              <a:gd name="connsiteY1" fmla="*/ 182808 h 1642332"/>
              <a:gd name="connsiteX2" fmla="*/ 6422296 w 6422296"/>
              <a:gd name="connsiteY2" fmla="*/ 632490 h 1642332"/>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314776 h 1314776"/>
              <a:gd name="connsiteX1" fmla="*/ 2718587 w 6206923"/>
              <a:gd name="connsiteY1" fmla="*/ 20008 h 1314776"/>
              <a:gd name="connsiteX2" fmla="*/ 6206923 w 6206923"/>
              <a:gd name="connsiteY2" fmla="*/ 469690 h 1314776"/>
              <a:gd name="connsiteX0" fmla="*/ 0 w 6206923"/>
              <a:gd name="connsiteY0" fmla="*/ 1295277 h 1295277"/>
              <a:gd name="connsiteX1" fmla="*/ 2718587 w 6206923"/>
              <a:gd name="connsiteY1" fmla="*/ 509 h 1295277"/>
              <a:gd name="connsiteX2" fmla="*/ 6206923 w 6206923"/>
              <a:gd name="connsiteY2" fmla="*/ 450191 h 1295277"/>
              <a:gd name="connsiteX0" fmla="*/ 0 w 5730837"/>
              <a:gd name="connsiteY0" fmla="*/ 1340912 h 1340912"/>
              <a:gd name="connsiteX1" fmla="*/ 2718587 w 5730837"/>
              <a:gd name="connsiteY1" fmla="*/ 46144 h 1340912"/>
              <a:gd name="connsiteX2" fmla="*/ 5730837 w 5730837"/>
              <a:gd name="connsiteY2" fmla="*/ 350453 h 1340912"/>
              <a:gd name="connsiteX0" fmla="*/ 0 w 5730837"/>
              <a:gd name="connsiteY0" fmla="*/ 1378550 h 1378550"/>
              <a:gd name="connsiteX1" fmla="*/ 2718587 w 5730837"/>
              <a:gd name="connsiteY1" fmla="*/ 83782 h 1378550"/>
              <a:gd name="connsiteX2" fmla="*/ 5730837 w 5730837"/>
              <a:gd name="connsiteY2" fmla="*/ 388091 h 1378550"/>
              <a:gd name="connsiteX0" fmla="*/ 0 w 5730837"/>
              <a:gd name="connsiteY0" fmla="*/ 1463338 h 1463338"/>
              <a:gd name="connsiteX1" fmla="*/ 2401197 w 5730837"/>
              <a:gd name="connsiteY1" fmla="*/ 61963 h 1463338"/>
              <a:gd name="connsiteX2" fmla="*/ 5730837 w 5730837"/>
              <a:gd name="connsiteY2" fmla="*/ 472879 h 1463338"/>
              <a:gd name="connsiteX0" fmla="*/ 0 w 5730837"/>
              <a:gd name="connsiteY0" fmla="*/ 990459 h 990459"/>
              <a:gd name="connsiteX1" fmla="*/ 5730837 w 5730837"/>
              <a:gd name="connsiteY1" fmla="*/ 0 h 990459"/>
              <a:gd name="connsiteX0" fmla="*/ 1399114 w 1399114"/>
              <a:gd name="connsiteY0" fmla="*/ 0 h 201603"/>
              <a:gd name="connsiteX1" fmla="*/ 0 w 1399114"/>
              <a:gd name="connsiteY1" fmla="*/ 201603 h 201603"/>
              <a:gd name="connsiteX0" fmla="*/ 707656 w 707656"/>
              <a:gd name="connsiteY0" fmla="*/ 0 h 598957"/>
              <a:gd name="connsiteX1" fmla="*/ 0 w 707656"/>
              <a:gd name="connsiteY1" fmla="*/ 598957 h 598957"/>
              <a:gd name="connsiteX0" fmla="*/ 707656 w 707656"/>
              <a:gd name="connsiteY0" fmla="*/ 0 h 598957"/>
              <a:gd name="connsiteX1" fmla="*/ 0 w 707656"/>
              <a:gd name="connsiteY1" fmla="*/ 598957 h 598957"/>
              <a:gd name="connsiteX0" fmla="*/ 707656 w 707656"/>
              <a:gd name="connsiteY0" fmla="*/ 0 h 598957"/>
              <a:gd name="connsiteX1" fmla="*/ 0 w 707656"/>
              <a:gd name="connsiteY1" fmla="*/ 598957 h 598957"/>
            </a:gdLst>
            <a:ahLst/>
            <a:cxnLst>
              <a:cxn ang="0">
                <a:pos x="connsiteX0" y="connsiteY0"/>
              </a:cxn>
              <a:cxn ang="0">
                <a:pos x="connsiteX1" y="connsiteY1"/>
              </a:cxn>
            </a:cxnLst>
            <a:rect l="l" t="t" r="r" b="b"/>
            <a:pathLst>
              <a:path w="707656" h="598957">
                <a:moveTo>
                  <a:pt x="707656" y="0"/>
                </a:moveTo>
                <a:cubicBezTo>
                  <a:pt x="664472" y="267493"/>
                  <a:pt x="473928" y="408996"/>
                  <a:pt x="0" y="598957"/>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64389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1D6A995C-9082-9244-07C8-4ED9A4A06311}"/>
              </a:ext>
            </a:extLst>
          </p:cNvPr>
          <p:cNvPicPr>
            <a:picLocks noChangeAspect="1"/>
          </p:cNvPicPr>
          <p:nvPr/>
        </p:nvPicPr>
        <p:blipFill>
          <a:blip r:embed="rId2" cstate="email">
            <a:clrChange>
              <a:clrFrom>
                <a:srgbClr val="F7F7F7"/>
              </a:clrFrom>
              <a:clrTo>
                <a:srgbClr val="F7F7F7">
                  <a:alpha val="0"/>
                </a:srgbClr>
              </a:clrTo>
            </a:clrChange>
            <a:extLst>
              <a:ext uri="{28A0092B-C50C-407E-A947-70E740481C1C}">
                <a14:useLocalDpi xmlns:a14="http://schemas.microsoft.com/office/drawing/2010/main"/>
              </a:ext>
            </a:extLst>
          </a:blip>
          <a:stretch>
            <a:fillRect/>
          </a:stretch>
        </p:blipFill>
        <p:spPr>
          <a:xfrm>
            <a:off x="1094660" y="585196"/>
            <a:ext cx="6799659" cy="6799659"/>
          </a:xfrm>
          <a:prstGeom prst="rect">
            <a:avLst/>
          </a:prstGeom>
        </p:spPr>
      </p:pic>
      <p:sp>
        <p:nvSpPr>
          <p:cNvPr id="2" name="標題 1">
            <a:extLst>
              <a:ext uri="{FF2B5EF4-FFF2-40B4-BE49-F238E27FC236}">
                <a16:creationId xmlns:a16="http://schemas.microsoft.com/office/drawing/2014/main" id="{B1AC5A66-F054-3B53-D212-14A5CE9377C7}"/>
              </a:ext>
            </a:extLst>
          </p:cNvPr>
          <p:cNvSpPr>
            <a:spLocks noGrp="1"/>
          </p:cNvSpPr>
          <p:nvPr>
            <p:ph type="title"/>
          </p:nvPr>
        </p:nvSpPr>
        <p:spPr/>
        <p:txBody>
          <a:bodyPr/>
          <a:lstStyle/>
          <a:p>
            <a:r>
              <a:rPr lang="en-US" altLang="zh-TW"/>
              <a:t>RW-5000 for Level 4</a:t>
            </a:r>
            <a:r>
              <a:rPr lang="zh-TW" altLang="en-US"/>
              <a:t> 道路解決方案</a:t>
            </a:r>
          </a:p>
        </p:txBody>
      </p:sp>
      <p:sp>
        <p:nvSpPr>
          <p:cNvPr id="3" name="投影片編號版面配置區 2">
            <a:extLst>
              <a:ext uri="{FF2B5EF4-FFF2-40B4-BE49-F238E27FC236}">
                <a16:creationId xmlns:a16="http://schemas.microsoft.com/office/drawing/2014/main" id="{884F4B56-B94F-7274-E295-C77A3755D453}"/>
              </a:ext>
            </a:extLst>
          </p:cNvPr>
          <p:cNvSpPr>
            <a:spLocks noGrp="1"/>
          </p:cNvSpPr>
          <p:nvPr>
            <p:ph type="sldNum" sz="quarter" idx="12"/>
          </p:nvPr>
        </p:nvSpPr>
        <p:spPr/>
        <p:txBody>
          <a:bodyPr/>
          <a:lstStyle/>
          <a:p>
            <a:pPr algn="ctr"/>
            <a:fld id="{6E290225-7458-4E5F-AFE5-E142CAAEBF37}" type="slidenum">
              <a:rPr lang="en-US" smtClean="0"/>
              <a:pPr algn="ctr"/>
              <a:t>68</a:t>
            </a:fld>
            <a:endParaRPr lang="en-US"/>
          </a:p>
        </p:txBody>
      </p:sp>
      <p:sp>
        <p:nvSpPr>
          <p:cNvPr id="4" name="內容版面配置區 3">
            <a:extLst>
              <a:ext uri="{FF2B5EF4-FFF2-40B4-BE49-F238E27FC236}">
                <a16:creationId xmlns:a16="http://schemas.microsoft.com/office/drawing/2014/main" id="{39F3122B-C13A-3C73-0345-F526E76311EB}"/>
              </a:ext>
            </a:extLst>
          </p:cNvPr>
          <p:cNvSpPr>
            <a:spLocks noGrp="1"/>
          </p:cNvSpPr>
          <p:nvPr>
            <p:ph idx="1"/>
          </p:nvPr>
        </p:nvSpPr>
        <p:spPr>
          <a:xfrm>
            <a:off x="12353943" y="1330645"/>
            <a:ext cx="10515600" cy="2674318"/>
          </a:xfrm>
        </p:spPr>
        <p:txBody>
          <a:bodyPr/>
          <a:lstStyle/>
          <a:p>
            <a:r>
              <a:rPr lang="en-US" altLang="zh-TW"/>
              <a:t>Edge Nvidia AI Platform</a:t>
            </a:r>
          </a:p>
          <a:p>
            <a:r>
              <a:rPr lang="en-US" altLang="zh-TW"/>
              <a:t>Support HD Camera module (same as RW-3000)</a:t>
            </a:r>
          </a:p>
          <a:p>
            <a:r>
              <a:rPr lang="zh-TW" altLang="en-US"/>
              <a:t>可內建 </a:t>
            </a:r>
            <a:r>
              <a:rPr lang="en-US" altLang="zh-TW"/>
              <a:t>RSU</a:t>
            </a:r>
            <a:r>
              <a:rPr lang="zh-TW" altLang="en-US"/>
              <a:t> 模組 </a:t>
            </a:r>
            <a:r>
              <a:rPr lang="en-US" altLang="zh-TW"/>
              <a:t>(</a:t>
            </a:r>
            <a:r>
              <a:rPr lang="zh-TW" altLang="en-US"/>
              <a:t>天線發射模組外接</a:t>
            </a:r>
            <a:r>
              <a:rPr lang="en-US" altLang="zh-TW"/>
              <a:t>)</a:t>
            </a:r>
          </a:p>
          <a:p>
            <a:r>
              <a:rPr lang="zh-TW" altLang="en-US"/>
              <a:t>可整合 </a:t>
            </a:r>
            <a:r>
              <a:rPr lang="en-US" altLang="zh-TW"/>
              <a:t>RADAR</a:t>
            </a:r>
            <a:r>
              <a:rPr lang="zh-TW" altLang="en-US"/>
              <a:t> </a:t>
            </a:r>
            <a:r>
              <a:rPr lang="en-US" altLang="zh-TW"/>
              <a:t>or </a:t>
            </a:r>
            <a:r>
              <a:rPr lang="zh-TW" altLang="en-US"/>
              <a:t>光達</a:t>
            </a:r>
            <a:endParaRPr lang="en-US" altLang="zh-TW"/>
          </a:p>
          <a:p>
            <a:r>
              <a:rPr lang="en-US" altLang="zh-TW"/>
              <a:t>Edge AI Enable through Nvidia</a:t>
            </a:r>
            <a:endParaRPr lang="zh-TW" altLang="en-US"/>
          </a:p>
        </p:txBody>
      </p:sp>
      <p:pic>
        <p:nvPicPr>
          <p:cNvPr id="5" name="圖片 4">
            <a:extLst>
              <a:ext uri="{FF2B5EF4-FFF2-40B4-BE49-F238E27FC236}">
                <a16:creationId xmlns:a16="http://schemas.microsoft.com/office/drawing/2014/main" id="{743FBC3C-0A4C-917A-61DC-CE7C32EF86FE}"/>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81773" y="4004962"/>
            <a:ext cx="303848" cy="202197"/>
          </a:xfrm>
          <a:prstGeom prst="rect">
            <a:avLst/>
          </a:prstGeom>
        </p:spPr>
      </p:pic>
      <p:sp>
        <p:nvSpPr>
          <p:cNvPr id="7" name="文字方塊 6">
            <a:extLst>
              <a:ext uri="{FF2B5EF4-FFF2-40B4-BE49-F238E27FC236}">
                <a16:creationId xmlns:a16="http://schemas.microsoft.com/office/drawing/2014/main" id="{1F072FC4-6676-FF05-D825-9F75DB338F5C}"/>
              </a:ext>
            </a:extLst>
          </p:cNvPr>
          <p:cNvSpPr txBox="1"/>
          <p:nvPr/>
        </p:nvSpPr>
        <p:spPr>
          <a:xfrm>
            <a:off x="664042" y="4487250"/>
            <a:ext cx="1107996" cy="369332"/>
          </a:xfrm>
          <a:prstGeom prst="rect">
            <a:avLst/>
          </a:prstGeom>
          <a:solidFill>
            <a:schemeClr val="accent3">
              <a:lumMod val="40000"/>
              <a:lumOff val="60000"/>
            </a:schemeClr>
          </a:solidFill>
          <a:ln>
            <a:solidFill>
              <a:schemeClr val="tx1"/>
            </a:solidFill>
          </a:ln>
        </p:spPr>
        <p:txBody>
          <a:bodyPr wrap="none" rtlCol="0">
            <a:spAutoFit/>
          </a:bodyPr>
          <a:lstStyle>
            <a:defPPr>
              <a:defRPr lang="zh-TW"/>
            </a:defPPr>
            <a:lvl1pPr>
              <a:defRPr/>
            </a:lvl1pPr>
          </a:lstStyle>
          <a:p>
            <a:r>
              <a:rPr lang="zh-TW" altLang="en-US"/>
              <a:t>定焦鏡頭</a:t>
            </a:r>
          </a:p>
        </p:txBody>
      </p:sp>
      <p:pic>
        <p:nvPicPr>
          <p:cNvPr id="8" name="圖片 7">
            <a:extLst>
              <a:ext uri="{FF2B5EF4-FFF2-40B4-BE49-F238E27FC236}">
                <a16:creationId xmlns:a16="http://schemas.microsoft.com/office/drawing/2014/main" id="{1F8AA452-AEBE-7738-F9A8-43F353AB8CBF}"/>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45486" y="5287669"/>
            <a:ext cx="913356" cy="1570331"/>
          </a:xfrm>
          <a:prstGeom prst="rect">
            <a:avLst/>
          </a:prstGeom>
        </p:spPr>
      </p:pic>
      <p:cxnSp>
        <p:nvCxnSpPr>
          <p:cNvPr id="11" name="直線單箭頭接點 10">
            <a:extLst>
              <a:ext uri="{FF2B5EF4-FFF2-40B4-BE49-F238E27FC236}">
                <a16:creationId xmlns:a16="http://schemas.microsoft.com/office/drawing/2014/main" id="{EA1453E1-DC04-436F-50FF-6290E58FBD90}"/>
              </a:ext>
            </a:extLst>
          </p:cNvPr>
          <p:cNvCxnSpPr>
            <a:cxnSpLocks/>
            <a:stCxn id="5" idx="2"/>
            <a:endCxn id="7" idx="0"/>
          </p:cNvCxnSpPr>
          <p:nvPr/>
        </p:nvCxnSpPr>
        <p:spPr>
          <a:xfrm flipH="1">
            <a:off x="1218040" y="4207159"/>
            <a:ext cx="415657" cy="280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0C97C0C-5CD2-AC8A-5318-E437A3CEEB65}"/>
              </a:ext>
            </a:extLst>
          </p:cNvPr>
          <p:cNvSpPr txBox="1"/>
          <p:nvPr/>
        </p:nvSpPr>
        <p:spPr>
          <a:xfrm>
            <a:off x="7885181" y="4013474"/>
            <a:ext cx="1372683" cy="369332"/>
          </a:xfrm>
          <a:prstGeom prst="rect">
            <a:avLst/>
          </a:prstGeom>
          <a:solidFill>
            <a:schemeClr val="accent3">
              <a:lumMod val="40000"/>
              <a:lumOff val="60000"/>
            </a:schemeClr>
          </a:solidFill>
          <a:ln>
            <a:solidFill>
              <a:schemeClr val="tx1"/>
            </a:solidFill>
          </a:ln>
        </p:spPr>
        <p:txBody>
          <a:bodyPr wrap="none" rtlCol="0">
            <a:spAutoFit/>
          </a:bodyPr>
          <a:lstStyle>
            <a:defPPr>
              <a:defRPr lang="zh-TW"/>
            </a:defPPr>
            <a:lvl1pPr>
              <a:defRPr/>
            </a:lvl1pPr>
          </a:lstStyle>
          <a:p>
            <a:r>
              <a:rPr lang="en-US" altLang="zh-TW"/>
              <a:t>Nvidia</a:t>
            </a:r>
            <a:r>
              <a:rPr lang="zh-TW" altLang="en-US"/>
              <a:t> </a:t>
            </a:r>
            <a:r>
              <a:rPr lang="en-US" altLang="zh-TW"/>
              <a:t>+</a:t>
            </a:r>
            <a:r>
              <a:rPr lang="zh-TW" altLang="en-US"/>
              <a:t> </a:t>
            </a:r>
            <a:r>
              <a:rPr lang="en-US" altLang="zh-TW"/>
              <a:t>RSU</a:t>
            </a:r>
            <a:endParaRPr lang="zh-TW" altLang="en-US"/>
          </a:p>
        </p:txBody>
      </p:sp>
      <p:sp>
        <p:nvSpPr>
          <p:cNvPr id="15" name="文字方塊 14">
            <a:extLst>
              <a:ext uri="{FF2B5EF4-FFF2-40B4-BE49-F238E27FC236}">
                <a16:creationId xmlns:a16="http://schemas.microsoft.com/office/drawing/2014/main" id="{95C96C74-619F-C49E-CFDC-5271C46BDC80}"/>
              </a:ext>
            </a:extLst>
          </p:cNvPr>
          <p:cNvSpPr txBox="1"/>
          <p:nvPr/>
        </p:nvSpPr>
        <p:spPr>
          <a:xfrm>
            <a:off x="713486" y="2476858"/>
            <a:ext cx="1058367" cy="369332"/>
          </a:xfrm>
          <a:prstGeom prst="rect">
            <a:avLst/>
          </a:prstGeom>
          <a:solidFill>
            <a:schemeClr val="accent3">
              <a:lumMod val="40000"/>
              <a:lumOff val="60000"/>
            </a:schemeClr>
          </a:solidFill>
          <a:ln>
            <a:solidFill>
              <a:schemeClr val="tx1"/>
            </a:solidFill>
          </a:ln>
        </p:spPr>
        <p:txBody>
          <a:bodyPr wrap="none" rtlCol="0">
            <a:spAutoFit/>
          </a:bodyPr>
          <a:lstStyle>
            <a:defPPr>
              <a:defRPr lang="zh-TW"/>
            </a:defPPr>
            <a:lvl1pPr>
              <a:defRPr/>
            </a:lvl1pPr>
          </a:lstStyle>
          <a:p>
            <a:r>
              <a:rPr lang="en-US" altLang="zh-TW"/>
              <a:t>RW-3000</a:t>
            </a:r>
            <a:endParaRPr lang="zh-TW" altLang="en-US"/>
          </a:p>
        </p:txBody>
      </p:sp>
      <p:sp>
        <p:nvSpPr>
          <p:cNvPr id="16" name="手繪多邊形: 圖案 15">
            <a:extLst>
              <a:ext uri="{FF2B5EF4-FFF2-40B4-BE49-F238E27FC236}">
                <a16:creationId xmlns:a16="http://schemas.microsoft.com/office/drawing/2014/main" id="{0BFE7108-6663-C114-4475-836526F6B894}"/>
              </a:ext>
            </a:extLst>
          </p:cNvPr>
          <p:cNvSpPr/>
          <p:nvPr/>
        </p:nvSpPr>
        <p:spPr>
          <a:xfrm flipV="1">
            <a:off x="1830512" y="4085910"/>
            <a:ext cx="4918022" cy="1468788"/>
          </a:xfrm>
          <a:custGeom>
            <a:avLst/>
            <a:gdLst>
              <a:gd name="connsiteX0" fmla="*/ 0 w 6410960"/>
              <a:gd name="connsiteY0" fmla="*/ 365760 h 2692400"/>
              <a:gd name="connsiteX1" fmla="*/ 4582160 w 6410960"/>
              <a:gd name="connsiteY1" fmla="*/ 0 h 2692400"/>
              <a:gd name="connsiteX2" fmla="*/ 6410960 w 6410960"/>
              <a:gd name="connsiteY2" fmla="*/ 2692400 h 2692400"/>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536664 h 2863304"/>
              <a:gd name="connsiteX1" fmla="*/ 4582160 w 6410960"/>
              <a:gd name="connsiteY1" fmla="*/ 170904 h 2863304"/>
              <a:gd name="connsiteX2" fmla="*/ 6410960 w 6410960"/>
              <a:gd name="connsiteY2" fmla="*/ 2863304 h 2863304"/>
              <a:gd name="connsiteX0" fmla="*/ 0 w 6410960"/>
              <a:gd name="connsiteY0" fmla="*/ 1810595 h 2748758"/>
              <a:gd name="connsiteX1" fmla="*/ 4582160 w 6410960"/>
              <a:gd name="connsiteY1" fmla="*/ 56358 h 2748758"/>
              <a:gd name="connsiteX2" fmla="*/ 6410960 w 6410960"/>
              <a:gd name="connsiteY2" fmla="*/ 2748758 h 2748758"/>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646783 h 1584946"/>
              <a:gd name="connsiteX1" fmla="*/ 4022155 w 6410960"/>
              <a:gd name="connsiteY1" fmla="*/ 11042 h 1584946"/>
              <a:gd name="connsiteX2" fmla="*/ 6410960 w 6410960"/>
              <a:gd name="connsiteY2" fmla="*/ 1584946 h 1584946"/>
              <a:gd name="connsiteX0" fmla="*/ 0 w 6410960"/>
              <a:gd name="connsiteY0" fmla="*/ 659511 h 1597674"/>
              <a:gd name="connsiteX1" fmla="*/ 4022155 w 6410960"/>
              <a:gd name="connsiteY1" fmla="*/ 23770 h 1597674"/>
              <a:gd name="connsiteX2" fmla="*/ 6410960 w 6410960"/>
              <a:gd name="connsiteY2" fmla="*/ 1597674 h 1597674"/>
              <a:gd name="connsiteX0" fmla="*/ 0 w 6422296"/>
              <a:gd name="connsiteY0" fmla="*/ 1317755 h 1317754"/>
              <a:gd name="connsiteX1" fmla="*/ 4022155 w 6422296"/>
              <a:gd name="connsiteY1" fmla="*/ 682014 h 1317754"/>
              <a:gd name="connsiteX2" fmla="*/ 6422296 w 6422296"/>
              <a:gd name="connsiteY2" fmla="*/ 307913 h 1317754"/>
              <a:gd name="connsiteX0" fmla="*/ 0 w 6422296"/>
              <a:gd name="connsiteY0" fmla="*/ 1532637 h 1532637"/>
              <a:gd name="connsiteX1" fmla="*/ 2933960 w 6422296"/>
              <a:gd name="connsiteY1" fmla="*/ 73113 h 1532637"/>
              <a:gd name="connsiteX2" fmla="*/ 6422296 w 6422296"/>
              <a:gd name="connsiteY2" fmla="*/ 522795 h 1532637"/>
              <a:gd name="connsiteX0" fmla="*/ 0 w 6422296"/>
              <a:gd name="connsiteY0" fmla="*/ 1642332 h 1642332"/>
              <a:gd name="connsiteX1" fmla="*/ 2933960 w 6422296"/>
              <a:gd name="connsiteY1" fmla="*/ 182808 h 1642332"/>
              <a:gd name="connsiteX2" fmla="*/ 6422296 w 6422296"/>
              <a:gd name="connsiteY2" fmla="*/ 632490 h 1642332"/>
              <a:gd name="connsiteX0" fmla="*/ 0 w 6422296"/>
              <a:gd name="connsiteY0" fmla="*/ 1642332 h 1642332"/>
              <a:gd name="connsiteX1" fmla="*/ 2933960 w 6422296"/>
              <a:gd name="connsiteY1" fmla="*/ 182808 h 1642332"/>
              <a:gd name="connsiteX2" fmla="*/ 6422296 w 6422296"/>
              <a:gd name="connsiteY2" fmla="*/ 632490 h 1642332"/>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314776 h 1314776"/>
              <a:gd name="connsiteX1" fmla="*/ 2718587 w 6206923"/>
              <a:gd name="connsiteY1" fmla="*/ 20008 h 1314776"/>
              <a:gd name="connsiteX2" fmla="*/ 6206923 w 6206923"/>
              <a:gd name="connsiteY2" fmla="*/ 469690 h 1314776"/>
              <a:gd name="connsiteX0" fmla="*/ 0 w 6206923"/>
              <a:gd name="connsiteY0" fmla="*/ 1295277 h 1295277"/>
              <a:gd name="connsiteX1" fmla="*/ 2718587 w 6206923"/>
              <a:gd name="connsiteY1" fmla="*/ 509 h 1295277"/>
              <a:gd name="connsiteX2" fmla="*/ 6206923 w 6206923"/>
              <a:gd name="connsiteY2" fmla="*/ 450191 h 1295277"/>
              <a:gd name="connsiteX0" fmla="*/ 0 w 5730837"/>
              <a:gd name="connsiteY0" fmla="*/ 1340912 h 1340912"/>
              <a:gd name="connsiteX1" fmla="*/ 2718587 w 5730837"/>
              <a:gd name="connsiteY1" fmla="*/ 46144 h 1340912"/>
              <a:gd name="connsiteX2" fmla="*/ 5730837 w 5730837"/>
              <a:gd name="connsiteY2" fmla="*/ 350453 h 1340912"/>
              <a:gd name="connsiteX0" fmla="*/ 0 w 5730837"/>
              <a:gd name="connsiteY0" fmla="*/ 1378550 h 1378550"/>
              <a:gd name="connsiteX1" fmla="*/ 2718587 w 5730837"/>
              <a:gd name="connsiteY1" fmla="*/ 83782 h 1378550"/>
              <a:gd name="connsiteX2" fmla="*/ 5730837 w 5730837"/>
              <a:gd name="connsiteY2" fmla="*/ 388091 h 1378550"/>
              <a:gd name="connsiteX0" fmla="*/ 0 w 5730837"/>
              <a:gd name="connsiteY0" fmla="*/ 1463338 h 1463338"/>
              <a:gd name="connsiteX1" fmla="*/ 2401197 w 5730837"/>
              <a:gd name="connsiteY1" fmla="*/ 61963 h 1463338"/>
              <a:gd name="connsiteX2" fmla="*/ 5730837 w 5730837"/>
              <a:gd name="connsiteY2" fmla="*/ 472879 h 1463338"/>
            </a:gdLst>
            <a:ahLst/>
            <a:cxnLst>
              <a:cxn ang="0">
                <a:pos x="connsiteX0" y="connsiteY0"/>
              </a:cxn>
              <a:cxn ang="0">
                <a:pos x="connsiteX1" y="connsiteY1"/>
              </a:cxn>
              <a:cxn ang="0">
                <a:pos x="connsiteX2" y="connsiteY2"/>
              </a:cxn>
            </a:cxnLst>
            <a:rect l="l" t="t" r="r" b="b"/>
            <a:pathLst>
              <a:path w="5730837" h="1463338">
                <a:moveTo>
                  <a:pt x="0" y="1463338"/>
                </a:moveTo>
                <a:cubicBezTo>
                  <a:pt x="751621" y="736648"/>
                  <a:pt x="1446058" y="227039"/>
                  <a:pt x="2401197" y="61963"/>
                </a:cubicBezTo>
                <a:cubicBezTo>
                  <a:pt x="3356336" y="-103113"/>
                  <a:pt x="4692747" y="71005"/>
                  <a:pt x="5730837" y="472879"/>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9930445F-F436-69CF-16EB-7AD020C5C40D}"/>
              </a:ext>
            </a:extLst>
          </p:cNvPr>
          <p:cNvSpPr txBox="1"/>
          <p:nvPr/>
        </p:nvSpPr>
        <p:spPr>
          <a:xfrm>
            <a:off x="8396838" y="6389035"/>
            <a:ext cx="1338828" cy="369332"/>
          </a:xfrm>
          <a:prstGeom prst="rect">
            <a:avLst/>
          </a:prstGeom>
          <a:noFill/>
        </p:spPr>
        <p:txBody>
          <a:bodyPr wrap="none" rtlCol="0">
            <a:spAutoFit/>
          </a:bodyPr>
          <a:lstStyle/>
          <a:p>
            <a:r>
              <a:rPr lang="zh-TW" altLang="en-US"/>
              <a:t>號誌控制器</a:t>
            </a:r>
          </a:p>
        </p:txBody>
      </p:sp>
      <p:sp>
        <p:nvSpPr>
          <p:cNvPr id="18" name="文字方塊 17">
            <a:extLst>
              <a:ext uri="{FF2B5EF4-FFF2-40B4-BE49-F238E27FC236}">
                <a16:creationId xmlns:a16="http://schemas.microsoft.com/office/drawing/2014/main" id="{CECB0041-DC3A-1F02-4028-047DCA7169CE}"/>
              </a:ext>
            </a:extLst>
          </p:cNvPr>
          <p:cNvSpPr txBox="1"/>
          <p:nvPr/>
        </p:nvSpPr>
        <p:spPr>
          <a:xfrm>
            <a:off x="8196816" y="2711360"/>
            <a:ext cx="449162" cy="369332"/>
          </a:xfrm>
          <a:prstGeom prst="rect">
            <a:avLst/>
          </a:prstGeom>
          <a:noFill/>
        </p:spPr>
        <p:txBody>
          <a:bodyPr wrap="none" rtlCol="0">
            <a:spAutoFit/>
          </a:bodyPr>
          <a:lstStyle/>
          <a:p>
            <a:r>
              <a:rPr lang="en-US" altLang="zh-TW" b="1">
                <a:solidFill>
                  <a:schemeClr val="accent5">
                    <a:lumMod val="50000"/>
                  </a:schemeClr>
                </a:solidFill>
              </a:rPr>
              <a:t>5G</a:t>
            </a:r>
            <a:endParaRPr lang="zh-TW" altLang="en-US" b="1">
              <a:solidFill>
                <a:schemeClr val="accent5">
                  <a:lumMod val="50000"/>
                </a:schemeClr>
              </a:solidFill>
            </a:endParaRPr>
          </a:p>
        </p:txBody>
      </p:sp>
      <p:sp>
        <p:nvSpPr>
          <p:cNvPr id="19" name="手繪多邊形: 圖案 18">
            <a:extLst>
              <a:ext uri="{FF2B5EF4-FFF2-40B4-BE49-F238E27FC236}">
                <a16:creationId xmlns:a16="http://schemas.microsoft.com/office/drawing/2014/main" id="{38C4F7A5-536F-85F9-DB91-47C0620CEE4A}"/>
              </a:ext>
            </a:extLst>
          </p:cNvPr>
          <p:cNvSpPr/>
          <p:nvPr/>
        </p:nvSpPr>
        <p:spPr>
          <a:xfrm>
            <a:off x="9818297" y="1385665"/>
            <a:ext cx="1225775" cy="675452"/>
          </a:xfrm>
          <a:custGeom>
            <a:avLst/>
            <a:gdLst>
              <a:gd name="connsiteX0" fmla="*/ 0 w 1435100"/>
              <a:gd name="connsiteY0" fmla="*/ 914400 h 914400"/>
              <a:gd name="connsiteX1" fmla="*/ 0 w 1435100"/>
              <a:gd name="connsiteY1" fmla="*/ 177800 h 914400"/>
              <a:gd name="connsiteX2" fmla="*/ 469900 w 1435100"/>
              <a:gd name="connsiteY2" fmla="*/ 0 h 914400"/>
              <a:gd name="connsiteX3" fmla="*/ 1435100 w 1435100"/>
              <a:gd name="connsiteY3" fmla="*/ 215900 h 914400"/>
              <a:gd name="connsiteX4" fmla="*/ 1435100 w 1435100"/>
              <a:gd name="connsiteY4" fmla="*/ 914400 h 914400"/>
              <a:gd name="connsiteX5" fmla="*/ 0 w 1435100"/>
              <a:gd name="connsiteY5" fmla="*/ 914400 h 914400"/>
              <a:gd name="connsiteX0" fmla="*/ 0 w 1435100"/>
              <a:gd name="connsiteY0" fmla="*/ 1009265 h 1009265"/>
              <a:gd name="connsiteX1" fmla="*/ 0 w 1435100"/>
              <a:gd name="connsiteY1" fmla="*/ 272665 h 1009265"/>
              <a:gd name="connsiteX2" fmla="*/ 469900 w 1435100"/>
              <a:gd name="connsiteY2" fmla="*/ 94865 h 1009265"/>
              <a:gd name="connsiteX3" fmla="*/ 1435100 w 1435100"/>
              <a:gd name="connsiteY3" fmla="*/ 310765 h 1009265"/>
              <a:gd name="connsiteX4" fmla="*/ 1435100 w 1435100"/>
              <a:gd name="connsiteY4" fmla="*/ 1009265 h 1009265"/>
              <a:gd name="connsiteX5" fmla="*/ 0 w 1435100"/>
              <a:gd name="connsiteY5" fmla="*/ 1009265 h 1009265"/>
              <a:gd name="connsiteX0" fmla="*/ 0 w 1435100"/>
              <a:gd name="connsiteY0" fmla="*/ 1033295 h 1033295"/>
              <a:gd name="connsiteX1" fmla="*/ 0 w 1435100"/>
              <a:gd name="connsiteY1" fmla="*/ 296695 h 1033295"/>
              <a:gd name="connsiteX2" fmla="*/ 469900 w 1435100"/>
              <a:gd name="connsiteY2" fmla="*/ 118895 h 1033295"/>
              <a:gd name="connsiteX3" fmla="*/ 1435100 w 1435100"/>
              <a:gd name="connsiteY3" fmla="*/ 334795 h 1033295"/>
              <a:gd name="connsiteX4" fmla="*/ 1435100 w 1435100"/>
              <a:gd name="connsiteY4" fmla="*/ 1033295 h 1033295"/>
              <a:gd name="connsiteX5" fmla="*/ 0 w 1435100"/>
              <a:gd name="connsiteY5" fmla="*/ 1033295 h 1033295"/>
              <a:gd name="connsiteX0" fmla="*/ 191911 w 1627011"/>
              <a:gd name="connsiteY0" fmla="*/ 1033295 h 1033295"/>
              <a:gd name="connsiteX1" fmla="*/ 191911 w 1627011"/>
              <a:gd name="connsiteY1" fmla="*/ 296695 h 1033295"/>
              <a:gd name="connsiteX2" fmla="*/ 661811 w 1627011"/>
              <a:gd name="connsiteY2" fmla="*/ 118895 h 1033295"/>
              <a:gd name="connsiteX3" fmla="*/ 1627011 w 1627011"/>
              <a:gd name="connsiteY3" fmla="*/ 334795 h 1033295"/>
              <a:gd name="connsiteX4" fmla="*/ 1627011 w 1627011"/>
              <a:gd name="connsiteY4" fmla="*/ 1033295 h 1033295"/>
              <a:gd name="connsiteX5" fmla="*/ 191911 w 1627011"/>
              <a:gd name="connsiteY5" fmla="*/ 1033295 h 1033295"/>
              <a:gd name="connsiteX0" fmla="*/ 249299 w 1684399"/>
              <a:gd name="connsiteY0" fmla="*/ 1033295 h 1033295"/>
              <a:gd name="connsiteX1" fmla="*/ 249299 w 1684399"/>
              <a:gd name="connsiteY1" fmla="*/ 296695 h 1033295"/>
              <a:gd name="connsiteX2" fmla="*/ 719199 w 1684399"/>
              <a:gd name="connsiteY2" fmla="*/ 118895 h 1033295"/>
              <a:gd name="connsiteX3" fmla="*/ 1684399 w 1684399"/>
              <a:gd name="connsiteY3" fmla="*/ 334795 h 1033295"/>
              <a:gd name="connsiteX4" fmla="*/ 1684399 w 1684399"/>
              <a:gd name="connsiteY4" fmla="*/ 1033295 h 1033295"/>
              <a:gd name="connsiteX5" fmla="*/ 249299 w 1684399"/>
              <a:gd name="connsiteY5" fmla="*/ 1033295 h 1033295"/>
              <a:gd name="connsiteX0" fmla="*/ 249299 w 1949687"/>
              <a:gd name="connsiteY0" fmla="*/ 1033295 h 1033295"/>
              <a:gd name="connsiteX1" fmla="*/ 249299 w 1949687"/>
              <a:gd name="connsiteY1" fmla="*/ 296695 h 1033295"/>
              <a:gd name="connsiteX2" fmla="*/ 719199 w 1949687"/>
              <a:gd name="connsiteY2" fmla="*/ 118895 h 1033295"/>
              <a:gd name="connsiteX3" fmla="*/ 1684399 w 1949687"/>
              <a:gd name="connsiteY3" fmla="*/ 334795 h 1033295"/>
              <a:gd name="connsiteX4" fmla="*/ 1684399 w 1949687"/>
              <a:gd name="connsiteY4" fmla="*/ 1033295 h 1033295"/>
              <a:gd name="connsiteX5" fmla="*/ 249299 w 1949687"/>
              <a:gd name="connsiteY5" fmla="*/ 1033295 h 1033295"/>
              <a:gd name="connsiteX0" fmla="*/ 249299 w 2072614"/>
              <a:gd name="connsiteY0" fmla="*/ 1033295 h 1033295"/>
              <a:gd name="connsiteX1" fmla="*/ 249299 w 2072614"/>
              <a:gd name="connsiteY1" fmla="*/ 296695 h 1033295"/>
              <a:gd name="connsiteX2" fmla="*/ 719199 w 2072614"/>
              <a:gd name="connsiteY2" fmla="*/ 118895 h 1033295"/>
              <a:gd name="connsiteX3" fmla="*/ 1684399 w 2072614"/>
              <a:gd name="connsiteY3" fmla="*/ 334795 h 1033295"/>
              <a:gd name="connsiteX4" fmla="*/ 1684399 w 2072614"/>
              <a:gd name="connsiteY4" fmla="*/ 1033295 h 1033295"/>
              <a:gd name="connsiteX5" fmla="*/ 249299 w 2072614"/>
              <a:gd name="connsiteY5" fmla="*/ 1033295 h 1033295"/>
              <a:gd name="connsiteX0" fmla="*/ 249299 w 2072614"/>
              <a:gd name="connsiteY0" fmla="*/ 1108953 h 1108953"/>
              <a:gd name="connsiteX1" fmla="*/ 249299 w 2072614"/>
              <a:gd name="connsiteY1" fmla="*/ 372353 h 1108953"/>
              <a:gd name="connsiteX2" fmla="*/ 719199 w 2072614"/>
              <a:gd name="connsiteY2" fmla="*/ 194553 h 1108953"/>
              <a:gd name="connsiteX3" fmla="*/ 1684399 w 2072614"/>
              <a:gd name="connsiteY3" fmla="*/ 410453 h 1108953"/>
              <a:gd name="connsiteX4" fmla="*/ 1684399 w 2072614"/>
              <a:gd name="connsiteY4" fmla="*/ 1108953 h 1108953"/>
              <a:gd name="connsiteX5" fmla="*/ 249299 w 2072614"/>
              <a:gd name="connsiteY5" fmla="*/ 1108953 h 1108953"/>
              <a:gd name="connsiteX0" fmla="*/ 249299 w 2072614"/>
              <a:gd name="connsiteY0" fmla="*/ 1273261 h 1273261"/>
              <a:gd name="connsiteX1" fmla="*/ 249299 w 2072614"/>
              <a:gd name="connsiteY1" fmla="*/ 536661 h 1273261"/>
              <a:gd name="connsiteX2" fmla="*/ 719199 w 2072614"/>
              <a:gd name="connsiteY2" fmla="*/ 358861 h 1273261"/>
              <a:gd name="connsiteX3" fmla="*/ 1684399 w 2072614"/>
              <a:gd name="connsiteY3" fmla="*/ 574761 h 1273261"/>
              <a:gd name="connsiteX4" fmla="*/ 1684399 w 2072614"/>
              <a:gd name="connsiteY4" fmla="*/ 1273261 h 1273261"/>
              <a:gd name="connsiteX5" fmla="*/ 249299 w 2072614"/>
              <a:gd name="connsiteY5" fmla="*/ 1273261 h 1273261"/>
              <a:gd name="connsiteX0" fmla="*/ 249299 w 2072614"/>
              <a:gd name="connsiteY0" fmla="*/ 1259293 h 1259293"/>
              <a:gd name="connsiteX1" fmla="*/ 249299 w 2072614"/>
              <a:gd name="connsiteY1" fmla="*/ 522693 h 1259293"/>
              <a:gd name="connsiteX2" fmla="*/ 719199 w 2072614"/>
              <a:gd name="connsiteY2" fmla="*/ 344893 h 1259293"/>
              <a:gd name="connsiteX3" fmla="*/ 1684399 w 2072614"/>
              <a:gd name="connsiteY3" fmla="*/ 560793 h 1259293"/>
              <a:gd name="connsiteX4" fmla="*/ 1684399 w 2072614"/>
              <a:gd name="connsiteY4" fmla="*/ 1259293 h 1259293"/>
              <a:gd name="connsiteX5" fmla="*/ 249299 w 2072614"/>
              <a:gd name="connsiteY5" fmla="*/ 1259293 h 1259293"/>
              <a:gd name="connsiteX0" fmla="*/ 249299 w 2072614"/>
              <a:gd name="connsiteY0" fmla="*/ 1254692 h 1254692"/>
              <a:gd name="connsiteX1" fmla="*/ 249299 w 2072614"/>
              <a:gd name="connsiteY1" fmla="*/ 518092 h 1254692"/>
              <a:gd name="connsiteX2" fmla="*/ 719199 w 2072614"/>
              <a:gd name="connsiteY2" fmla="*/ 340292 h 1254692"/>
              <a:gd name="connsiteX3" fmla="*/ 1684399 w 2072614"/>
              <a:gd name="connsiteY3" fmla="*/ 556192 h 1254692"/>
              <a:gd name="connsiteX4" fmla="*/ 1684399 w 2072614"/>
              <a:gd name="connsiteY4" fmla="*/ 1254692 h 1254692"/>
              <a:gd name="connsiteX5" fmla="*/ 249299 w 2072614"/>
              <a:gd name="connsiteY5" fmla="*/ 1254692 h 1254692"/>
              <a:gd name="connsiteX0" fmla="*/ 249299 w 2072614"/>
              <a:gd name="connsiteY0" fmla="*/ 1254692 h 1254692"/>
              <a:gd name="connsiteX1" fmla="*/ 249299 w 2072614"/>
              <a:gd name="connsiteY1" fmla="*/ 518092 h 1254692"/>
              <a:gd name="connsiteX2" fmla="*/ 719199 w 2072614"/>
              <a:gd name="connsiteY2" fmla="*/ 340292 h 1254692"/>
              <a:gd name="connsiteX3" fmla="*/ 1684399 w 2072614"/>
              <a:gd name="connsiteY3" fmla="*/ 556192 h 1254692"/>
              <a:gd name="connsiteX4" fmla="*/ 1684399 w 2072614"/>
              <a:gd name="connsiteY4" fmla="*/ 1254692 h 1254692"/>
              <a:gd name="connsiteX5" fmla="*/ 249299 w 2072614"/>
              <a:gd name="connsiteY5" fmla="*/ 1254692 h 1254692"/>
              <a:gd name="connsiteX0" fmla="*/ 249299 w 2072614"/>
              <a:gd name="connsiteY0" fmla="*/ 1254692 h 1254692"/>
              <a:gd name="connsiteX1" fmla="*/ 249299 w 2072614"/>
              <a:gd name="connsiteY1" fmla="*/ 518092 h 1254692"/>
              <a:gd name="connsiteX2" fmla="*/ 719199 w 2072614"/>
              <a:gd name="connsiteY2" fmla="*/ 340292 h 1254692"/>
              <a:gd name="connsiteX3" fmla="*/ 1684399 w 2072614"/>
              <a:gd name="connsiteY3" fmla="*/ 556192 h 1254692"/>
              <a:gd name="connsiteX4" fmla="*/ 1684399 w 2072614"/>
              <a:gd name="connsiteY4" fmla="*/ 1254692 h 1254692"/>
              <a:gd name="connsiteX5" fmla="*/ 249299 w 2072614"/>
              <a:gd name="connsiteY5" fmla="*/ 1254692 h 1254692"/>
              <a:gd name="connsiteX0" fmla="*/ 249299 w 2013028"/>
              <a:gd name="connsiteY0" fmla="*/ 1254692 h 1254692"/>
              <a:gd name="connsiteX1" fmla="*/ 249299 w 2013028"/>
              <a:gd name="connsiteY1" fmla="*/ 518092 h 1254692"/>
              <a:gd name="connsiteX2" fmla="*/ 719199 w 2013028"/>
              <a:gd name="connsiteY2" fmla="*/ 340292 h 1254692"/>
              <a:gd name="connsiteX3" fmla="*/ 1684399 w 2013028"/>
              <a:gd name="connsiteY3" fmla="*/ 556192 h 1254692"/>
              <a:gd name="connsiteX4" fmla="*/ 1684399 w 2013028"/>
              <a:gd name="connsiteY4" fmla="*/ 1254692 h 1254692"/>
              <a:gd name="connsiteX5" fmla="*/ 249299 w 2013028"/>
              <a:gd name="connsiteY5" fmla="*/ 1254692 h 1254692"/>
              <a:gd name="connsiteX0" fmla="*/ 249299 w 2042361"/>
              <a:gd name="connsiteY0" fmla="*/ 1254692 h 1254692"/>
              <a:gd name="connsiteX1" fmla="*/ 249299 w 2042361"/>
              <a:gd name="connsiteY1" fmla="*/ 518092 h 1254692"/>
              <a:gd name="connsiteX2" fmla="*/ 719199 w 2042361"/>
              <a:gd name="connsiteY2" fmla="*/ 340292 h 1254692"/>
              <a:gd name="connsiteX3" fmla="*/ 1684399 w 2042361"/>
              <a:gd name="connsiteY3" fmla="*/ 556192 h 1254692"/>
              <a:gd name="connsiteX4" fmla="*/ 1684399 w 2042361"/>
              <a:gd name="connsiteY4" fmla="*/ 1254692 h 1254692"/>
              <a:gd name="connsiteX5" fmla="*/ 249299 w 2042361"/>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7847" h="1254692">
                <a:moveTo>
                  <a:pt x="249299" y="1254692"/>
                </a:moveTo>
                <a:cubicBezTo>
                  <a:pt x="33399" y="1148859"/>
                  <a:pt x="-182501" y="750925"/>
                  <a:pt x="249299" y="518092"/>
                </a:cubicBezTo>
                <a:cubicBezTo>
                  <a:pt x="359366" y="268326"/>
                  <a:pt x="482132" y="225993"/>
                  <a:pt x="719199" y="340292"/>
                </a:cubicBezTo>
                <a:cubicBezTo>
                  <a:pt x="875832" y="-83041"/>
                  <a:pt x="1616666" y="-214275"/>
                  <a:pt x="1684399" y="556192"/>
                </a:cubicBezTo>
                <a:cubicBezTo>
                  <a:pt x="2103499" y="598525"/>
                  <a:pt x="2205099" y="1136159"/>
                  <a:pt x="1684399" y="1254692"/>
                </a:cubicBezTo>
                <a:lnTo>
                  <a:pt x="249299" y="1254692"/>
                </a:lnTo>
                <a:close/>
              </a:path>
            </a:pathLst>
          </a:cu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05ECE5C-C093-A55C-D5EA-528C25614C1E}"/>
              </a:ext>
            </a:extLst>
          </p:cNvPr>
          <p:cNvSpPr txBox="1"/>
          <p:nvPr/>
        </p:nvSpPr>
        <p:spPr>
          <a:xfrm>
            <a:off x="9646354" y="2150135"/>
            <a:ext cx="1569660" cy="369332"/>
          </a:xfrm>
          <a:prstGeom prst="rect">
            <a:avLst/>
          </a:prstGeom>
          <a:noFill/>
        </p:spPr>
        <p:txBody>
          <a:bodyPr wrap="none" rtlCol="0">
            <a:spAutoFit/>
          </a:bodyPr>
          <a:lstStyle/>
          <a:p>
            <a:r>
              <a:rPr lang="zh-TW" altLang="en-US"/>
              <a:t>雲端管理平台</a:t>
            </a:r>
          </a:p>
        </p:txBody>
      </p:sp>
      <p:sp>
        <p:nvSpPr>
          <p:cNvPr id="21" name="手繪多邊形: 圖案 20">
            <a:extLst>
              <a:ext uri="{FF2B5EF4-FFF2-40B4-BE49-F238E27FC236}">
                <a16:creationId xmlns:a16="http://schemas.microsoft.com/office/drawing/2014/main" id="{365CE964-4EEB-E4A6-A5E2-E03C8D04DF42}"/>
              </a:ext>
            </a:extLst>
          </p:cNvPr>
          <p:cNvSpPr/>
          <p:nvPr/>
        </p:nvSpPr>
        <p:spPr>
          <a:xfrm>
            <a:off x="7291062" y="1889760"/>
            <a:ext cx="2452377" cy="2729797"/>
          </a:xfrm>
          <a:custGeom>
            <a:avLst/>
            <a:gdLst>
              <a:gd name="connsiteX0" fmla="*/ 0 w 1574800"/>
              <a:gd name="connsiteY0" fmla="*/ 3545840 h 3545840"/>
              <a:gd name="connsiteX1" fmla="*/ 71120 w 1574800"/>
              <a:gd name="connsiteY1" fmla="*/ 619760 h 3545840"/>
              <a:gd name="connsiteX2" fmla="*/ 1574800 w 1574800"/>
              <a:gd name="connsiteY2" fmla="*/ 0 h 3545840"/>
              <a:gd name="connsiteX0" fmla="*/ 0 w 1574800"/>
              <a:gd name="connsiteY0" fmla="*/ 3545840 h 3545840"/>
              <a:gd name="connsiteX1" fmla="*/ 579120 w 1574800"/>
              <a:gd name="connsiteY1" fmla="*/ 944880 h 3545840"/>
              <a:gd name="connsiteX2" fmla="*/ 1574800 w 1574800"/>
              <a:gd name="connsiteY2" fmla="*/ 0 h 3545840"/>
              <a:gd name="connsiteX0" fmla="*/ 0 w 1574800"/>
              <a:gd name="connsiteY0" fmla="*/ 3545840 h 3545840"/>
              <a:gd name="connsiteX1" fmla="*/ 579120 w 1574800"/>
              <a:gd name="connsiteY1" fmla="*/ 944880 h 3545840"/>
              <a:gd name="connsiteX2" fmla="*/ 1574800 w 1574800"/>
              <a:gd name="connsiteY2" fmla="*/ 0 h 3545840"/>
              <a:gd name="connsiteX0" fmla="*/ 0 w 1574800"/>
              <a:gd name="connsiteY0" fmla="*/ 3545840 h 3545840"/>
              <a:gd name="connsiteX1" fmla="*/ 579120 w 1574800"/>
              <a:gd name="connsiteY1" fmla="*/ 944880 h 3545840"/>
              <a:gd name="connsiteX2" fmla="*/ 1574800 w 1574800"/>
              <a:gd name="connsiteY2" fmla="*/ 0 h 3545840"/>
              <a:gd name="connsiteX0" fmla="*/ 0 w 7851052"/>
              <a:gd name="connsiteY0" fmla="*/ 1590040 h 1590040"/>
              <a:gd name="connsiteX1" fmla="*/ 6855372 w 7851052"/>
              <a:gd name="connsiteY1" fmla="*/ 944880 h 1590040"/>
              <a:gd name="connsiteX2" fmla="*/ 7851052 w 7851052"/>
              <a:gd name="connsiteY2" fmla="*/ 0 h 1590040"/>
              <a:gd name="connsiteX0" fmla="*/ 0 w 7851052"/>
              <a:gd name="connsiteY0" fmla="*/ 2077747 h 2077747"/>
              <a:gd name="connsiteX1" fmla="*/ 2360766 w 7851052"/>
              <a:gd name="connsiteY1" fmla="*/ 175287 h 2077747"/>
              <a:gd name="connsiteX2" fmla="*/ 7851052 w 7851052"/>
              <a:gd name="connsiteY2" fmla="*/ 487707 h 2077747"/>
              <a:gd name="connsiteX0" fmla="*/ 0 w 7851052"/>
              <a:gd name="connsiteY0" fmla="*/ 2077747 h 2077747"/>
              <a:gd name="connsiteX1" fmla="*/ 2360766 w 7851052"/>
              <a:gd name="connsiteY1" fmla="*/ 175287 h 2077747"/>
              <a:gd name="connsiteX2" fmla="*/ 7851052 w 7851052"/>
              <a:gd name="connsiteY2" fmla="*/ 487707 h 2077747"/>
              <a:gd name="connsiteX0" fmla="*/ 0 w 7851052"/>
              <a:gd name="connsiteY0" fmla="*/ 2077747 h 2077747"/>
              <a:gd name="connsiteX1" fmla="*/ 2360766 w 7851052"/>
              <a:gd name="connsiteY1" fmla="*/ 175287 h 2077747"/>
              <a:gd name="connsiteX2" fmla="*/ 7851052 w 7851052"/>
              <a:gd name="connsiteY2" fmla="*/ 487707 h 2077747"/>
              <a:gd name="connsiteX0" fmla="*/ 0 w 7851052"/>
              <a:gd name="connsiteY0" fmla="*/ 1986434 h 1986434"/>
              <a:gd name="connsiteX1" fmla="*/ 2360766 w 7851052"/>
              <a:gd name="connsiteY1" fmla="*/ 83974 h 1986434"/>
              <a:gd name="connsiteX2" fmla="*/ 7851052 w 7851052"/>
              <a:gd name="connsiteY2" fmla="*/ 396394 h 1986434"/>
              <a:gd name="connsiteX0" fmla="*/ 0 w 7851052"/>
              <a:gd name="connsiteY0" fmla="*/ 1923729 h 1923729"/>
              <a:gd name="connsiteX1" fmla="*/ 2360766 w 7851052"/>
              <a:gd name="connsiteY1" fmla="*/ 21269 h 1923729"/>
              <a:gd name="connsiteX2" fmla="*/ 7851052 w 7851052"/>
              <a:gd name="connsiteY2" fmla="*/ 333689 h 1923729"/>
              <a:gd name="connsiteX0" fmla="*/ 0 w 7851052"/>
              <a:gd name="connsiteY0" fmla="*/ 2016510 h 2016510"/>
              <a:gd name="connsiteX1" fmla="*/ 2360766 w 7851052"/>
              <a:gd name="connsiteY1" fmla="*/ 114050 h 2016510"/>
              <a:gd name="connsiteX2" fmla="*/ 4905939 w 7851052"/>
              <a:gd name="connsiteY2" fmla="*/ 238510 h 2016510"/>
              <a:gd name="connsiteX3" fmla="*/ 7851052 w 7851052"/>
              <a:gd name="connsiteY3" fmla="*/ 426470 h 2016510"/>
              <a:gd name="connsiteX0" fmla="*/ 0 w 7851052"/>
              <a:gd name="connsiteY0" fmla="*/ 2168325 h 2168325"/>
              <a:gd name="connsiteX1" fmla="*/ 2360766 w 7851052"/>
              <a:gd name="connsiteY1" fmla="*/ 265865 h 2168325"/>
              <a:gd name="connsiteX2" fmla="*/ 4932934 w 7851052"/>
              <a:gd name="connsiteY2" fmla="*/ 47425 h 2168325"/>
              <a:gd name="connsiteX3" fmla="*/ 7851052 w 7851052"/>
              <a:gd name="connsiteY3" fmla="*/ 578285 h 2168325"/>
              <a:gd name="connsiteX0" fmla="*/ 0 w 7837555"/>
              <a:gd name="connsiteY0" fmla="*/ 2088470 h 2088470"/>
              <a:gd name="connsiteX1" fmla="*/ 2347269 w 7837555"/>
              <a:gd name="connsiteY1" fmla="*/ 262210 h 2088470"/>
              <a:gd name="connsiteX2" fmla="*/ 4919437 w 7837555"/>
              <a:gd name="connsiteY2" fmla="*/ 43770 h 2088470"/>
              <a:gd name="connsiteX3" fmla="*/ 7837555 w 7837555"/>
              <a:gd name="connsiteY3" fmla="*/ 574630 h 2088470"/>
              <a:gd name="connsiteX0" fmla="*/ 0 w 7837555"/>
              <a:gd name="connsiteY0" fmla="*/ 2088470 h 2088470"/>
              <a:gd name="connsiteX1" fmla="*/ 2347269 w 7837555"/>
              <a:gd name="connsiteY1" fmla="*/ 262210 h 2088470"/>
              <a:gd name="connsiteX2" fmla="*/ 4919437 w 7837555"/>
              <a:gd name="connsiteY2" fmla="*/ 43770 h 2088470"/>
              <a:gd name="connsiteX3" fmla="*/ 7837555 w 7837555"/>
              <a:gd name="connsiteY3" fmla="*/ 574630 h 2088470"/>
              <a:gd name="connsiteX0" fmla="*/ 0 w 7837555"/>
              <a:gd name="connsiteY0" fmla="*/ 2143259 h 2143259"/>
              <a:gd name="connsiteX1" fmla="*/ 2347269 w 7837555"/>
              <a:gd name="connsiteY1" fmla="*/ 316999 h 2143259"/>
              <a:gd name="connsiteX2" fmla="*/ 4919437 w 7837555"/>
              <a:gd name="connsiteY2" fmla="*/ 98559 h 2143259"/>
              <a:gd name="connsiteX3" fmla="*/ 7837555 w 7837555"/>
              <a:gd name="connsiteY3" fmla="*/ 629419 h 2143259"/>
              <a:gd name="connsiteX0" fmla="*/ 0 w 7837555"/>
              <a:gd name="connsiteY0" fmla="*/ 2111317 h 2111317"/>
              <a:gd name="connsiteX1" fmla="*/ 2347269 w 7837555"/>
              <a:gd name="connsiteY1" fmla="*/ 285057 h 2111317"/>
              <a:gd name="connsiteX2" fmla="*/ 4919437 w 7837555"/>
              <a:gd name="connsiteY2" fmla="*/ 66617 h 2111317"/>
              <a:gd name="connsiteX3" fmla="*/ 7837555 w 7837555"/>
              <a:gd name="connsiteY3" fmla="*/ 597477 h 2111317"/>
              <a:gd name="connsiteX0" fmla="*/ 0 w 7837555"/>
              <a:gd name="connsiteY0" fmla="*/ 2044703 h 2044703"/>
              <a:gd name="connsiteX1" fmla="*/ 1575993 w 7837555"/>
              <a:gd name="connsiteY1" fmla="*/ 537757 h 2044703"/>
              <a:gd name="connsiteX2" fmla="*/ 4919437 w 7837555"/>
              <a:gd name="connsiteY2" fmla="*/ 3 h 2044703"/>
              <a:gd name="connsiteX3" fmla="*/ 7837555 w 7837555"/>
              <a:gd name="connsiteY3" fmla="*/ 530863 h 2044703"/>
              <a:gd name="connsiteX0" fmla="*/ 0 w 7837555"/>
              <a:gd name="connsiteY0" fmla="*/ 2108428 h 2108428"/>
              <a:gd name="connsiteX1" fmla="*/ 1575993 w 7837555"/>
              <a:gd name="connsiteY1" fmla="*/ 238625 h 2108428"/>
              <a:gd name="connsiteX2" fmla="*/ 4919437 w 7837555"/>
              <a:gd name="connsiteY2" fmla="*/ 63728 h 2108428"/>
              <a:gd name="connsiteX3" fmla="*/ 7837555 w 7837555"/>
              <a:gd name="connsiteY3" fmla="*/ 594588 h 2108428"/>
              <a:gd name="connsiteX0" fmla="*/ 0 w 7837555"/>
              <a:gd name="connsiteY0" fmla="*/ 1937001 h 1937001"/>
              <a:gd name="connsiteX1" fmla="*/ 1575993 w 7837555"/>
              <a:gd name="connsiteY1" fmla="*/ 67198 h 1937001"/>
              <a:gd name="connsiteX2" fmla="*/ 7837555 w 7837555"/>
              <a:gd name="connsiteY2" fmla="*/ 423161 h 1937001"/>
              <a:gd name="connsiteX0" fmla="*/ 0 w 7837555"/>
              <a:gd name="connsiteY0" fmla="*/ 2108819 h 2108819"/>
              <a:gd name="connsiteX1" fmla="*/ 1575993 w 7837555"/>
              <a:gd name="connsiteY1" fmla="*/ 239016 h 2108819"/>
              <a:gd name="connsiteX2" fmla="*/ 7837555 w 7837555"/>
              <a:gd name="connsiteY2" fmla="*/ 594979 h 2108819"/>
              <a:gd name="connsiteX0" fmla="*/ 0 w 7837555"/>
              <a:gd name="connsiteY0" fmla="*/ 2108819 h 2108819"/>
              <a:gd name="connsiteX1" fmla="*/ 1575993 w 7837555"/>
              <a:gd name="connsiteY1" fmla="*/ 239016 h 2108819"/>
              <a:gd name="connsiteX2" fmla="*/ 7837555 w 7837555"/>
              <a:gd name="connsiteY2" fmla="*/ 594979 h 2108819"/>
              <a:gd name="connsiteX0" fmla="*/ 0 w 7837555"/>
              <a:gd name="connsiteY0" fmla="*/ 2147714 h 2147714"/>
              <a:gd name="connsiteX1" fmla="*/ 1575993 w 7837555"/>
              <a:gd name="connsiteY1" fmla="*/ 277911 h 2147714"/>
              <a:gd name="connsiteX2" fmla="*/ 7837555 w 7837555"/>
              <a:gd name="connsiteY2" fmla="*/ 633874 h 2147714"/>
              <a:gd name="connsiteX0" fmla="*/ 0 w 7837555"/>
              <a:gd name="connsiteY0" fmla="*/ 2102979 h 2102979"/>
              <a:gd name="connsiteX1" fmla="*/ 1575993 w 7837555"/>
              <a:gd name="connsiteY1" fmla="*/ 233176 h 2102979"/>
              <a:gd name="connsiteX2" fmla="*/ 7837555 w 7837555"/>
              <a:gd name="connsiteY2" fmla="*/ 589139 h 2102979"/>
              <a:gd name="connsiteX0" fmla="*/ 3683845 w 6290184"/>
              <a:gd name="connsiteY0" fmla="*/ 3267752 h 3267752"/>
              <a:gd name="connsiteX1" fmla="*/ 28622 w 6290184"/>
              <a:gd name="connsiteY1" fmla="*/ 181992 h 3267752"/>
              <a:gd name="connsiteX2" fmla="*/ 6290184 w 6290184"/>
              <a:gd name="connsiteY2" fmla="*/ 537955 h 3267752"/>
              <a:gd name="connsiteX0" fmla="*/ 0 w 2606339"/>
              <a:gd name="connsiteY0" fmla="*/ 2729797 h 2729797"/>
              <a:gd name="connsiteX1" fmla="*/ 2606339 w 2606339"/>
              <a:gd name="connsiteY1" fmla="*/ 0 h 2729797"/>
              <a:gd name="connsiteX0" fmla="*/ 0 w 2606339"/>
              <a:gd name="connsiteY0" fmla="*/ 2729797 h 2729797"/>
              <a:gd name="connsiteX1" fmla="*/ 2606339 w 2606339"/>
              <a:gd name="connsiteY1" fmla="*/ 0 h 2729797"/>
              <a:gd name="connsiteX0" fmla="*/ 0 w 2606339"/>
              <a:gd name="connsiteY0" fmla="*/ 2729797 h 2729797"/>
              <a:gd name="connsiteX1" fmla="*/ 2606339 w 2606339"/>
              <a:gd name="connsiteY1" fmla="*/ 0 h 2729797"/>
            </a:gdLst>
            <a:ahLst/>
            <a:cxnLst>
              <a:cxn ang="0">
                <a:pos x="connsiteX0" y="connsiteY0"/>
              </a:cxn>
              <a:cxn ang="0">
                <a:pos x="connsiteX1" y="connsiteY1"/>
              </a:cxn>
            </a:cxnLst>
            <a:rect l="l" t="t" r="r" b="b"/>
            <a:pathLst>
              <a:path w="2606339" h="2729797">
                <a:moveTo>
                  <a:pt x="0" y="2729797"/>
                </a:moveTo>
                <a:cubicBezTo>
                  <a:pt x="424229" y="457993"/>
                  <a:pt x="1324025" y="559736"/>
                  <a:pt x="2606339" y="0"/>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片 23">
            <a:extLst>
              <a:ext uri="{FF2B5EF4-FFF2-40B4-BE49-F238E27FC236}">
                <a16:creationId xmlns:a16="http://schemas.microsoft.com/office/drawing/2014/main" id="{FF3B67D9-914C-A21C-E4D7-70D2DCABA5A9}"/>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426709" flipV="1">
            <a:off x="6739746" y="5025991"/>
            <a:ext cx="483017" cy="57233"/>
          </a:xfrm>
          <a:prstGeom prst="rect">
            <a:avLst/>
          </a:prstGeom>
        </p:spPr>
      </p:pic>
      <p:pic>
        <p:nvPicPr>
          <p:cNvPr id="26" name="圖片 25">
            <a:extLst>
              <a:ext uri="{FF2B5EF4-FFF2-40B4-BE49-F238E27FC236}">
                <a16:creationId xmlns:a16="http://schemas.microsoft.com/office/drawing/2014/main" id="{B4B06048-A5D4-2CDC-BEBA-5E69D436330F}"/>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4173291">
            <a:off x="6739746" y="4407008"/>
            <a:ext cx="483017" cy="57233"/>
          </a:xfrm>
          <a:prstGeom prst="rect">
            <a:avLst/>
          </a:prstGeom>
        </p:spPr>
      </p:pic>
      <p:pic>
        <p:nvPicPr>
          <p:cNvPr id="27" name="圖片 26">
            <a:extLst>
              <a:ext uri="{FF2B5EF4-FFF2-40B4-BE49-F238E27FC236}">
                <a16:creationId xmlns:a16="http://schemas.microsoft.com/office/drawing/2014/main" id="{0553E29C-FC0B-0308-4FF4-42DF0E6040EC}"/>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7426709" flipH="1">
            <a:off x="7184196" y="4407008"/>
            <a:ext cx="483017" cy="57233"/>
          </a:xfrm>
          <a:prstGeom prst="rect">
            <a:avLst/>
          </a:prstGeom>
        </p:spPr>
      </p:pic>
      <p:cxnSp>
        <p:nvCxnSpPr>
          <p:cNvPr id="30" name="接點: 肘形 29">
            <a:extLst>
              <a:ext uri="{FF2B5EF4-FFF2-40B4-BE49-F238E27FC236}">
                <a16:creationId xmlns:a16="http://schemas.microsoft.com/office/drawing/2014/main" id="{EF93FC29-0371-CBFC-DED7-6E8E4F405D5C}"/>
              </a:ext>
            </a:extLst>
          </p:cNvPr>
          <p:cNvCxnSpPr>
            <a:cxnSpLocks/>
            <a:endCxn id="15" idx="2"/>
          </p:cNvCxnSpPr>
          <p:nvPr/>
        </p:nvCxnSpPr>
        <p:spPr>
          <a:xfrm rot="16200000" flipV="1">
            <a:off x="1220580" y="2868280"/>
            <a:ext cx="334758" cy="2905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圖片 40">
            <a:extLst>
              <a:ext uri="{FF2B5EF4-FFF2-40B4-BE49-F238E27FC236}">
                <a16:creationId xmlns:a16="http://schemas.microsoft.com/office/drawing/2014/main" id="{B6F22134-FFCF-2E92-32E5-6F1DE5205B6A}"/>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858064">
            <a:off x="3432075" y="3069767"/>
            <a:ext cx="533917" cy="533917"/>
          </a:xfrm>
          <a:prstGeom prst="rect">
            <a:avLst/>
          </a:prstGeom>
        </p:spPr>
      </p:pic>
      <p:pic>
        <p:nvPicPr>
          <p:cNvPr id="51" name="圖片 50">
            <a:extLst>
              <a:ext uri="{FF2B5EF4-FFF2-40B4-BE49-F238E27FC236}">
                <a16:creationId xmlns:a16="http://schemas.microsoft.com/office/drawing/2014/main" id="{A1566F3D-F36B-4274-43FA-23C0C384A3E6}"/>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44251" y="3655416"/>
            <a:ext cx="625468" cy="625468"/>
          </a:xfrm>
          <a:prstGeom prst="rect">
            <a:avLst/>
          </a:prstGeom>
        </p:spPr>
      </p:pic>
      <p:sp>
        <p:nvSpPr>
          <p:cNvPr id="52" name="文字方塊 51">
            <a:extLst>
              <a:ext uri="{FF2B5EF4-FFF2-40B4-BE49-F238E27FC236}">
                <a16:creationId xmlns:a16="http://schemas.microsoft.com/office/drawing/2014/main" id="{691CC7D3-47FC-B0A0-2FDB-14B292B74DBB}"/>
              </a:ext>
            </a:extLst>
          </p:cNvPr>
          <p:cNvSpPr txBox="1"/>
          <p:nvPr/>
        </p:nvSpPr>
        <p:spPr>
          <a:xfrm>
            <a:off x="6099481" y="3034267"/>
            <a:ext cx="644770" cy="369332"/>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solidFill>
                  <a:schemeClr val="tx1"/>
                </a:solidFill>
              </a:rPr>
              <a:t>光達</a:t>
            </a:r>
            <a:endParaRPr lang="en-US" altLang="zh-TW">
              <a:solidFill>
                <a:schemeClr val="tx1"/>
              </a:solidFill>
            </a:endParaRPr>
          </a:p>
        </p:txBody>
      </p:sp>
      <p:cxnSp>
        <p:nvCxnSpPr>
          <p:cNvPr id="53" name="直線單箭頭接點 52">
            <a:extLst>
              <a:ext uri="{FF2B5EF4-FFF2-40B4-BE49-F238E27FC236}">
                <a16:creationId xmlns:a16="http://schemas.microsoft.com/office/drawing/2014/main" id="{4993F730-1751-A007-177F-B7C7322CEA39}"/>
              </a:ext>
            </a:extLst>
          </p:cNvPr>
          <p:cNvCxnSpPr>
            <a:cxnSpLocks/>
            <a:stCxn id="51" idx="0"/>
            <a:endCxn id="52" idx="2"/>
          </p:cNvCxnSpPr>
          <p:nvPr/>
        </p:nvCxnSpPr>
        <p:spPr>
          <a:xfrm flipH="1" flipV="1">
            <a:off x="6421866" y="3403599"/>
            <a:ext cx="635119" cy="251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手繪多邊形: 圖案 27">
            <a:extLst>
              <a:ext uri="{FF2B5EF4-FFF2-40B4-BE49-F238E27FC236}">
                <a16:creationId xmlns:a16="http://schemas.microsoft.com/office/drawing/2014/main" id="{C3CBEBAF-CA00-CEC9-57A7-31A7E36CF732}"/>
              </a:ext>
            </a:extLst>
          </p:cNvPr>
          <p:cNvSpPr/>
          <p:nvPr/>
        </p:nvSpPr>
        <p:spPr>
          <a:xfrm rot="3755708" flipV="1">
            <a:off x="4051538" y="3016765"/>
            <a:ext cx="2528483" cy="2507178"/>
          </a:xfrm>
          <a:custGeom>
            <a:avLst/>
            <a:gdLst>
              <a:gd name="connsiteX0" fmla="*/ 0 w 6410960"/>
              <a:gd name="connsiteY0" fmla="*/ 365760 h 2692400"/>
              <a:gd name="connsiteX1" fmla="*/ 4582160 w 6410960"/>
              <a:gd name="connsiteY1" fmla="*/ 0 h 2692400"/>
              <a:gd name="connsiteX2" fmla="*/ 6410960 w 6410960"/>
              <a:gd name="connsiteY2" fmla="*/ 2692400 h 2692400"/>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536664 h 2863304"/>
              <a:gd name="connsiteX1" fmla="*/ 4582160 w 6410960"/>
              <a:gd name="connsiteY1" fmla="*/ 170904 h 2863304"/>
              <a:gd name="connsiteX2" fmla="*/ 6410960 w 6410960"/>
              <a:gd name="connsiteY2" fmla="*/ 2863304 h 2863304"/>
              <a:gd name="connsiteX0" fmla="*/ 0 w 4888628"/>
              <a:gd name="connsiteY0" fmla="*/ 536664 h 16070727"/>
              <a:gd name="connsiteX1" fmla="*/ 4582160 w 4888628"/>
              <a:gd name="connsiteY1" fmla="*/ 170904 h 16070727"/>
              <a:gd name="connsiteX2" fmla="*/ 3713076 w 4888628"/>
              <a:gd name="connsiteY2" fmla="*/ 16070727 h 16070727"/>
              <a:gd name="connsiteX0" fmla="*/ 0 w 3958019"/>
              <a:gd name="connsiteY0" fmla="*/ 137023 h 15671086"/>
              <a:gd name="connsiteX1" fmla="*/ 3439365 w 3958019"/>
              <a:gd name="connsiteY1" fmla="*/ 738307 h 15671086"/>
              <a:gd name="connsiteX2" fmla="*/ 3713076 w 3958019"/>
              <a:gd name="connsiteY2" fmla="*/ 15671086 h 15671086"/>
              <a:gd name="connsiteX0" fmla="*/ 0 w 3958019"/>
              <a:gd name="connsiteY0" fmla="*/ 1748799 h 17282862"/>
              <a:gd name="connsiteX1" fmla="*/ 3439365 w 3958019"/>
              <a:gd name="connsiteY1" fmla="*/ 2350083 h 17282862"/>
              <a:gd name="connsiteX2" fmla="*/ 3713076 w 3958019"/>
              <a:gd name="connsiteY2" fmla="*/ 17282862 h 17282862"/>
              <a:gd name="connsiteX0" fmla="*/ 0 w 3958019"/>
              <a:gd name="connsiteY0" fmla="*/ 137023 h 15671086"/>
              <a:gd name="connsiteX1" fmla="*/ 3439365 w 3958019"/>
              <a:gd name="connsiteY1" fmla="*/ 738307 h 15671086"/>
              <a:gd name="connsiteX2" fmla="*/ 3713076 w 3958019"/>
              <a:gd name="connsiteY2" fmla="*/ 15671086 h 15671086"/>
              <a:gd name="connsiteX0" fmla="*/ 0 w 3995934"/>
              <a:gd name="connsiteY0" fmla="*/ 918158 h 16452221"/>
              <a:gd name="connsiteX1" fmla="*/ 3439365 w 3995934"/>
              <a:gd name="connsiteY1" fmla="*/ 1519442 h 16452221"/>
              <a:gd name="connsiteX2" fmla="*/ 3713076 w 3995934"/>
              <a:gd name="connsiteY2" fmla="*/ 16452221 h 16452221"/>
              <a:gd name="connsiteX0" fmla="*/ 0 w 11343839"/>
              <a:gd name="connsiteY0" fmla="*/ 918158 h 39824031"/>
              <a:gd name="connsiteX1" fmla="*/ 3439365 w 11343839"/>
              <a:gd name="connsiteY1" fmla="*/ 1519442 h 39824031"/>
              <a:gd name="connsiteX2" fmla="*/ 11343840 w 11343839"/>
              <a:gd name="connsiteY2" fmla="*/ 39824037 h 39824031"/>
              <a:gd name="connsiteX0" fmla="*/ 0 w 11343839"/>
              <a:gd name="connsiteY0" fmla="*/ 74418 h 38980291"/>
              <a:gd name="connsiteX1" fmla="*/ 8507576 w 11343839"/>
              <a:gd name="connsiteY1" fmla="*/ 3747318 h 38980291"/>
              <a:gd name="connsiteX2" fmla="*/ 11343840 w 11343839"/>
              <a:gd name="connsiteY2" fmla="*/ 38980297 h 38980291"/>
              <a:gd name="connsiteX0" fmla="*/ 0 w 11343839"/>
              <a:gd name="connsiteY0" fmla="*/ 60184 h 38966057"/>
              <a:gd name="connsiteX1" fmla="*/ 6752625 w 11343839"/>
              <a:gd name="connsiteY1" fmla="*/ 4172222 h 38966057"/>
              <a:gd name="connsiteX2" fmla="*/ 11343840 w 11343839"/>
              <a:gd name="connsiteY2" fmla="*/ 38966063 h 38966057"/>
              <a:gd name="connsiteX0" fmla="*/ 0 w 11343839"/>
              <a:gd name="connsiteY0" fmla="*/ 60184 h 38966057"/>
              <a:gd name="connsiteX1" fmla="*/ 6752625 w 11343839"/>
              <a:gd name="connsiteY1" fmla="*/ 4172222 h 38966057"/>
              <a:gd name="connsiteX2" fmla="*/ 11343840 w 11343839"/>
              <a:gd name="connsiteY2" fmla="*/ 38966063 h 38966057"/>
              <a:gd name="connsiteX0" fmla="*/ 0 w 11343839"/>
              <a:gd name="connsiteY0" fmla="*/ 956769 h 39862642"/>
              <a:gd name="connsiteX1" fmla="*/ 6752625 w 11343839"/>
              <a:gd name="connsiteY1" fmla="*/ 5068807 h 39862642"/>
              <a:gd name="connsiteX2" fmla="*/ 11343840 w 11343839"/>
              <a:gd name="connsiteY2" fmla="*/ 39862648 h 39862642"/>
              <a:gd name="connsiteX0" fmla="*/ 0 w 11343839"/>
              <a:gd name="connsiteY0" fmla="*/ 1534577 h 40440450"/>
              <a:gd name="connsiteX1" fmla="*/ 6752625 w 11343839"/>
              <a:gd name="connsiteY1" fmla="*/ 5646615 h 40440450"/>
              <a:gd name="connsiteX2" fmla="*/ 11343840 w 11343839"/>
              <a:gd name="connsiteY2" fmla="*/ 40440456 h 40440450"/>
              <a:gd name="connsiteX0" fmla="*/ 0 w 11343839"/>
              <a:gd name="connsiteY0" fmla="*/ 1145751 h 40051624"/>
              <a:gd name="connsiteX1" fmla="*/ 6752625 w 11343839"/>
              <a:gd name="connsiteY1" fmla="*/ 5257789 h 40051624"/>
              <a:gd name="connsiteX2" fmla="*/ 11343840 w 11343839"/>
              <a:gd name="connsiteY2" fmla="*/ 40051630 h 40051624"/>
            </a:gdLst>
            <a:ahLst/>
            <a:cxnLst>
              <a:cxn ang="0">
                <a:pos x="connsiteX0" y="connsiteY0"/>
              </a:cxn>
              <a:cxn ang="0">
                <a:pos x="connsiteX1" y="connsiteY1"/>
              </a:cxn>
              <a:cxn ang="0">
                <a:pos x="connsiteX2" y="connsiteY2"/>
              </a:cxn>
            </a:cxnLst>
            <a:rect l="l" t="t" r="r" b="b"/>
            <a:pathLst>
              <a:path w="11343839" h="40051624">
                <a:moveTo>
                  <a:pt x="0" y="1145751"/>
                </a:moveTo>
                <a:cubicBezTo>
                  <a:pt x="3508336" y="-2177664"/>
                  <a:pt x="5597983" y="2515271"/>
                  <a:pt x="6752625" y="5257789"/>
                </a:cubicBezTo>
                <a:cubicBezTo>
                  <a:pt x="7907267" y="8000307"/>
                  <a:pt x="10804398" y="18522271"/>
                  <a:pt x="11343840" y="40051630"/>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BB0370BF-9A84-7B10-B70E-1AC32657B97A}"/>
              </a:ext>
            </a:extLst>
          </p:cNvPr>
          <p:cNvSpPr txBox="1"/>
          <p:nvPr/>
        </p:nvSpPr>
        <p:spPr>
          <a:xfrm>
            <a:off x="3775092" y="2570995"/>
            <a:ext cx="644770" cy="369332"/>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solidFill>
                  <a:schemeClr val="tx1"/>
                </a:solidFill>
              </a:rPr>
              <a:t>雷達</a:t>
            </a:r>
            <a:endParaRPr lang="en-US" altLang="zh-TW">
              <a:solidFill>
                <a:schemeClr val="tx1"/>
              </a:solidFill>
            </a:endParaRPr>
          </a:p>
        </p:txBody>
      </p:sp>
      <p:cxnSp>
        <p:nvCxnSpPr>
          <p:cNvPr id="43" name="直線單箭頭接點 42">
            <a:extLst>
              <a:ext uri="{FF2B5EF4-FFF2-40B4-BE49-F238E27FC236}">
                <a16:creationId xmlns:a16="http://schemas.microsoft.com/office/drawing/2014/main" id="{B1519357-4A2C-F446-46EE-3974806C38B4}"/>
              </a:ext>
            </a:extLst>
          </p:cNvPr>
          <p:cNvCxnSpPr>
            <a:cxnSpLocks/>
            <a:stCxn id="41" idx="0"/>
            <a:endCxn id="42" idx="2"/>
          </p:cNvCxnSpPr>
          <p:nvPr/>
        </p:nvCxnSpPr>
        <p:spPr>
          <a:xfrm flipV="1">
            <a:off x="3764977" y="2940327"/>
            <a:ext cx="332500" cy="137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DBDE218B-A1A0-E7EA-09F5-9EC183415E0A}"/>
              </a:ext>
            </a:extLst>
          </p:cNvPr>
          <p:cNvSpPr txBox="1"/>
          <p:nvPr/>
        </p:nvSpPr>
        <p:spPr>
          <a:xfrm>
            <a:off x="1021846" y="6040181"/>
            <a:ext cx="5166126" cy="646331"/>
          </a:xfrm>
          <a:prstGeom prst="rect">
            <a:avLst/>
          </a:prstGeom>
          <a:noFill/>
        </p:spPr>
        <p:txBody>
          <a:bodyPr wrap="square" rtlCol="0" anchor="ctr">
            <a:spAutoFit/>
          </a:bodyPr>
          <a:lstStyle/>
          <a:p>
            <a:r>
              <a:rPr lang="zh-TW" altLang="en-US"/>
              <a:t>整合</a:t>
            </a:r>
            <a:r>
              <a:rPr lang="en-US" altLang="zh-TW"/>
              <a:t>RSU</a:t>
            </a:r>
            <a:r>
              <a:rPr lang="zh-TW" altLang="en-US"/>
              <a:t>提供路口</a:t>
            </a:r>
            <a:r>
              <a:rPr lang="en-US" altLang="zh-TW"/>
              <a:t>V2X</a:t>
            </a:r>
            <a:r>
              <a:rPr lang="zh-TW" altLang="en-US"/>
              <a:t>通訊需求</a:t>
            </a:r>
            <a:endParaRPr lang="en-US" altLang="zh-TW"/>
          </a:p>
          <a:p>
            <a:r>
              <a:rPr lang="zh-TW" altLang="en-US"/>
              <a:t>整合攝影機、雷達、光達擴大交通應用</a:t>
            </a:r>
          </a:p>
        </p:txBody>
      </p:sp>
      <p:grpSp>
        <p:nvGrpSpPr>
          <p:cNvPr id="40" name="群組 39">
            <a:extLst>
              <a:ext uri="{FF2B5EF4-FFF2-40B4-BE49-F238E27FC236}">
                <a16:creationId xmlns:a16="http://schemas.microsoft.com/office/drawing/2014/main" id="{4BDE60BD-C46B-282B-A6D9-7C2F94A7D7D1}"/>
              </a:ext>
            </a:extLst>
          </p:cNvPr>
          <p:cNvGrpSpPr>
            <a:grpSpLocks noChangeAspect="1"/>
          </p:cNvGrpSpPr>
          <p:nvPr/>
        </p:nvGrpSpPr>
        <p:grpSpPr>
          <a:xfrm>
            <a:off x="592140" y="6156766"/>
            <a:ext cx="288001" cy="413160"/>
            <a:chOff x="880454" y="1103741"/>
            <a:chExt cx="461432" cy="661961"/>
          </a:xfrm>
        </p:grpSpPr>
        <p:sp>
          <p:nvSpPr>
            <p:cNvPr id="44" name="橢圓 43">
              <a:extLst>
                <a:ext uri="{FF2B5EF4-FFF2-40B4-BE49-F238E27FC236}">
                  <a16:creationId xmlns:a16="http://schemas.microsoft.com/office/drawing/2014/main" id="{05EC89A7-03CE-A7E1-D092-5A6499642E5B}"/>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5" name="矩形 44">
              <a:extLst>
                <a:ext uri="{FF2B5EF4-FFF2-40B4-BE49-F238E27FC236}">
                  <a16:creationId xmlns:a16="http://schemas.microsoft.com/office/drawing/2014/main" id="{B22DE039-0A35-0CCD-7339-AF4CFAA1AFBD}"/>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6" name="橢圓 45">
              <a:extLst>
                <a:ext uri="{FF2B5EF4-FFF2-40B4-BE49-F238E27FC236}">
                  <a16:creationId xmlns:a16="http://schemas.microsoft.com/office/drawing/2014/main" id="{2FA26374-39A1-3EAC-BF84-D049A314DBA4}"/>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7" name="矩形 46">
              <a:extLst>
                <a:ext uri="{FF2B5EF4-FFF2-40B4-BE49-F238E27FC236}">
                  <a16:creationId xmlns:a16="http://schemas.microsoft.com/office/drawing/2014/main" id="{DC88B9E9-F08E-9242-67DE-DDE2FFD20241}"/>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6" name="矩形 5">
            <a:extLst>
              <a:ext uri="{FF2B5EF4-FFF2-40B4-BE49-F238E27FC236}">
                <a16:creationId xmlns:a16="http://schemas.microsoft.com/office/drawing/2014/main" id="{9E57F52A-7B3E-2315-2DEA-B517BA3BEF8A}"/>
              </a:ext>
            </a:extLst>
          </p:cNvPr>
          <p:cNvSpPr/>
          <p:nvPr/>
        </p:nvSpPr>
        <p:spPr>
          <a:xfrm>
            <a:off x="9397637" y="4740946"/>
            <a:ext cx="274916" cy="180000"/>
          </a:xfrm>
          <a:prstGeom prst="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99BECBC6-1F2F-6B26-5649-E12701C48F03}"/>
              </a:ext>
            </a:extLst>
          </p:cNvPr>
          <p:cNvSpPr txBox="1"/>
          <p:nvPr/>
        </p:nvSpPr>
        <p:spPr>
          <a:xfrm>
            <a:off x="9695983" y="4637139"/>
            <a:ext cx="1520031" cy="369332"/>
          </a:xfrm>
          <a:prstGeom prst="rect">
            <a:avLst/>
          </a:prstGeom>
          <a:noFill/>
        </p:spPr>
        <p:txBody>
          <a:bodyPr wrap="none" rtlCol="0">
            <a:spAutoFit/>
          </a:bodyPr>
          <a:lstStyle/>
          <a:p>
            <a:r>
              <a:rPr lang="en-US" altLang="zh-TW"/>
              <a:t>RW-5000</a:t>
            </a:r>
            <a:r>
              <a:rPr lang="zh-TW" altLang="en-US"/>
              <a:t>元件</a:t>
            </a:r>
          </a:p>
        </p:txBody>
      </p:sp>
      <p:sp>
        <p:nvSpPr>
          <p:cNvPr id="31" name="矩形 30">
            <a:extLst>
              <a:ext uri="{FF2B5EF4-FFF2-40B4-BE49-F238E27FC236}">
                <a16:creationId xmlns:a16="http://schemas.microsoft.com/office/drawing/2014/main" id="{5896510A-57B9-6864-C828-BD15A539DACC}"/>
              </a:ext>
            </a:extLst>
          </p:cNvPr>
          <p:cNvSpPr/>
          <p:nvPr/>
        </p:nvSpPr>
        <p:spPr>
          <a:xfrm>
            <a:off x="9397637" y="5110278"/>
            <a:ext cx="274916" cy="180000"/>
          </a:xfrm>
          <a:prstGeom prst="rect">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04799DE8-FA56-60CB-B90E-CEE13494F74F}"/>
              </a:ext>
            </a:extLst>
          </p:cNvPr>
          <p:cNvSpPr txBox="1"/>
          <p:nvPr/>
        </p:nvSpPr>
        <p:spPr>
          <a:xfrm>
            <a:off x="9695983" y="5006471"/>
            <a:ext cx="1981696" cy="369332"/>
          </a:xfrm>
          <a:prstGeom prst="rect">
            <a:avLst/>
          </a:prstGeom>
          <a:noFill/>
        </p:spPr>
        <p:txBody>
          <a:bodyPr wrap="none" rtlCol="0">
            <a:spAutoFit/>
          </a:bodyPr>
          <a:lstStyle/>
          <a:p>
            <a:r>
              <a:rPr lang="en-US" altLang="zh-TW"/>
              <a:t>RW-5000</a:t>
            </a:r>
            <a:r>
              <a:rPr lang="zh-TW" altLang="en-US"/>
              <a:t>支援配件</a:t>
            </a:r>
          </a:p>
        </p:txBody>
      </p:sp>
      <p:pic>
        <p:nvPicPr>
          <p:cNvPr id="33" name="圖片 32">
            <a:extLst>
              <a:ext uri="{FF2B5EF4-FFF2-40B4-BE49-F238E27FC236}">
                <a16:creationId xmlns:a16="http://schemas.microsoft.com/office/drawing/2014/main" id="{ED35D24A-DD1A-78BB-BEB0-020670DA786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991297" y="4658418"/>
            <a:ext cx="414762" cy="225334"/>
          </a:xfrm>
          <a:prstGeom prst="rect">
            <a:avLst/>
          </a:prstGeom>
        </p:spPr>
      </p:pic>
      <p:cxnSp>
        <p:nvCxnSpPr>
          <p:cNvPr id="13" name="直線單箭頭接點 12">
            <a:extLst>
              <a:ext uri="{FF2B5EF4-FFF2-40B4-BE49-F238E27FC236}">
                <a16:creationId xmlns:a16="http://schemas.microsoft.com/office/drawing/2014/main" id="{3F415D09-ED95-7DF0-F259-F3BD63CB3218}"/>
              </a:ext>
            </a:extLst>
          </p:cNvPr>
          <p:cNvCxnSpPr>
            <a:cxnSpLocks/>
            <a:stCxn id="33" idx="3"/>
            <a:endCxn id="12" idx="1"/>
          </p:cNvCxnSpPr>
          <p:nvPr/>
        </p:nvCxnSpPr>
        <p:spPr>
          <a:xfrm flipV="1">
            <a:off x="7406059" y="4198140"/>
            <a:ext cx="479122" cy="572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DC8AEE72-DD46-ADA7-3EDD-6D7407FF6208}"/>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4173291" flipH="1" flipV="1">
            <a:off x="7184196" y="5025991"/>
            <a:ext cx="483017" cy="57233"/>
          </a:xfrm>
          <a:prstGeom prst="rect">
            <a:avLst/>
          </a:prstGeom>
        </p:spPr>
      </p:pic>
      <p:sp>
        <p:nvSpPr>
          <p:cNvPr id="54" name="手繪多邊形: 圖案 53">
            <a:extLst>
              <a:ext uri="{FF2B5EF4-FFF2-40B4-BE49-F238E27FC236}">
                <a16:creationId xmlns:a16="http://schemas.microsoft.com/office/drawing/2014/main" id="{491352BF-487A-CBB3-8AD0-393B8F9271D5}"/>
              </a:ext>
            </a:extLst>
          </p:cNvPr>
          <p:cNvSpPr/>
          <p:nvPr/>
        </p:nvSpPr>
        <p:spPr>
          <a:xfrm flipV="1">
            <a:off x="7494322" y="4833624"/>
            <a:ext cx="607288" cy="601188"/>
          </a:xfrm>
          <a:custGeom>
            <a:avLst/>
            <a:gdLst>
              <a:gd name="connsiteX0" fmla="*/ 0 w 6410960"/>
              <a:gd name="connsiteY0" fmla="*/ 365760 h 2692400"/>
              <a:gd name="connsiteX1" fmla="*/ 4582160 w 6410960"/>
              <a:gd name="connsiteY1" fmla="*/ 0 h 2692400"/>
              <a:gd name="connsiteX2" fmla="*/ 6410960 w 6410960"/>
              <a:gd name="connsiteY2" fmla="*/ 2692400 h 2692400"/>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536664 h 2863304"/>
              <a:gd name="connsiteX1" fmla="*/ 4582160 w 6410960"/>
              <a:gd name="connsiteY1" fmla="*/ 170904 h 2863304"/>
              <a:gd name="connsiteX2" fmla="*/ 6410960 w 6410960"/>
              <a:gd name="connsiteY2" fmla="*/ 2863304 h 2863304"/>
              <a:gd name="connsiteX0" fmla="*/ 0 w 6410960"/>
              <a:gd name="connsiteY0" fmla="*/ 1810595 h 2748758"/>
              <a:gd name="connsiteX1" fmla="*/ 4582160 w 6410960"/>
              <a:gd name="connsiteY1" fmla="*/ 56358 h 2748758"/>
              <a:gd name="connsiteX2" fmla="*/ 6410960 w 6410960"/>
              <a:gd name="connsiteY2" fmla="*/ 2748758 h 2748758"/>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646783 h 1584946"/>
              <a:gd name="connsiteX1" fmla="*/ 4022155 w 6410960"/>
              <a:gd name="connsiteY1" fmla="*/ 11042 h 1584946"/>
              <a:gd name="connsiteX2" fmla="*/ 6410960 w 6410960"/>
              <a:gd name="connsiteY2" fmla="*/ 1584946 h 1584946"/>
              <a:gd name="connsiteX0" fmla="*/ 0 w 6410960"/>
              <a:gd name="connsiteY0" fmla="*/ 659511 h 1597674"/>
              <a:gd name="connsiteX1" fmla="*/ 4022155 w 6410960"/>
              <a:gd name="connsiteY1" fmla="*/ 23770 h 1597674"/>
              <a:gd name="connsiteX2" fmla="*/ 6410960 w 6410960"/>
              <a:gd name="connsiteY2" fmla="*/ 1597674 h 1597674"/>
              <a:gd name="connsiteX0" fmla="*/ 0 w 6422296"/>
              <a:gd name="connsiteY0" fmla="*/ 1317755 h 1317754"/>
              <a:gd name="connsiteX1" fmla="*/ 4022155 w 6422296"/>
              <a:gd name="connsiteY1" fmla="*/ 682014 h 1317754"/>
              <a:gd name="connsiteX2" fmla="*/ 6422296 w 6422296"/>
              <a:gd name="connsiteY2" fmla="*/ 307913 h 1317754"/>
              <a:gd name="connsiteX0" fmla="*/ 0 w 6422296"/>
              <a:gd name="connsiteY0" fmla="*/ 1532637 h 1532637"/>
              <a:gd name="connsiteX1" fmla="*/ 2933960 w 6422296"/>
              <a:gd name="connsiteY1" fmla="*/ 73113 h 1532637"/>
              <a:gd name="connsiteX2" fmla="*/ 6422296 w 6422296"/>
              <a:gd name="connsiteY2" fmla="*/ 522795 h 1532637"/>
              <a:gd name="connsiteX0" fmla="*/ 0 w 6422296"/>
              <a:gd name="connsiteY0" fmla="*/ 1642332 h 1642332"/>
              <a:gd name="connsiteX1" fmla="*/ 2933960 w 6422296"/>
              <a:gd name="connsiteY1" fmla="*/ 182808 h 1642332"/>
              <a:gd name="connsiteX2" fmla="*/ 6422296 w 6422296"/>
              <a:gd name="connsiteY2" fmla="*/ 632490 h 1642332"/>
              <a:gd name="connsiteX0" fmla="*/ 0 w 6422296"/>
              <a:gd name="connsiteY0" fmla="*/ 1642332 h 1642332"/>
              <a:gd name="connsiteX1" fmla="*/ 2933960 w 6422296"/>
              <a:gd name="connsiteY1" fmla="*/ 182808 h 1642332"/>
              <a:gd name="connsiteX2" fmla="*/ 6422296 w 6422296"/>
              <a:gd name="connsiteY2" fmla="*/ 632490 h 1642332"/>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314776 h 1314776"/>
              <a:gd name="connsiteX1" fmla="*/ 2718587 w 6206923"/>
              <a:gd name="connsiteY1" fmla="*/ 20008 h 1314776"/>
              <a:gd name="connsiteX2" fmla="*/ 6206923 w 6206923"/>
              <a:gd name="connsiteY2" fmla="*/ 469690 h 1314776"/>
              <a:gd name="connsiteX0" fmla="*/ 0 w 6206923"/>
              <a:gd name="connsiteY0" fmla="*/ 1295277 h 1295277"/>
              <a:gd name="connsiteX1" fmla="*/ 2718587 w 6206923"/>
              <a:gd name="connsiteY1" fmla="*/ 509 h 1295277"/>
              <a:gd name="connsiteX2" fmla="*/ 6206923 w 6206923"/>
              <a:gd name="connsiteY2" fmla="*/ 450191 h 1295277"/>
              <a:gd name="connsiteX0" fmla="*/ 0 w 5730837"/>
              <a:gd name="connsiteY0" fmla="*/ 1340912 h 1340912"/>
              <a:gd name="connsiteX1" fmla="*/ 2718587 w 5730837"/>
              <a:gd name="connsiteY1" fmla="*/ 46144 h 1340912"/>
              <a:gd name="connsiteX2" fmla="*/ 5730837 w 5730837"/>
              <a:gd name="connsiteY2" fmla="*/ 350453 h 1340912"/>
              <a:gd name="connsiteX0" fmla="*/ 0 w 5730837"/>
              <a:gd name="connsiteY0" fmla="*/ 1378550 h 1378550"/>
              <a:gd name="connsiteX1" fmla="*/ 2718587 w 5730837"/>
              <a:gd name="connsiteY1" fmla="*/ 83782 h 1378550"/>
              <a:gd name="connsiteX2" fmla="*/ 5730837 w 5730837"/>
              <a:gd name="connsiteY2" fmla="*/ 388091 h 1378550"/>
              <a:gd name="connsiteX0" fmla="*/ 0 w 5730837"/>
              <a:gd name="connsiteY0" fmla="*/ 1463338 h 1463338"/>
              <a:gd name="connsiteX1" fmla="*/ 2401197 w 5730837"/>
              <a:gd name="connsiteY1" fmla="*/ 61963 h 1463338"/>
              <a:gd name="connsiteX2" fmla="*/ 5730837 w 5730837"/>
              <a:gd name="connsiteY2" fmla="*/ 472879 h 1463338"/>
              <a:gd name="connsiteX0" fmla="*/ 0 w 5730837"/>
              <a:gd name="connsiteY0" fmla="*/ 990459 h 990459"/>
              <a:gd name="connsiteX1" fmla="*/ 5730837 w 5730837"/>
              <a:gd name="connsiteY1" fmla="*/ 0 h 990459"/>
              <a:gd name="connsiteX0" fmla="*/ 1399114 w 1399114"/>
              <a:gd name="connsiteY0" fmla="*/ 0 h 201603"/>
              <a:gd name="connsiteX1" fmla="*/ 0 w 1399114"/>
              <a:gd name="connsiteY1" fmla="*/ 201603 h 201603"/>
              <a:gd name="connsiteX0" fmla="*/ 707656 w 707656"/>
              <a:gd name="connsiteY0" fmla="*/ 0 h 598957"/>
              <a:gd name="connsiteX1" fmla="*/ 0 w 707656"/>
              <a:gd name="connsiteY1" fmla="*/ 598957 h 598957"/>
              <a:gd name="connsiteX0" fmla="*/ 707656 w 707656"/>
              <a:gd name="connsiteY0" fmla="*/ 0 h 598957"/>
              <a:gd name="connsiteX1" fmla="*/ 0 w 707656"/>
              <a:gd name="connsiteY1" fmla="*/ 598957 h 598957"/>
              <a:gd name="connsiteX0" fmla="*/ 707656 w 707656"/>
              <a:gd name="connsiteY0" fmla="*/ 0 h 598957"/>
              <a:gd name="connsiteX1" fmla="*/ 0 w 707656"/>
              <a:gd name="connsiteY1" fmla="*/ 598957 h 598957"/>
            </a:gdLst>
            <a:ahLst/>
            <a:cxnLst>
              <a:cxn ang="0">
                <a:pos x="connsiteX0" y="connsiteY0"/>
              </a:cxn>
              <a:cxn ang="0">
                <a:pos x="connsiteX1" y="connsiteY1"/>
              </a:cxn>
            </a:cxnLst>
            <a:rect l="l" t="t" r="r" b="b"/>
            <a:pathLst>
              <a:path w="707656" h="598957">
                <a:moveTo>
                  <a:pt x="707656" y="0"/>
                </a:moveTo>
                <a:cubicBezTo>
                  <a:pt x="664472" y="267493"/>
                  <a:pt x="473928" y="408996"/>
                  <a:pt x="0" y="598957"/>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手繪多邊形: 圖案 54">
            <a:extLst>
              <a:ext uri="{FF2B5EF4-FFF2-40B4-BE49-F238E27FC236}">
                <a16:creationId xmlns:a16="http://schemas.microsoft.com/office/drawing/2014/main" id="{8289999D-E5C2-DE86-4879-8D4617F76F33}"/>
              </a:ext>
            </a:extLst>
          </p:cNvPr>
          <p:cNvSpPr/>
          <p:nvPr/>
        </p:nvSpPr>
        <p:spPr>
          <a:xfrm rot="12926379" flipV="1">
            <a:off x="6538667" y="4062392"/>
            <a:ext cx="607288" cy="601188"/>
          </a:xfrm>
          <a:custGeom>
            <a:avLst/>
            <a:gdLst>
              <a:gd name="connsiteX0" fmla="*/ 0 w 6410960"/>
              <a:gd name="connsiteY0" fmla="*/ 365760 h 2692400"/>
              <a:gd name="connsiteX1" fmla="*/ 4582160 w 6410960"/>
              <a:gd name="connsiteY1" fmla="*/ 0 h 2692400"/>
              <a:gd name="connsiteX2" fmla="*/ 6410960 w 6410960"/>
              <a:gd name="connsiteY2" fmla="*/ 2692400 h 2692400"/>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536664 h 2863304"/>
              <a:gd name="connsiteX1" fmla="*/ 4582160 w 6410960"/>
              <a:gd name="connsiteY1" fmla="*/ 170904 h 2863304"/>
              <a:gd name="connsiteX2" fmla="*/ 6410960 w 6410960"/>
              <a:gd name="connsiteY2" fmla="*/ 2863304 h 2863304"/>
              <a:gd name="connsiteX0" fmla="*/ 0 w 6410960"/>
              <a:gd name="connsiteY0" fmla="*/ 1810595 h 2748758"/>
              <a:gd name="connsiteX1" fmla="*/ 4582160 w 6410960"/>
              <a:gd name="connsiteY1" fmla="*/ 56358 h 2748758"/>
              <a:gd name="connsiteX2" fmla="*/ 6410960 w 6410960"/>
              <a:gd name="connsiteY2" fmla="*/ 2748758 h 2748758"/>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759914 h 1698077"/>
              <a:gd name="connsiteX1" fmla="*/ 4022155 w 6410960"/>
              <a:gd name="connsiteY1" fmla="*/ 124173 h 1698077"/>
              <a:gd name="connsiteX2" fmla="*/ 6410960 w 6410960"/>
              <a:gd name="connsiteY2" fmla="*/ 1698077 h 1698077"/>
              <a:gd name="connsiteX0" fmla="*/ 0 w 6410960"/>
              <a:gd name="connsiteY0" fmla="*/ 646783 h 1584946"/>
              <a:gd name="connsiteX1" fmla="*/ 4022155 w 6410960"/>
              <a:gd name="connsiteY1" fmla="*/ 11042 h 1584946"/>
              <a:gd name="connsiteX2" fmla="*/ 6410960 w 6410960"/>
              <a:gd name="connsiteY2" fmla="*/ 1584946 h 1584946"/>
              <a:gd name="connsiteX0" fmla="*/ 0 w 6410960"/>
              <a:gd name="connsiteY0" fmla="*/ 659511 h 1597674"/>
              <a:gd name="connsiteX1" fmla="*/ 4022155 w 6410960"/>
              <a:gd name="connsiteY1" fmla="*/ 23770 h 1597674"/>
              <a:gd name="connsiteX2" fmla="*/ 6410960 w 6410960"/>
              <a:gd name="connsiteY2" fmla="*/ 1597674 h 1597674"/>
              <a:gd name="connsiteX0" fmla="*/ 0 w 6422296"/>
              <a:gd name="connsiteY0" fmla="*/ 1317755 h 1317754"/>
              <a:gd name="connsiteX1" fmla="*/ 4022155 w 6422296"/>
              <a:gd name="connsiteY1" fmla="*/ 682014 h 1317754"/>
              <a:gd name="connsiteX2" fmla="*/ 6422296 w 6422296"/>
              <a:gd name="connsiteY2" fmla="*/ 307913 h 1317754"/>
              <a:gd name="connsiteX0" fmla="*/ 0 w 6422296"/>
              <a:gd name="connsiteY0" fmla="*/ 1532637 h 1532637"/>
              <a:gd name="connsiteX1" fmla="*/ 2933960 w 6422296"/>
              <a:gd name="connsiteY1" fmla="*/ 73113 h 1532637"/>
              <a:gd name="connsiteX2" fmla="*/ 6422296 w 6422296"/>
              <a:gd name="connsiteY2" fmla="*/ 522795 h 1532637"/>
              <a:gd name="connsiteX0" fmla="*/ 0 w 6422296"/>
              <a:gd name="connsiteY0" fmla="*/ 1642332 h 1642332"/>
              <a:gd name="connsiteX1" fmla="*/ 2933960 w 6422296"/>
              <a:gd name="connsiteY1" fmla="*/ 182808 h 1642332"/>
              <a:gd name="connsiteX2" fmla="*/ 6422296 w 6422296"/>
              <a:gd name="connsiteY2" fmla="*/ 632490 h 1642332"/>
              <a:gd name="connsiteX0" fmla="*/ 0 w 6422296"/>
              <a:gd name="connsiteY0" fmla="*/ 1642332 h 1642332"/>
              <a:gd name="connsiteX1" fmla="*/ 2933960 w 6422296"/>
              <a:gd name="connsiteY1" fmla="*/ 182808 h 1642332"/>
              <a:gd name="connsiteX2" fmla="*/ 6422296 w 6422296"/>
              <a:gd name="connsiteY2" fmla="*/ 632490 h 1642332"/>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294768 h 1294768"/>
              <a:gd name="connsiteX1" fmla="*/ 2718587 w 6206923"/>
              <a:gd name="connsiteY1" fmla="*/ 0 h 1294768"/>
              <a:gd name="connsiteX2" fmla="*/ 6206923 w 6206923"/>
              <a:gd name="connsiteY2" fmla="*/ 449682 h 1294768"/>
              <a:gd name="connsiteX0" fmla="*/ 0 w 6206923"/>
              <a:gd name="connsiteY0" fmla="*/ 1314776 h 1314776"/>
              <a:gd name="connsiteX1" fmla="*/ 2718587 w 6206923"/>
              <a:gd name="connsiteY1" fmla="*/ 20008 h 1314776"/>
              <a:gd name="connsiteX2" fmla="*/ 6206923 w 6206923"/>
              <a:gd name="connsiteY2" fmla="*/ 469690 h 1314776"/>
              <a:gd name="connsiteX0" fmla="*/ 0 w 6206923"/>
              <a:gd name="connsiteY0" fmla="*/ 1295277 h 1295277"/>
              <a:gd name="connsiteX1" fmla="*/ 2718587 w 6206923"/>
              <a:gd name="connsiteY1" fmla="*/ 509 h 1295277"/>
              <a:gd name="connsiteX2" fmla="*/ 6206923 w 6206923"/>
              <a:gd name="connsiteY2" fmla="*/ 450191 h 1295277"/>
              <a:gd name="connsiteX0" fmla="*/ 0 w 5730837"/>
              <a:gd name="connsiteY0" fmla="*/ 1340912 h 1340912"/>
              <a:gd name="connsiteX1" fmla="*/ 2718587 w 5730837"/>
              <a:gd name="connsiteY1" fmla="*/ 46144 h 1340912"/>
              <a:gd name="connsiteX2" fmla="*/ 5730837 w 5730837"/>
              <a:gd name="connsiteY2" fmla="*/ 350453 h 1340912"/>
              <a:gd name="connsiteX0" fmla="*/ 0 w 5730837"/>
              <a:gd name="connsiteY0" fmla="*/ 1378550 h 1378550"/>
              <a:gd name="connsiteX1" fmla="*/ 2718587 w 5730837"/>
              <a:gd name="connsiteY1" fmla="*/ 83782 h 1378550"/>
              <a:gd name="connsiteX2" fmla="*/ 5730837 w 5730837"/>
              <a:gd name="connsiteY2" fmla="*/ 388091 h 1378550"/>
              <a:gd name="connsiteX0" fmla="*/ 0 w 5730837"/>
              <a:gd name="connsiteY0" fmla="*/ 1463338 h 1463338"/>
              <a:gd name="connsiteX1" fmla="*/ 2401197 w 5730837"/>
              <a:gd name="connsiteY1" fmla="*/ 61963 h 1463338"/>
              <a:gd name="connsiteX2" fmla="*/ 5730837 w 5730837"/>
              <a:gd name="connsiteY2" fmla="*/ 472879 h 1463338"/>
              <a:gd name="connsiteX0" fmla="*/ 0 w 5730837"/>
              <a:gd name="connsiteY0" fmla="*/ 990459 h 990459"/>
              <a:gd name="connsiteX1" fmla="*/ 5730837 w 5730837"/>
              <a:gd name="connsiteY1" fmla="*/ 0 h 990459"/>
              <a:gd name="connsiteX0" fmla="*/ 1399114 w 1399114"/>
              <a:gd name="connsiteY0" fmla="*/ 0 h 201603"/>
              <a:gd name="connsiteX1" fmla="*/ 0 w 1399114"/>
              <a:gd name="connsiteY1" fmla="*/ 201603 h 201603"/>
              <a:gd name="connsiteX0" fmla="*/ 707656 w 707656"/>
              <a:gd name="connsiteY0" fmla="*/ 0 h 598957"/>
              <a:gd name="connsiteX1" fmla="*/ 0 w 707656"/>
              <a:gd name="connsiteY1" fmla="*/ 598957 h 598957"/>
              <a:gd name="connsiteX0" fmla="*/ 707656 w 707656"/>
              <a:gd name="connsiteY0" fmla="*/ 0 h 598957"/>
              <a:gd name="connsiteX1" fmla="*/ 0 w 707656"/>
              <a:gd name="connsiteY1" fmla="*/ 598957 h 598957"/>
              <a:gd name="connsiteX0" fmla="*/ 707656 w 707656"/>
              <a:gd name="connsiteY0" fmla="*/ 0 h 598957"/>
              <a:gd name="connsiteX1" fmla="*/ 0 w 707656"/>
              <a:gd name="connsiteY1" fmla="*/ 598957 h 598957"/>
            </a:gdLst>
            <a:ahLst/>
            <a:cxnLst>
              <a:cxn ang="0">
                <a:pos x="connsiteX0" y="connsiteY0"/>
              </a:cxn>
              <a:cxn ang="0">
                <a:pos x="connsiteX1" y="connsiteY1"/>
              </a:cxn>
            </a:cxnLst>
            <a:rect l="l" t="t" r="r" b="b"/>
            <a:pathLst>
              <a:path w="707656" h="598957">
                <a:moveTo>
                  <a:pt x="707656" y="0"/>
                </a:moveTo>
                <a:cubicBezTo>
                  <a:pt x="664472" y="267493"/>
                  <a:pt x="473928" y="408996"/>
                  <a:pt x="0" y="598957"/>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09621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48C3BF-60EF-9428-62B6-5AA477284517}"/>
              </a:ext>
            </a:extLst>
          </p:cNvPr>
          <p:cNvSpPr>
            <a:spLocks noGrp="1"/>
          </p:cNvSpPr>
          <p:nvPr>
            <p:ph type="title"/>
          </p:nvPr>
        </p:nvSpPr>
        <p:spPr/>
        <p:txBody>
          <a:bodyPr/>
          <a:lstStyle/>
          <a:p>
            <a:r>
              <a:rPr lang="zh-TW" altLang="en-US">
                <a:latin typeface="Microsoft JhengHei"/>
                <a:ea typeface="Microsoft JhengHei"/>
              </a:rPr>
              <a:t>特點 </a:t>
            </a:r>
            <a:r>
              <a:rPr lang="en-US" altLang="zh-TW">
                <a:latin typeface="Microsoft JhengHei"/>
                <a:ea typeface="Microsoft JhengHei"/>
              </a:rPr>
              <a:t>3 - AI</a:t>
            </a:r>
            <a:r>
              <a:rPr lang="zh-TW" altLang="en-US">
                <a:latin typeface="Microsoft JhengHei"/>
                <a:ea typeface="Microsoft JhengHei"/>
              </a:rPr>
              <a:t> </a:t>
            </a:r>
            <a:r>
              <a:rPr lang="en-US" altLang="zh-TW">
                <a:latin typeface="Microsoft JhengHei"/>
                <a:ea typeface="Microsoft JhengHei"/>
              </a:rPr>
              <a:t>Enable VA </a:t>
            </a:r>
            <a:r>
              <a:rPr lang="zh-TW" altLang="en-US">
                <a:latin typeface="Microsoft JhengHei"/>
                <a:ea typeface="Microsoft JhengHei"/>
              </a:rPr>
              <a:t>自動佈署解決方法</a:t>
            </a:r>
            <a:r>
              <a:rPr lang="en-US" altLang="zh-TW">
                <a:latin typeface="Microsoft JhengHei"/>
                <a:ea typeface="Microsoft JhengHei"/>
              </a:rPr>
              <a:t>?</a:t>
            </a:r>
          </a:p>
        </p:txBody>
      </p:sp>
      <p:graphicFrame>
        <p:nvGraphicFramePr>
          <p:cNvPr id="6" name="資料庫圖表 5">
            <a:extLst>
              <a:ext uri="{FF2B5EF4-FFF2-40B4-BE49-F238E27FC236}">
                <a16:creationId xmlns:a16="http://schemas.microsoft.com/office/drawing/2014/main" id="{F74305FA-F000-D3CB-BFFB-01F9B88FD590}"/>
              </a:ext>
            </a:extLst>
          </p:cNvPr>
          <p:cNvGraphicFramePr/>
          <p:nvPr>
            <p:extLst>
              <p:ext uri="{D42A27DB-BD31-4B8C-83A1-F6EECF244321}">
                <p14:modId xmlns:p14="http://schemas.microsoft.com/office/powerpoint/2010/main" val="3507231328"/>
              </p:ext>
            </p:extLst>
          </p:nvPr>
        </p:nvGraphicFramePr>
        <p:xfrm>
          <a:off x="256795" y="1822450"/>
          <a:ext cx="6529916" cy="487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04" name="圖片 503" descr="Baidu AI Studio - 一站式AI开发实训平台">
            <a:extLst>
              <a:ext uri="{FF2B5EF4-FFF2-40B4-BE49-F238E27FC236}">
                <a16:creationId xmlns:a16="http://schemas.microsoft.com/office/drawing/2014/main" id="{273EAC98-FB73-76FD-C786-6A4AF8FB12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80362" y="1821608"/>
            <a:ext cx="5316746" cy="4697646"/>
          </a:xfrm>
          <a:prstGeom prst="rect">
            <a:avLst/>
          </a:prstGeom>
        </p:spPr>
      </p:pic>
      <p:sp>
        <p:nvSpPr>
          <p:cNvPr id="22" name="文字方塊 21">
            <a:extLst>
              <a:ext uri="{FF2B5EF4-FFF2-40B4-BE49-F238E27FC236}">
                <a16:creationId xmlns:a16="http://schemas.microsoft.com/office/drawing/2014/main" id="{921F2D21-3C06-0085-4155-25413DFFD1E0}"/>
              </a:ext>
            </a:extLst>
          </p:cNvPr>
          <p:cNvSpPr txBox="1"/>
          <p:nvPr/>
        </p:nvSpPr>
        <p:spPr>
          <a:xfrm>
            <a:off x="723900" y="1073150"/>
            <a:ext cx="10744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Sans-Serif"/>
              <a:buChar char="•"/>
            </a:pPr>
            <a:r>
              <a:rPr lang="zh-TW">
                <a:latin typeface="Arial"/>
                <a:cs typeface="Arial"/>
              </a:rPr>
              <a:t>預先設定：路口寬度 </a:t>
            </a:r>
            <a:r>
              <a:rPr lang="en-US" altLang="zh-TW">
                <a:latin typeface="微軟正黑體"/>
                <a:cs typeface="Arial"/>
              </a:rPr>
              <a:t>(</a:t>
            </a:r>
            <a:r>
              <a:rPr lang="zh-TW">
                <a:latin typeface="Arial"/>
                <a:cs typeface="Arial"/>
              </a:rPr>
              <a:t>決定攝影機選用焦段及拍攝角度</a:t>
            </a:r>
            <a:r>
              <a:rPr lang="en-US" altLang="zh-TW">
                <a:latin typeface="微軟正黑體"/>
                <a:cs typeface="Arial"/>
              </a:rPr>
              <a:t>)</a:t>
            </a:r>
            <a:r>
              <a:rPr lang="zh-TW">
                <a:latin typeface="Arial"/>
                <a:cs typeface="Arial"/>
              </a:rPr>
              <a:t> </a:t>
            </a:r>
            <a:r>
              <a:rPr lang="en-US" altLang="zh-TW">
                <a:latin typeface="微軟正黑體"/>
                <a:cs typeface="Arial"/>
              </a:rPr>
              <a:t>​</a:t>
            </a:r>
          </a:p>
          <a:p>
            <a:pPr marL="742950" lvl="1" indent="-285750">
              <a:buFont typeface="Arial,Sans-Serif"/>
              <a:buChar char="•"/>
            </a:pPr>
            <a:r>
              <a:rPr lang="en-US" altLang="zh-TW">
                <a:latin typeface="微軟正黑體"/>
                <a:cs typeface="Arial"/>
              </a:rPr>
              <a:t>Solution</a:t>
            </a:r>
            <a:r>
              <a:rPr lang="zh-TW">
                <a:latin typeface="Arial"/>
                <a:cs typeface="Arial"/>
              </a:rPr>
              <a:t>：</a:t>
            </a:r>
            <a:r>
              <a:rPr lang="en-US" altLang="zh-TW">
                <a:latin typeface="微軟正黑體"/>
                <a:cs typeface="Arial"/>
              </a:rPr>
              <a:t>AI</a:t>
            </a:r>
            <a:r>
              <a:rPr lang="zh-TW">
                <a:latin typeface="Arial"/>
                <a:cs typeface="Arial"/>
              </a:rPr>
              <a:t> </a:t>
            </a:r>
            <a:r>
              <a:rPr lang="en-US" altLang="zh-TW">
                <a:latin typeface="微軟正黑體"/>
                <a:cs typeface="Arial"/>
              </a:rPr>
              <a:t>Enable </a:t>
            </a:r>
            <a:r>
              <a:rPr lang="zh-TW">
                <a:latin typeface="Arial"/>
                <a:cs typeface="Arial"/>
              </a:rPr>
              <a:t>自動偵測學習</a:t>
            </a:r>
            <a:r>
              <a:rPr lang="zh-TW" altLang="en-US">
                <a:latin typeface="Arial"/>
                <a:cs typeface="Arial"/>
              </a:rPr>
              <a:t>部</a:t>
            </a:r>
            <a:r>
              <a:rPr lang="zh-TW">
                <a:latin typeface="Arial"/>
                <a:cs typeface="Arial"/>
              </a:rPr>
              <a:t>屬</a:t>
            </a:r>
          </a:p>
        </p:txBody>
      </p:sp>
    </p:spTree>
    <p:extLst>
      <p:ext uri="{BB962C8B-B14F-4D97-AF65-F5344CB8AC3E}">
        <p14:creationId xmlns:p14="http://schemas.microsoft.com/office/powerpoint/2010/main" val="2745364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C48E6F-4C94-8184-42F7-0392811EC765}"/>
              </a:ext>
            </a:extLst>
          </p:cNvPr>
          <p:cNvSpPr>
            <a:spLocks noGrp="1"/>
          </p:cNvSpPr>
          <p:nvPr>
            <p:ph type="title"/>
          </p:nvPr>
        </p:nvSpPr>
        <p:spPr/>
        <p:txBody>
          <a:bodyPr/>
          <a:lstStyle/>
          <a:p>
            <a:r>
              <a:rPr lang="zh-TW" altLang="en-US"/>
              <a:t>感知化道路主要 </a:t>
            </a:r>
            <a:r>
              <a:rPr lang="en-US" altLang="zh-TW"/>
              <a:t>Sensor, </a:t>
            </a:r>
            <a:r>
              <a:rPr lang="zh-TW" altLang="en-US"/>
              <a:t>位置與應用</a:t>
            </a:r>
          </a:p>
        </p:txBody>
      </p:sp>
      <p:sp>
        <p:nvSpPr>
          <p:cNvPr id="3" name="投影片編號版面配置區 2">
            <a:extLst>
              <a:ext uri="{FF2B5EF4-FFF2-40B4-BE49-F238E27FC236}">
                <a16:creationId xmlns:a16="http://schemas.microsoft.com/office/drawing/2014/main" id="{9337C1CA-797D-591E-3FBD-676FF8A7A046}"/>
              </a:ext>
            </a:extLst>
          </p:cNvPr>
          <p:cNvSpPr>
            <a:spLocks noGrp="1"/>
          </p:cNvSpPr>
          <p:nvPr>
            <p:ph type="sldNum" sz="quarter" idx="12"/>
          </p:nvPr>
        </p:nvSpPr>
        <p:spPr/>
        <p:txBody>
          <a:bodyPr/>
          <a:lstStyle/>
          <a:p>
            <a:pPr algn="ctr"/>
            <a:fld id="{6E290225-7458-4E5F-AFE5-E142CAAEBF37}" type="slidenum">
              <a:rPr lang="en-US" smtClean="0"/>
              <a:pPr algn="ctr"/>
              <a:t>7</a:t>
            </a:fld>
            <a:endParaRPr lang="en-US"/>
          </a:p>
        </p:txBody>
      </p:sp>
      <p:sp>
        <p:nvSpPr>
          <p:cNvPr id="5" name="文字方塊 4">
            <a:extLst>
              <a:ext uri="{FF2B5EF4-FFF2-40B4-BE49-F238E27FC236}">
                <a16:creationId xmlns:a16="http://schemas.microsoft.com/office/drawing/2014/main" id="{471842B9-D396-CEF9-A0ED-01BD555755D0}"/>
              </a:ext>
            </a:extLst>
          </p:cNvPr>
          <p:cNvSpPr txBox="1"/>
          <p:nvPr/>
        </p:nvSpPr>
        <p:spPr>
          <a:xfrm>
            <a:off x="838200" y="6492875"/>
            <a:ext cx="1278492" cy="307777"/>
          </a:xfrm>
          <a:prstGeom prst="rect">
            <a:avLst/>
          </a:prstGeom>
          <a:noFill/>
        </p:spPr>
        <p:txBody>
          <a:bodyPr wrap="none" rtlCol="0">
            <a:spAutoFit/>
          </a:bodyPr>
          <a:lstStyle/>
          <a:p>
            <a:r>
              <a:rPr lang="en-US" altLang="zh-TW" sz="1400"/>
              <a:t>Source: USDOT</a:t>
            </a:r>
            <a:endParaRPr lang="zh-TW" altLang="en-US" sz="1400"/>
          </a:p>
        </p:txBody>
      </p:sp>
      <p:sp>
        <p:nvSpPr>
          <p:cNvPr id="6" name="矩形 5">
            <a:extLst>
              <a:ext uri="{FF2B5EF4-FFF2-40B4-BE49-F238E27FC236}">
                <a16:creationId xmlns:a16="http://schemas.microsoft.com/office/drawing/2014/main" id="{32A3A334-7A4E-C5F9-C476-191CAF67EE50}"/>
              </a:ext>
            </a:extLst>
          </p:cNvPr>
          <p:cNvSpPr/>
          <p:nvPr/>
        </p:nvSpPr>
        <p:spPr>
          <a:xfrm>
            <a:off x="838199" y="1141191"/>
            <a:ext cx="4926979"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a:solidFill>
                  <a:prstClr val="black"/>
                </a:solidFill>
                <a:latin typeface="Calibri"/>
                <a:ea typeface="微軟正黑體"/>
              </a:rPr>
              <a:t>美國運輸部</a:t>
            </a:r>
            <a:r>
              <a:rPr lang="en-US" altLang="zh-TW" b="1">
                <a:solidFill>
                  <a:prstClr val="black"/>
                </a:solidFill>
                <a:latin typeface="Calibri"/>
                <a:ea typeface="微軟正黑體"/>
              </a:rPr>
              <a:t>ITS</a:t>
            </a:r>
            <a:r>
              <a:rPr lang="zh-TW" altLang="en-US" b="1">
                <a:solidFill>
                  <a:prstClr val="black"/>
                </a:solidFill>
                <a:latin typeface="Calibri"/>
                <a:ea typeface="微軟正黑體"/>
              </a:rPr>
              <a:t>布署調查</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8" name="矩形 7">
            <a:extLst>
              <a:ext uri="{FF2B5EF4-FFF2-40B4-BE49-F238E27FC236}">
                <a16:creationId xmlns:a16="http://schemas.microsoft.com/office/drawing/2014/main" id="{969C5B5D-C7CF-D560-8C3E-D8FC421B5E24}"/>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美國多數主管機關導入攝影機進行路口資料蒐集；行人預警、適應性號控及車輛優先通行應用加速成長</a:t>
            </a:r>
          </a:p>
        </p:txBody>
      </p:sp>
      <p:sp>
        <p:nvSpPr>
          <p:cNvPr id="9" name="文字方塊 8">
            <a:extLst>
              <a:ext uri="{FF2B5EF4-FFF2-40B4-BE49-F238E27FC236}">
                <a16:creationId xmlns:a16="http://schemas.microsoft.com/office/drawing/2014/main" id="{36B13610-EEE1-E2B8-46B7-ACDA215E4F05}"/>
              </a:ext>
            </a:extLst>
          </p:cNvPr>
          <p:cNvSpPr txBox="1"/>
          <p:nvPr/>
        </p:nvSpPr>
        <p:spPr>
          <a:xfrm>
            <a:off x="838200" y="1584020"/>
            <a:ext cx="4926980" cy="8309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Arial" panose="020B0604020202020204" pitchFamily="34" charset="0"/>
                <a:ea typeface="微軟正黑體"/>
                <a:cs typeface="Arial" panose="020B0604020202020204" pitchFamily="34" charset="0"/>
              </a:rPr>
              <a:t>美國運輸部</a:t>
            </a:r>
            <a:r>
              <a:rPr lang="en-US" altLang="zh-TW" sz="1600">
                <a:solidFill>
                  <a:prstClr val="black"/>
                </a:solidFill>
                <a:latin typeface="Arial" panose="020B0604020202020204" pitchFamily="34" charset="0"/>
                <a:ea typeface="微軟正黑體"/>
                <a:cs typeface="Arial" panose="020B0604020202020204" pitchFamily="34" charset="0"/>
              </a:rPr>
              <a:t>2020</a:t>
            </a:r>
            <a:r>
              <a:rPr lang="zh-TW" altLang="en-US" sz="1600">
                <a:solidFill>
                  <a:prstClr val="black"/>
                </a:solidFill>
                <a:latin typeface="Arial" panose="020B0604020202020204" pitchFamily="34" charset="0"/>
                <a:ea typeface="微軟正黑體"/>
                <a:cs typeface="Arial" panose="020B0604020202020204" pitchFamily="34" charset="0"/>
              </a:rPr>
              <a:t>年調查</a:t>
            </a:r>
            <a:r>
              <a:rPr lang="en-US" altLang="zh-TW" sz="1600">
                <a:solidFill>
                  <a:srgbClr val="FF0000"/>
                </a:solidFill>
                <a:latin typeface="Arial" panose="020B0604020202020204" pitchFamily="34" charset="0"/>
                <a:ea typeface="微軟正黑體"/>
                <a:cs typeface="Arial" panose="020B0604020202020204" pitchFamily="34" charset="0"/>
              </a:rPr>
              <a:t>ITS</a:t>
            </a:r>
            <a:r>
              <a:rPr lang="zh-TW" altLang="en-US" sz="1600">
                <a:solidFill>
                  <a:srgbClr val="FF0000"/>
                </a:solidFill>
                <a:latin typeface="Arial" panose="020B0604020202020204" pitchFamily="34" charset="0"/>
                <a:ea typeface="微軟正黑體"/>
                <a:cs typeface="Arial" panose="020B0604020202020204" pitchFamily="34" charset="0"/>
              </a:rPr>
              <a:t>相關設施</a:t>
            </a:r>
            <a:r>
              <a:rPr lang="zh-TW" altLang="en-US" sz="1600">
                <a:solidFill>
                  <a:prstClr val="black"/>
                </a:solidFill>
                <a:latin typeface="Arial" panose="020B0604020202020204" pitchFamily="34" charset="0"/>
                <a:ea typeface="微軟正黑體"/>
                <a:cs typeface="Arial" panose="020B0604020202020204" pitchFamily="34" charset="0"/>
              </a:rPr>
              <a:t>布建狀況</a:t>
            </a:r>
            <a:endParaRPr lang="en-US" altLang="zh-TW" sz="1600">
              <a:solidFill>
                <a:prstClr val="black"/>
              </a:solidFill>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Arial" panose="020B0604020202020204" pitchFamily="34" charset="0"/>
                <a:ea typeface="微軟正黑體"/>
                <a:cs typeface="Arial" panose="020B0604020202020204" pitchFamily="34" charset="0"/>
              </a:rPr>
              <a:t>針對</a:t>
            </a:r>
            <a:r>
              <a:rPr lang="zh-TW" altLang="en-US" sz="1600">
                <a:solidFill>
                  <a:srgbClr val="FF0000"/>
                </a:solidFill>
                <a:latin typeface="Arial" panose="020B0604020202020204" pitchFamily="34" charset="0"/>
                <a:ea typeface="微軟正黑體"/>
                <a:cs typeface="Arial" panose="020B0604020202020204" pitchFamily="34" charset="0"/>
              </a:rPr>
              <a:t>主管單位</a:t>
            </a:r>
            <a:r>
              <a:rPr lang="zh-TW" altLang="en-US" sz="1600">
                <a:solidFill>
                  <a:prstClr val="black"/>
                </a:solidFill>
                <a:latin typeface="Arial" panose="020B0604020202020204" pitchFamily="34" charset="0"/>
                <a:ea typeface="微軟正黑體"/>
                <a:cs typeface="Arial" panose="020B0604020202020204" pitchFamily="34" charset="0"/>
              </a:rPr>
              <a:t>進行問券調查</a:t>
            </a:r>
            <a:endParaRPr lang="en-US" altLang="zh-TW" sz="1600">
              <a:solidFill>
                <a:prstClr val="black"/>
              </a:solidFill>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調查主要區分為高速公路、幹道及公共運輸</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pic>
        <p:nvPicPr>
          <p:cNvPr id="11" name="圖片 10">
            <a:extLst>
              <a:ext uri="{FF2B5EF4-FFF2-40B4-BE49-F238E27FC236}">
                <a16:creationId xmlns:a16="http://schemas.microsoft.com/office/drawing/2014/main" id="{A8C435F4-18FC-6CB4-4752-4170E618AA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33071" y="1758892"/>
            <a:ext cx="2664940" cy="1427289"/>
          </a:xfrm>
          <a:prstGeom prst="rect">
            <a:avLst/>
          </a:prstGeom>
        </p:spPr>
      </p:pic>
      <p:pic>
        <p:nvPicPr>
          <p:cNvPr id="13" name="圖片 12">
            <a:extLst>
              <a:ext uri="{FF2B5EF4-FFF2-40B4-BE49-F238E27FC236}">
                <a16:creationId xmlns:a16="http://schemas.microsoft.com/office/drawing/2014/main" id="{60CF442A-8F1C-2B8E-927D-6C4C2E3605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1" y="3830241"/>
            <a:ext cx="4290618" cy="1806886"/>
          </a:xfrm>
          <a:prstGeom prst="rect">
            <a:avLst/>
          </a:prstGeom>
        </p:spPr>
      </p:pic>
      <p:sp>
        <p:nvSpPr>
          <p:cNvPr id="14" name="矩形 13">
            <a:extLst>
              <a:ext uri="{FF2B5EF4-FFF2-40B4-BE49-F238E27FC236}">
                <a16:creationId xmlns:a16="http://schemas.microsoft.com/office/drawing/2014/main" id="{207DB766-6B1C-2EE6-C22B-8CA8942FCBD6}"/>
              </a:ext>
            </a:extLst>
          </p:cNvPr>
          <p:cNvSpPr/>
          <p:nvPr/>
        </p:nvSpPr>
        <p:spPr>
          <a:xfrm>
            <a:off x="6809049" y="5684484"/>
            <a:ext cx="5192893" cy="4777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更多幹道主管機關導入</a:t>
            </a:r>
            <a:r>
              <a:rPr kumimoji="0" lang="zh-TW" altLang="en-US" sz="1600" i="0" strike="noStrike" kern="1200" cap="none" spc="0" normalizeH="0" baseline="0" noProof="0">
                <a:ln>
                  <a:noFill/>
                </a:ln>
                <a:solidFill>
                  <a:srgbClr val="FF0000"/>
                </a:solidFill>
                <a:effectLst/>
                <a:uLnTx/>
                <a:uFillTx/>
                <a:latin typeface="Calibri"/>
                <a:ea typeface="微軟正黑體"/>
                <a:cs typeface="+mn-cs"/>
              </a:rPr>
              <a:t>適應性號控</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(Adaptive Signal Control Technology, ASCT)</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p>
        </p:txBody>
      </p:sp>
      <p:sp>
        <p:nvSpPr>
          <p:cNvPr id="15" name="箭號: 向右 14">
            <a:extLst>
              <a:ext uri="{FF2B5EF4-FFF2-40B4-BE49-F238E27FC236}">
                <a16:creationId xmlns:a16="http://schemas.microsoft.com/office/drawing/2014/main" id="{21AE0B3B-5178-8522-1353-750661743030}"/>
              </a:ext>
            </a:extLst>
          </p:cNvPr>
          <p:cNvSpPr/>
          <p:nvPr/>
        </p:nvSpPr>
        <p:spPr>
          <a:xfrm>
            <a:off x="6203573" y="5731291"/>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CC4BE04-AC50-7FD8-95C3-29AE6B069E15}"/>
              </a:ext>
            </a:extLst>
          </p:cNvPr>
          <p:cNvSpPr/>
          <p:nvPr/>
        </p:nvSpPr>
        <p:spPr>
          <a:xfrm>
            <a:off x="6565072" y="3140729"/>
            <a:ext cx="2232940"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sz="1600">
                <a:solidFill>
                  <a:srgbClr val="FF0000"/>
                </a:solidFill>
                <a:highlight>
                  <a:srgbClr val="FFFF00"/>
                </a:highlight>
                <a:latin typeface="Calibri"/>
                <a:ea typeface="微軟正黑體"/>
              </a:rPr>
              <a:t>行人預警</a:t>
            </a:r>
            <a:r>
              <a:rPr lang="zh-TW" altLang="en-US" sz="1600">
                <a:solidFill>
                  <a:prstClr val="black"/>
                </a:solidFill>
                <a:highlight>
                  <a:srgbClr val="FFFF00"/>
                </a:highlight>
                <a:latin typeface="Calibri"/>
                <a:ea typeface="微軟正黑體"/>
              </a:rPr>
              <a:t> </a:t>
            </a:r>
            <a:r>
              <a:rPr lang="en-US" altLang="zh-TW" sz="1600">
                <a:solidFill>
                  <a:prstClr val="black"/>
                </a:solidFill>
                <a:highlight>
                  <a:srgbClr val="FFFF00"/>
                </a:highlight>
                <a:latin typeface="Calibri"/>
                <a:ea typeface="微軟正黑體"/>
              </a:rPr>
              <a:t>(Pedestrian Warning)</a:t>
            </a:r>
            <a:r>
              <a:rPr lang="zh-TW" altLang="en-US" sz="1600">
                <a:solidFill>
                  <a:prstClr val="black"/>
                </a:solidFill>
                <a:highlight>
                  <a:srgbClr val="FFFF00"/>
                </a:highlight>
                <a:latin typeface="Calibri"/>
                <a:ea typeface="微軟正黑體"/>
              </a:rPr>
              <a:t>系統受到重視</a:t>
            </a:r>
            <a:endParaRPr kumimoji="0" lang="zh-TW" altLang="en-US" sz="1600" i="0" strike="noStrike" kern="1200" cap="none" spc="0" normalizeH="0" baseline="0" noProof="0">
              <a:ln>
                <a:noFill/>
              </a:ln>
              <a:solidFill>
                <a:prstClr val="black"/>
              </a:solidFill>
              <a:effectLst/>
              <a:highlight>
                <a:srgbClr val="FFFF00"/>
              </a:highlight>
              <a:uLnTx/>
              <a:uFillTx/>
              <a:latin typeface="Calibri"/>
              <a:ea typeface="微軟正黑體"/>
              <a:cs typeface="+mn-cs"/>
            </a:endParaRPr>
          </a:p>
        </p:txBody>
      </p:sp>
      <p:sp>
        <p:nvSpPr>
          <p:cNvPr id="17" name="箭號: 向右 16">
            <a:extLst>
              <a:ext uri="{FF2B5EF4-FFF2-40B4-BE49-F238E27FC236}">
                <a16:creationId xmlns:a16="http://schemas.microsoft.com/office/drawing/2014/main" id="{202C173C-939D-C55C-0050-7264C0322BB0}"/>
              </a:ext>
            </a:extLst>
          </p:cNvPr>
          <p:cNvSpPr/>
          <p:nvPr/>
        </p:nvSpPr>
        <p:spPr>
          <a:xfrm>
            <a:off x="6133071" y="3321242"/>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19BC9ECE-D4FB-C7E6-13D3-8419BB42EA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199" y="3032018"/>
            <a:ext cx="4290618" cy="915635"/>
          </a:xfrm>
          <a:prstGeom prst="rect">
            <a:avLst/>
          </a:prstGeom>
        </p:spPr>
      </p:pic>
      <p:sp>
        <p:nvSpPr>
          <p:cNvPr id="20" name="矩形 19">
            <a:extLst>
              <a:ext uri="{FF2B5EF4-FFF2-40B4-BE49-F238E27FC236}">
                <a16:creationId xmlns:a16="http://schemas.microsoft.com/office/drawing/2014/main" id="{176A6AF5-1846-95C4-927B-F3DD34A76E9B}"/>
              </a:ext>
            </a:extLst>
          </p:cNvPr>
          <p:cNvSpPr/>
          <p:nvPr/>
        </p:nvSpPr>
        <p:spPr>
          <a:xfrm>
            <a:off x="1270200" y="3871205"/>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highlight>
                  <a:srgbClr val="FFFF00"/>
                </a:highlight>
                <a:uLnTx/>
                <a:uFillTx/>
                <a:latin typeface="Calibri"/>
                <a:ea typeface="微軟正黑體"/>
                <a:cs typeface="+mn-cs"/>
              </a:rPr>
              <a:t>車輛偵測設備多設置於</a:t>
            </a:r>
            <a:r>
              <a:rPr kumimoji="0" lang="zh-TW" altLang="en-US" sz="1600" i="0" strike="noStrike" kern="1200" cap="none" spc="0" normalizeH="0" baseline="0" noProof="0">
                <a:ln>
                  <a:noFill/>
                </a:ln>
                <a:solidFill>
                  <a:srgbClr val="FF0000"/>
                </a:solidFill>
                <a:effectLst/>
                <a:highlight>
                  <a:srgbClr val="FFFF00"/>
                </a:highlight>
                <a:uLnTx/>
                <a:uFillTx/>
                <a:latin typeface="Calibri"/>
                <a:ea typeface="微軟正黑體"/>
                <a:cs typeface="+mn-cs"/>
              </a:rPr>
              <a:t>路口</a:t>
            </a:r>
          </a:p>
        </p:txBody>
      </p:sp>
      <p:sp>
        <p:nvSpPr>
          <p:cNvPr id="21" name="箭號: 向右 20">
            <a:extLst>
              <a:ext uri="{FF2B5EF4-FFF2-40B4-BE49-F238E27FC236}">
                <a16:creationId xmlns:a16="http://schemas.microsoft.com/office/drawing/2014/main" id="{19B3EB0E-8AD4-F250-698B-B47E3C61B868}"/>
              </a:ext>
            </a:extLst>
          </p:cNvPr>
          <p:cNvSpPr/>
          <p:nvPr/>
        </p:nvSpPr>
        <p:spPr>
          <a:xfrm>
            <a:off x="838199" y="3998641"/>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CCC27936-4045-2FF6-3FBC-4887A1AE78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59744" y="1033497"/>
            <a:ext cx="976356" cy="1957129"/>
          </a:xfrm>
          <a:prstGeom prst="rect">
            <a:avLst/>
          </a:prstGeom>
        </p:spPr>
      </p:pic>
      <p:pic>
        <p:nvPicPr>
          <p:cNvPr id="25" name="圖片 24">
            <a:extLst>
              <a:ext uri="{FF2B5EF4-FFF2-40B4-BE49-F238E27FC236}">
                <a16:creationId xmlns:a16="http://schemas.microsoft.com/office/drawing/2014/main" id="{0AEE808E-33A1-467F-3460-4671BF605F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4412416"/>
            <a:ext cx="4290618" cy="874713"/>
          </a:xfrm>
          <a:prstGeom prst="rect">
            <a:avLst/>
          </a:prstGeom>
        </p:spPr>
      </p:pic>
      <p:sp>
        <p:nvSpPr>
          <p:cNvPr id="26" name="矩形: 圓角 25">
            <a:extLst>
              <a:ext uri="{FF2B5EF4-FFF2-40B4-BE49-F238E27FC236}">
                <a16:creationId xmlns:a16="http://schemas.microsoft.com/office/drawing/2014/main" id="{E819D3D1-B039-49F0-F73E-6063EC7F317C}"/>
              </a:ext>
            </a:extLst>
          </p:cNvPr>
          <p:cNvSpPr/>
          <p:nvPr/>
        </p:nvSpPr>
        <p:spPr>
          <a:xfrm>
            <a:off x="838199" y="2549030"/>
            <a:ext cx="1188000" cy="432000"/>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1" i="0" u="sng" strike="noStrike" kern="1200" cap="none" spc="0" normalizeH="0" baseline="0" noProof="0">
                <a:ln>
                  <a:noFill/>
                </a:ln>
                <a:solidFill>
                  <a:prstClr val="black"/>
                </a:solidFill>
                <a:effectLst/>
                <a:uLnTx/>
                <a:uFillTx/>
                <a:latin typeface="Calibri"/>
                <a:ea typeface="微軟正黑體"/>
                <a:cs typeface="+mn-cs"/>
              </a:rPr>
              <a:t>資料蒐集</a:t>
            </a:r>
          </a:p>
        </p:txBody>
      </p:sp>
      <p:sp>
        <p:nvSpPr>
          <p:cNvPr id="27" name="矩形 26">
            <a:extLst>
              <a:ext uri="{FF2B5EF4-FFF2-40B4-BE49-F238E27FC236}">
                <a16:creationId xmlns:a16="http://schemas.microsoft.com/office/drawing/2014/main" id="{CE41BCBA-2EAA-F26D-495A-3D7516B7896D}"/>
              </a:ext>
            </a:extLst>
          </p:cNvPr>
          <p:cNvSpPr/>
          <p:nvPr/>
        </p:nvSpPr>
        <p:spPr>
          <a:xfrm>
            <a:off x="1270200" y="5305953"/>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偵測設備</a:t>
            </a:r>
            <a:r>
              <a:rPr lang="zh-TW" altLang="en-US" sz="1600">
                <a:solidFill>
                  <a:prstClr val="black"/>
                </a:solidFill>
                <a:latin typeface="Calibri"/>
                <a:ea typeface="微軟正黑體"/>
              </a:rPr>
              <a:t>以</a:t>
            </a:r>
            <a:r>
              <a:rPr lang="zh-TW" altLang="en-US" sz="1600">
                <a:solidFill>
                  <a:srgbClr val="FF0000"/>
                </a:solidFill>
                <a:latin typeface="Calibri"/>
                <a:ea typeface="微軟正黑體"/>
              </a:rPr>
              <a:t>環型線圈</a:t>
            </a:r>
            <a:r>
              <a:rPr lang="zh-TW" altLang="en-US" sz="1600">
                <a:solidFill>
                  <a:prstClr val="black"/>
                </a:solidFill>
                <a:latin typeface="Calibri"/>
                <a:ea typeface="微軟正黑體"/>
              </a:rPr>
              <a:t>利用最多，</a:t>
            </a:r>
            <a:r>
              <a:rPr lang="zh-TW" altLang="en-US" sz="1600">
                <a:solidFill>
                  <a:prstClr val="black"/>
                </a:solidFill>
                <a:highlight>
                  <a:srgbClr val="FFFF00"/>
                </a:highlight>
                <a:latin typeface="Calibri"/>
                <a:ea typeface="微軟正黑體"/>
              </a:rPr>
              <a:t>其次為</a:t>
            </a:r>
            <a:r>
              <a:rPr lang="zh-TW" altLang="en-US" sz="1600">
                <a:solidFill>
                  <a:srgbClr val="FF0000"/>
                </a:solidFill>
                <a:highlight>
                  <a:srgbClr val="FFFF00"/>
                </a:highlight>
                <a:latin typeface="Calibri"/>
                <a:ea typeface="微軟正黑體"/>
              </a:rPr>
              <a:t>攝影影像</a:t>
            </a:r>
            <a:endParaRPr kumimoji="0" lang="zh-TW" altLang="en-US" sz="1600" i="0" strike="noStrike" kern="1200" cap="none" spc="0" normalizeH="0" baseline="0" noProof="0">
              <a:ln>
                <a:noFill/>
              </a:ln>
              <a:solidFill>
                <a:srgbClr val="FF0000"/>
              </a:solidFill>
              <a:effectLst/>
              <a:highlight>
                <a:srgbClr val="FFFF00"/>
              </a:highlight>
              <a:uLnTx/>
              <a:uFillTx/>
              <a:latin typeface="Calibri"/>
              <a:ea typeface="微軟正黑體"/>
              <a:cs typeface="+mn-cs"/>
            </a:endParaRPr>
          </a:p>
        </p:txBody>
      </p:sp>
      <p:sp>
        <p:nvSpPr>
          <p:cNvPr id="28" name="箭號: 向右 27">
            <a:extLst>
              <a:ext uri="{FF2B5EF4-FFF2-40B4-BE49-F238E27FC236}">
                <a16:creationId xmlns:a16="http://schemas.microsoft.com/office/drawing/2014/main" id="{A6B3BDD7-51A0-7FC7-540B-710A750AC730}"/>
              </a:ext>
            </a:extLst>
          </p:cNvPr>
          <p:cNvSpPr/>
          <p:nvPr/>
        </p:nvSpPr>
        <p:spPr>
          <a:xfrm>
            <a:off x="838199" y="5433389"/>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圓角 28">
            <a:extLst>
              <a:ext uri="{FF2B5EF4-FFF2-40B4-BE49-F238E27FC236}">
                <a16:creationId xmlns:a16="http://schemas.microsoft.com/office/drawing/2014/main" id="{C6AE32F7-88AE-1146-265D-BC94400B5864}"/>
              </a:ext>
            </a:extLst>
          </p:cNvPr>
          <p:cNvSpPr/>
          <p:nvPr/>
        </p:nvSpPr>
        <p:spPr>
          <a:xfrm>
            <a:off x="6133071" y="1240947"/>
            <a:ext cx="1188000" cy="432000"/>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u="sng">
                <a:solidFill>
                  <a:prstClr val="black"/>
                </a:solidFill>
                <a:latin typeface="Calibri"/>
                <a:ea typeface="微軟正黑體"/>
              </a:rPr>
              <a:t>系統應用</a:t>
            </a:r>
            <a:endParaRPr kumimoji="0" lang="zh-TW" altLang="en-US" b="1" i="0" u="sng" strike="noStrike" kern="1200" cap="none" spc="0" normalizeH="0" baseline="0" noProof="0">
              <a:ln>
                <a:noFill/>
              </a:ln>
              <a:solidFill>
                <a:prstClr val="black"/>
              </a:solidFill>
              <a:effectLst/>
              <a:uLnTx/>
              <a:uFillTx/>
              <a:latin typeface="Calibri"/>
              <a:ea typeface="微軟正黑體"/>
              <a:cs typeface="+mn-cs"/>
            </a:endParaRPr>
          </a:p>
        </p:txBody>
      </p:sp>
      <p:sp>
        <p:nvSpPr>
          <p:cNvPr id="30" name="矩形 29">
            <a:extLst>
              <a:ext uri="{FF2B5EF4-FFF2-40B4-BE49-F238E27FC236}">
                <a16:creationId xmlns:a16="http://schemas.microsoft.com/office/drawing/2014/main" id="{96001319-A3C2-981F-FFC2-0D1A26572796}"/>
              </a:ext>
            </a:extLst>
          </p:cNvPr>
          <p:cNvSpPr/>
          <p:nvPr/>
        </p:nvSpPr>
        <p:spPr>
          <a:xfrm>
            <a:off x="9709563" y="3140729"/>
            <a:ext cx="2232940"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600">
                <a:solidFill>
                  <a:srgbClr val="FF0000"/>
                </a:solidFill>
                <a:latin typeface="Calibri"/>
                <a:ea typeface="微軟正黑體"/>
              </a:rPr>
              <a:t>緊急車輛優先通行</a:t>
            </a:r>
            <a:r>
              <a:rPr lang="zh-TW" altLang="en-US" sz="1600">
                <a:solidFill>
                  <a:prstClr val="black"/>
                </a:solidFill>
              </a:rPr>
              <a:t>導入普遍、</a:t>
            </a:r>
            <a:r>
              <a:rPr lang="zh-TW" altLang="en-US" sz="1600">
                <a:solidFill>
                  <a:srgbClr val="FF0000"/>
                </a:solidFill>
                <a:latin typeface="Calibri"/>
                <a:ea typeface="微軟正黑體"/>
              </a:rPr>
              <a:t>大眾運輸優先通行</a:t>
            </a:r>
            <a:r>
              <a:rPr lang="zh-TW" altLang="en-US" sz="1600">
                <a:solidFill>
                  <a:prstClr val="black"/>
                </a:solidFill>
              </a:rPr>
              <a:t>導入漸多</a:t>
            </a:r>
            <a:endParaRPr kumimoji="0" lang="zh-TW" altLang="en-US" sz="1600" i="0" strike="noStrike" kern="1200" cap="none" spc="0" normalizeH="0" baseline="0" noProof="0">
              <a:ln>
                <a:noFill/>
              </a:ln>
              <a:solidFill>
                <a:prstClr val="black"/>
              </a:solidFill>
              <a:effectLst/>
              <a:uLnTx/>
              <a:uFillTx/>
              <a:latin typeface="Calibri"/>
              <a:ea typeface="微軟正黑體"/>
              <a:cs typeface="+mn-cs"/>
            </a:endParaRPr>
          </a:p>
        </p:txBody>
      </p:sp>
      <p:sp>
        <p:nvSpPr>
          <p:cNvPr id="31" name="箭號: 向右 30">
            <a:extLst>
              <a:ext uri="{FF2B5EF4-FFF2-40B4-BE49-F238E27FC236}">
                <a16:creationId xmlns:a16="http://schemas.microsoft.com/office/drawing/2014/main" id="{FA3FCD01-C721-FA30-D252-DFFB5E903C8E}"/>
              </a:ext>
            </a:extLst>
          </p:cNvPr>
          <p:cNvSpPr/>
          <p:nvPr/>
        </p:nvSpPr>
        <p:spPr>
          <a:xfrm>
            <a:off x="9277562" y="3321242"/>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a:extLst>
              <a:ext uri="{FF2B5EF4-FFF2-40B4-BE49-F238E27FC236}">
                <a16:creationId xmlns:a16="http://schemas.microsoft.com/office/drawing/2014/main" id="{AC6C7278-FF11-D28D-03E0-1AF273881F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38541" y="2107632"/>
            <a:ext cx="1114743" cy="877984"/>
          </a:xfrm>
          <a:prstGeom prst="rect">
            <a:avLst/>
          </a:prstGeom>
        </p:spPr>
      </p:pic>
    </p:spTree>
    <p:extLst>
      <p:ext uri="{BB962C8B-B14F-4D97-AF65-F5344CB8AC3E}">
        <p14:creationId xmlns:p14="http://schemas.microsoft.com/office/powerpoint/2010/main" val="29691830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126B4-4078-19DA-FD91-7696F6581C7E}"/>
              </a:ext>
            </a:extLst>
          </p:cNvPr>
          <p:cNvSpPr>
            <a:spLocks noGrp="1"/>
          </p:cNvSpPr>
          <p:nvPr>
            <p:ph type="title"/>
          </p:nvPr>
        </p:nvSpPr>
        <p:spPr/>
        <p:txBody>
          <a:bodyPr/>
          <a:lstStyle/>
          <a:p>
            <a:r>
              <a:rPr lang="en-US" altLang="zh-TW"/>
              <a:t>Summary RW Series Solutions</a:t>
            </a:r>
            <a:endParaRPr lang="zh-TW" altLang="en-US"/>
          </a:p>
        </p:txBody>
      </p:sp>
      <p:sp>
        <p:nvSpPr>
          <p:cNvPr id="3" name="投影片編號版面配置區 2">
            <a:extLst>
              <a:ext uri="{FF2B5EF4-FFF2-40B4-BE49-F238E27FC236}">
                <a16:creationId xmlns:a16="http://schemas.microsoft.com/office/drawing/2014/main" id="{2D995E1B-E66B-88B6-93B4-2C172B8C77B3}"/>
              </a:ext>
            </a:extLst>
          </p:cNvPr>
          <p:cNvSpPr>
            <a:spLocks noGrp="1"/>
          </p:cNvSpPr>
          <p:nvPr>
            <p:ph type="sldNum" sz="quarter" idx="12"/>
          </p:nvPr>
        </p:nvSpPr>
        <p:spPr/>
        <p:txBody>
          <a:bodyPr/>
          <a:lstStyle/>
          <a:p>
            <a:pPr algn="ctr"/>
            <a:fld id="{6E290225-7458-4E5F-AFE5-E142CAAEBF37}" type="slidenum">
              <a:rPr lang="en-US" smtClean="0"/>
              <a:pPr algn="ctr"/>
              <a:t>70</a:t>
            </a:fld>
            <a:endParaRPr lang="en-US"/>
          </a:p>
        </p:txBody>
      </p:sp>
      <p:graphicFrame>
        <p:nvGraphicFramePr>
          <p:cNvPr id="5" name="內容版面配置區 4">
            <a:extLst>
              <a:ext uri="{FF2B5EF4-FFF2-40B4-BE49-F238E27FC236}">
                <a16:creationId xmlns:a16="http://schemas.microsoft.com/office/drawing/2014/main" id="{7A785E17-0C9C-E285-2AEA-E78D28483116}"/>
              </a:ext>
            </a:extLst>
          </p:cNvPr>
          <p:cNvGraphicFramePr>
            <a:graphicFrameLocks noGrp="1"/>
          </p:cNvGraphicFramePr>
          <p:nvPr>
            <p:ph idx="1"/>
            <p:extLst>
              <p:ext uri="{D42A27DB-BD31-4B8C-83A1-F6EECF244321}">
                <p14:modId xmlns:p14="http://schemas.microsoft.com/office/powerpoint/2010/main" val="945385873"/>
              </p:ext>
            </p:extLst>
          </p:nvPr>
        </p:nvGraphicFramePr>
        <p:xfrm>
          <a:off x="838200" y="1144588"/>
          <a:ext cx="10506750" cy="5252720"/>
        </p:xfrm>
        <a:graphic>
          <a:graphicData uri="http://schemas.openxmlformats.org/drawingml/2006/table">
            <a:tbl>
              <a:tblPr firstRow="1" bandRow="1">
                <a:tableStyleId>{5C22544A-7EE6-4342-B048-85BDC9FD1C3A}</a:tableStyleId>
              </a:tblPr>
              <a:tblGrid>
                <a:gridCol w="486700">
                  <a:extLst>
                    <a:ext uri="{9D8B030D-6E8A-4147-A177-3AD203B41FA5}">
                      <a16:colId xmlns:a16="http://schemas.microsoft.com/office/drawing/2014/main" val="110094842"/>
                    </a:ext>
                  </a:extLst>
                </a:gridCol>
                <a:gridCol w="1041718">
                  <a:extLst>
                    <a:ext uri="{9D8B030D-6E8A-4147-A177-3AD203B41FA5}">
                      <a16:colId xmlns:a16="http://schemas.microsoft.com/office/drawing/2014/main" val="2199420920"/>
                    </a:ext>
                  </a:extLst>
                </a:gridCol>
                <a:gridCol w="2244583">
                  <a:extLst>
                    <a:ext uri="{9D8B030D-6E8A-4147-A177-3AD203B41FA5}">
                      <a16:colId xmlns:a16="http://schemas.microsoft.com/office/drawing/2014/main" val="234044435"/>
                    </a:ext>
                  </a:extLst>
                </a:gridCol>
                <a:gridCol w="2244583">
                  <a:extLst>
                    <a:ext uri="{9D8B030D-6E8A-4147-A177-3AD203B41FA5}">
                      <a16:colId xmlns:a16="http://schemas.microsoft.com/office/drawing/2014/main" val="1695845116"/>
                    </a:ext>
                  </a:extLst>
                </a:gridCol>
                <a:gridCol w="2244583">
                  <a:extLst>
                    <a:ext uri="{9D8B030D-6E8A-4147-A177-3AD203B41FA5}">
                      <a16:colId xmlns:a16="http://schemas.microsoft.com/office/drawing/2014/main" val="2531305209"/>
                    </a:ext>
                  </a:extLst>
                </a:gridCol>
                <a:gridCol w="2244583">
                  <a:extLst>
                    <a:ext uri="{9D8B030D-6E8A-4147-A177-3AD203B41FA5}">
                      <a16:colId xmlns:a16="http://schemas.microsoft.com/office/drawing/2014/main" val="574276629"/>
                    </a:ext>
                  </a:extLst>
                </a:gridCol>
              </a:tblGrid>
              <a:tr h="370840">
                <a:tc gridSpan="2">
                  <a:txBody>
                    <a:bodyPr/>
                    <a:lstStyle/>
                    <a:p>
                      <a:endParaRPr lang="zh-TW" altLang="en-US" sz="1600"/>
                    </a:p>
                  </a:txBody>
                  <a:tcPr/>
                </a:tc>
                <a:tc hMerge="1">
                  <a:txBody>
                    <a:bodyPr/>
                    <a:lstStyle/>
                    <a:p>
                      <a:endParaRPr lang="zh-TW" altLang="en-US"/>
                    </a:p>
                  </a:txBody>
                  <a:tcPr/>
                </a:tc>
                <a:tc>
                  <a:txBody>
                    <a:bodyPr/>
                    <a:lstStyle/>
                    <a:p>
                      <a:r>
                        <a:rPr lang="en-US" altLang="zh-TW" sz="1600"/>
                        <a:t>RW-1000</a:t>
                      </a:r>
                      <a:endParaRPr lang="zh-TW" altLang="en-US" sz="1600"/>
                    </a:p>
                  </a:txBody>
                  <a:tcPr/>
                </a:tc>
                <a:tc>
                  <a:txBody>
                    <a:bodyPr/>
                    <a:lstStyle/>
                    <a:p>
                      <a:r>
                        <a:rPr lang="en-US" altLang="zh-TW" sz="1600"/>
                        <a:t>RW-3000</a:t>
                      </a:r>
                      <a:endParaRPr lang="zh-TW" altLang="en-US" sz="1600"/>
                    </a:p>
                  </a:txBody>
                  <a:tcPr/>
                </a:tc>
                <a:tc>
                  <a:txBody>
                    <a:bodyPr/>
                    <a:lstStyle/>
                    <a:p>
                      <a:r>
                        <a:rPr lang="en-US" altLang="zh-TW" sz="1600"/>
                        <a:t>RW-5000</a:t>
                      </a:r>
                      <a:endParaRPr lang="zh-TW" altLang="en-US" sz="1600"/>
                    </a:p>
                  </a:txBody>
                  <a:tcPr/>
                </a:tc>
                <a:tc>
                  <a:txBody>
                    <a:bodyPr/>
                    <a:lstStyle/>
                    <a:p>
                      <a:r>
                        <a:rPr lang="en-US" altLang="zh-TW" sz="1600"/>
                        <a:t>RW-7000</a:t>
                      </a:r>
                      <a:endParaRPr lang="zh-TW" altLang="en-US" sz="1600"/>
                    </a:p>
                  </a:txBody>
                  <a:tcPr/>
                </a:tc>
                <a:extLst>
                  <a:ext uri="{0D108BD9-81ED-4DB2-BD59-A6C34878D82A}">
                    <a16:rowId xmlns:a16="http://schemas.microsoft.com/office/drawing/2014/main" val="267914713"/>
                  </a:ext>
                </a:extLst>
              </a:tr>
              <a:tr h="370840">
                <a:tc gridSpan="2">
                  <a:txBody>
                    <a:bodyPr/>
                    <a:lstStyle/>
                    <a:p>
                      <a:pPr algn="ctr"/>
                      <a:r>
                        <a:rPr lang="zh-TW" altLang="en-US" sz="1600"/>
                        <a:t>功能</a:t>
                      </a:r>
                    </a:p>
                  </a:txBody>
                  <a:tcPr anchor="ctr"/>
                </a:tc>
                <a:tc hMerge="1">
                  <a:txBody>
                    <a:bodyPr/>
                    <a:lstStyle/>
                    <a:p>
                      <a:endParaRPr lang="zh-TW" altLang="en-US"/>
                    </a:p>
                  </a:txBody>
                  <a:tcPr/>
                </a:tc>
                <a:tc>
                  <a:txBody>
                    <a:bodyPr/>
                    <a:lstStyle/>
                    <a:p>
                      <a:pPr marL="285750" indent="-285750">
                        <a:buFont typeface="Arial" panose="020B0604020202020204" pitchFamily="34" charset="0"/>
                        <a:buChar char="•"/>
                      </a:pPr>
                      <a:r>
                        <a:rPr lang="zh-TW" altLang="en-US" sz="1600"/>
                        <a:t>故障偵測</a:t>
                      </a:r>
                      <a:endParaRPr lang="en-US" altLang="zh-TW" sz="1600"/>
                    </a:p>
                    <a:p>
                      <a:pPr marL="285750" indent="-285750">
                        <a:buFont typeface="Arial" panose="020B0604020202020204" pitchFamily="34" charset="0"/>
                        <a:buChar char="•"/>
                      </a:pPr>
                      <a:r>
                        <a:rPr lang="zh-TW" altLang="en-US" sz="1600"/>
                        <a:t>號誌狀態偵測</a:t>
                      </a:r>
                    </a:p>
                  </a:txBody>
                  <a:tcPr/>
                </a:tc>
                <a:tc>
                  <a:txBody>
                    <a:bodyPr/>
                    <a:lstStyle/>
                    <a:p>
                      <a:pPr marL="285750" indent="-285750">
                        <a:buFont typeface="Arial" panose="020B0604020202020204" pitchFamily="34" charset="0"/>
                        <a:buChar char="•"/>
                      </a:pPr>
                      <a:r>
                        <a:rPr lang="zh-TW" altLang="en-US" sz="1600"/>
                        <a:t>故障偵測</a:t>
                      </a:r>
                      <a:endParaRPr lang="en-US" altLang="zh-TW" sz="1600"/>
                    </a:p>
                    <a:p>
                      <a:pPr marL="285750" indent="-285750">
                        <a:buFont typeface="Arial" panose="020B0604020202020204" pitchFamily="34" charset="0"/>
                        <a:buChar char="•"/>
                      </a:pPr>
                      <a:r>
                        <a:rPr lang="zh-TW" altLang="en-US" sz="1600"/>
                        <a:t>號誌燈狀態偵測</a:t>
                      </a:r>
                      <a:endParaRPr lang="en-US" altLang="zh-TW" sz="1600"/>
                    </a:p>
                    <a:p>
                      <a:pPr marL="285750" indent="-285750">
                        <a:buFont typeface="Arial" panose="020B0604020202020204" pitchFamily="34" charset="0"/>
                        <a:buChar char="•"/>
                      </a:pPr>
                      <a:r>
                        <a:rPr lang="zh-TW" altLang="en-US" sz="1600"/>
                        <a:t>影像分析</a:t>
                      </a:r>
                      <a:endParaRPr lang="en-US" altLang="zh-TW" sz="1600"/>
                    </a:p>
                  </a:txBody>
                  <a:tcPr/>
                </a:tc>
                <a:tc>
                  <a:txBody>
                    <a:bodyPr/>
                    <a:lstStyle/>
                    <a:p>
                      <a:pPr marL="285750" indent="-285750">
                        <a:buFont typeface="Arial" panose="020B0604020202020204" pitchFamily="34" charset="0"/>
                        <a:buChar char="•"/>
                      </a:pPr>
                      <a:r>
                        <a:rPr lang="zh-TW" altLang="en-US" sz="1600"/>
                        <a:t>故障偵測</a:t>
                      </a:r>
                      <a:endParaRPr lang="en-US" altLang="zh-TW" sz="1600"/>
                    </a:p>
                    <a:p>
                      <a:pPr marL="285750" indent="-285750">
                        <a:buFont typeface="Arial" panose="020B0604020202020204" pitchFamily="34" charset="0"/>
                        <a:buChar char="•"/>
                      </a:pPr>
                      <a:r>
                        <a:rPr lang="zh-TW" altLang="en-US" sz="1600"/>
                        <a:t>號誌燈狀態偵測</a:t>
                      </a:r>
                      <a:endParaRPr lang="en-US" altLang="zh-TW" sz="1600"/>
                    </a:p>
                    <a:p>
                      <a:pPr marL="285750" indent="-285750">
                        <a:buFont typeface="Arial" panose="020B0604020202020204" pitchFamily="34" charset="0"/>
                        <a:buChar char="•"/>
                      </a:pPr>
                      <a:r>
                        <a:rPr lang="zh-TW" altLang="en-US" sz="1600"/>
                        <a:t>影像分析</a:t>
                      </a:r>
                      <a:endParaRPr lang="en-US" altLang="zh-TW" sz="1600"/>
                    </a:p>
                    <a:p>
                      <a:pPr marL="285750" indent="-285750">
                        <a:buFont typeface="Arial" panose="020B0604020202020204" pitchFamily="34" charset="0"/>
                        <a:buChar char="•"/>
                      </a:pPr>
                      <a:r>
                        <a:rPr lang="zh-TW" altLang="en-US" sz="1600"/>
                        <a:t>車聯網通訊</a:t>
                      </a:r>
                    </a:p>
                  </a:txBody>
                  <a:tcPr/>
                </a:tc>
                <a:tc>
                  <a:txBody>
                    <a:bodyPr/>
                    <a:lstStyle/>
                    <a:p>
                      <a:pPr marL="285750" indent="-285750">
                        <a:buFont typeface="Arial" panose="020B0604020202020204" pitchFamily="34" charset="0"/>
                        <a:buChar char="•"/>
                      </a:pPr>
                      <a:r>
                        <a:rPr lang="zh-TW" altLang="en-US" sz="1600"/>
                        <a:t>故障偵測</a:t>
                      </a:r>
                      <a:endParaRPr lang="en-US" altLang="zh-TW" sz="1600"/>
                    </a:p>
                    <a:p>
                      <a:pPr marL="285750" indent="-285750">
                        <a:buFont typeface="Arial" panose="020B0604020202020204" pitchFamily="34" charset="0"/>
                        <a:buChar char="•"/>
                      </a:pPr>
                      <a:r>
                        <a:rPr lang="zh-TW" altLang="en-US" sz="1600"/>
                        <a:t>號誌燈狀態偵測</a:t>
                      </a:r>
                      <a:endParaRPr lang="en-US" altLang="zh-TW" sz="1600"/>
                    </a:p>
                    <a:p>
                      <a:pPr marL="285750" indent="-285750">
                        <a:buFont typeface="Arial" panose="020B0604020202020204" pitchFamily="34" charset="0"/>
                        <a:buChar char="•"/>
                      </a:pPr>
                      <a:r>
                        <a:rPr lang="zh-TW" altLang="en-US" sz="1600"/>
                        <a:t>影像分析</a:t>
                      </a:r>
                      <a:endParaRPr lang="en-US" altLang="zh-TW" sz="1600"/>
                    </a:p>
                    <a:p>
                      <a:pPr marL="285750" indent="-285750">
                        <a:buFont typeface="Arial" panose="020B0604020202020204" pitchFamily="34" charset="0"/>
                        <a:buChar char="•"/>
                      </a:pPr>
                      <a:r>
                        <a:rPr lang="zh-TW" altLang="en-US" sz="1600"/>
                        <a:t>車聯網通訊</a:t>
                      </a:r>
                      <a:endParaRPr lang="en-US" altLang="zh-TW" sz="1600"/>
                    </a:p>
                    <a:p>
                      <a:pPr marL="285750" indent="-285750">
                        <a:buFont typeface="Arial" panose="020B0604020202020204" pitchFamily="34" charset="0"/>
                        <a:buChar char="•"/>
                      </a:pPr>
                      <a:r>
                        <a:rPr lang="zh-TW" altLang="en-US" sz="1600"/>
                        <a:t>號誌控制</a:t>
                      </a:r>
                    </a:p>
                  </a:txBody>
                  <a:tcPr/>
                </a:tc>
                <a:extLst>
                  <a:ext uri="{0D108BD9-81ED-4DB2-BD59-A6C34878D82A}">
                    <a16:rowId xmlns:a16="http://schemas.microsoft.com/office/drawing/2014/main" val="3144042545"/>
                  </a:ext>
                </a:extLst>
              </a:tr>
              <a:tr h="370840">
                <a:tc gridSpan="2">
                  <a:txBody>
                    <a:bodyPr/>
                    <a:lstStyle/>
                    <a:p>
                      <a:pPr algn="ctr"/>
                      <a:r>
                        <a:rPr lang="zh-TW" altLang="en-US" sz="1600"/>
                        <a:t>應用</a:t>
                      </a:r>
                    </a:p>
                  </a:txBody>
                  <a:tcPr anchor="ctr"/>
                </a:tc>
                <a:tc hMerge="1">
                  <a:txBody>
                    <a:bodyPr/>
                    <a:lstStyle/>
                    <a:p>
                      <a:endParaRPr lang="zh-TW" altLang="en-US"/>
                    </a:p>
                  </a:txBody>
                  <a:tcPr/>
                </a:tc>
                <a:tc>
                  <a:txBody>
                    <a:bodyPr/>
                    <a:lstStyle/>
                    <a:p>
                      <a:pPr marL="285750" indent="-285750">
                        <a:buFont typeface="Arial" panose="020B0604020202020204" pitchFamily="34" charset="0"/>
                        <a:buChar char="•"/>
                      </a:pPr>
                      <a:r>
                        <a:rPr lang="zh-TW" altLang="en-US" sz="1600"/>
                        <a:t>資產管理</a:t>
                      </a:r>
                      <a:endParaRPr lang="en-US" altLang="zh-TW" sz="1600"/>
                    </a:p>
                    <a:p>
                      <a:pPr marL="285750" indent="-285750">
                        <a:buFont typeface="Arial" panose="020B0604020202020204" pitchFamily="34" charset="0"/>
                        <a:buChar char="•"/>
                      </a:pPr>
                      <a:r>
                        <a:rPr lang="zh-TW" altLang="en-US" sz="1600"/>
                        <a:t>狀態偵測</a:t>
                      </a:r>
                    </a:p>
                  </a:txBody>
                  <a:tcPr/>
                </a:tc>
                <a:tc>
                  <a:txBody>
                    <a:bodyPr/>
                    <a:lstStyle/>
                    <a:p>
                      <a:pPr marL="285750" indent="-285750">
                        <a:buFont typeface="Arial" panose="020B0604020202020204" pitchFamily="34" charset="0"/>
                        <a:buChar char="•"/>
                      </a:pPr>
                      <a:r>
                        <a:rPr lang="zh-TW" altLang="en-US" sz="1600"/>
                        <a:t>資產管理</a:t>
                      </a:r>
                      <a:endParaRPr lang="en-US" altLang="zh-TW" sz="1600"/>
                    </a:p>
                    <a:p>
                      <a:pPr marL="285750" indent="-285750">
                        <a:buFont typeface="Arial" panose="020B0604020202020204" pitchFamily="34" charset="0"/>
                        <a:buChar char="•"/>
                      </a:pPr>
                      <a:r>
                        <a:rPr lang="zh-TW" altLang="en-US" sz="1600"/>
                        <a:t>交通監看</a:t>
                      </a:r>
                      <a:endParaRPr lang="en-US" altLang="zh-TW" sz="1600"/>
                    </a:p>
                    <a:p>
                      <a:pPr marL="285750" indent="-285750">
                        <a:buFont typeface="Arial" panose="020B0604020202020204" pitchFamily="34" charset="0"/>
                        <a:buChar char="•"/>
                      </a:pPr>
                      <a:r>
                        <a:rPr lang="zh-TW" altLang="en-US" sz="1600"/>
                        <a:t>流量計算</a:t>
                      </a:r>
                      <a:endParaRPr lang="en-US" altLang="zh-TW" sz="1600"/>
                    </a:p>
                    <a:p>
                      <a:pPr marL="285750" indent="-285750">
                        <a:buFont typeface="Arial" panose="020B0604020202020204" pitchFamily="34" charset="0"/>
                        <a:buChar char="•"/>
                      </a:pPr>
                      <a:r>
                        <a:rPr lang="zh-TW" altLang="en-US" sz="1600"/>
                        <a:t>科技執法</a:t>
                      </a:r>
                      <a:endParaRPr lang="en-US" altLang="zh-TW" sz="1600"/>
                    </a:p>
                  </a:txBody>
                  <a:tcPr/>
                </a:tc>
                <a:tc>
                  <a:txBody>
                    <a:bodyPr/>
                    <a:lstStyle/>
                    <a:p>
                      <a:pPr marL="285750" indent="-285750">
                        <a:buFont typeface="Arial" panose="020B0604020202020204" pitchFamily="34" charset="0"/>
                        <a:buChar char="•"/>
                      </a:pPr>
                      <a:r>
                        <a:rPr lang="zh-TW" altLang="en-US" sz="1600"/>
                        <a:t>資產管理</a:t>
                      </a:r>
                      <a:endParaRPr lang="en-US" altLang="zh-TW" sz="1600"/>
                    </a:p>
                    <a:p>
                      <a:pPr marL="285750" indent="-285750">
                        <a:buFont typeface="Arial" panose="020B0604020202020204" pitchFamily="34" charset="0"/>
                        <a:buChar char="•"/>
                      </a:pPr>
                      <a:r>
                        <a:rPr lang="zh-TW" altLang="en-US" sz="1600"/>
                        <a:t>交通監看</a:t>
                      </a:r>
                      <a:endParaRPr lang="en-US" altLang="zh-TW" sz="1600"/>
                    </a:p>
                    <a:p>
                      <a:pPr marL="285750" indent="-285750">
                        <a:buFont typeface="Arial" panose="020B0604020202020204" pitchFamily="34" charset="0"/>
                        <a:buChar char="•"/>
                      </a:pPr>
                      <a:r>
                        <a:rPr lang="zh-TW" altLang="en-US" sz="1600"/>
                        <a:t>流量計算</a:t>
                      </a:r>
                      <a:endParaRPr lang="en-US" altLang="zh-TW" sz="1600"/>
                    </a:p>
                    <a:p>
                      <a:pPr marL="285750" indent="-285750">
                        <a:buFont typeface="Arial" panose="020B0604020202020204" pitchFamily="34" charset="0"/>
                        <a:buChar char="•"/>
                      </a:pPr>
                      <a:r>
                        <a:rPr lang="zh-TW" altLang="en-US" sz="1600"/>
                        <a:t>科技執法</a:t>
                      </a:r>
                      <a:endParaRPr lang="en-US" altLang="zh-TW" sz="1600"/>
                    </a:p>
                    <a:p>
                      <a:pPr marL="285750" indent="-285750">
                        <a:buFont typeface="Arial" panose="020B0604020202020204" pitchFamily="34" charset="0"/>
                        <a:buChar char="•"/>
                      </a:pPr>
                      <a:r>
                        <a:rPr lang="en-US" altLang="zh-TW" sz="1600"/>
                        <a:t>V2X</a:t>
                      </a:r>
                      <a:r>
                        <a:rPr lang="zh-TW" altLang="en-US" sz="1600"/>
                        <a:t>、自駕車應用支援</a:t>
                      </a:r>
                    </a:p>
                  </a:txBody>
                  <a:tcPr/>
                </a:tc>
                <a:tc>
                  <a:txBody>
                    <a:bodyPr/>
                    <a:lstStyle/>
                    <a:p>
                      <a:pPr marL="285750" indent="-285750">
                        <a:buFont typeface="Arial" panose="020B0604020202020204" pitchFamily="34" charset="0"/>
                        <a:buChar char="•"/>
                      </a:pPr>
                      <a:r>
                        <a:rPr lang="zh-TW" altLang="en-US" sz="1600"/>
                        <a:t>資產管理</a:t>
                      </a:r>
                      <a:endParaRPr lang="en-US" altLang="zh-TW" sz="1600"/>
                    </a:p>
                    <a:p>
                      <a:pPr marL="285750" indent="-285750">
                        <a:buFont typeface="Arial" panose="020B0604020202020204" pitchFamily="34" charset="0"/>
                        <a:buChar char="•"/>
                      </a:pPr>
                      <a:r>
                        <a:rPr lang="zh-TW" altLang="en-US" sz="1600"/>
                        <a:t>交通監看</a:t>
                      </a:r>
                      <a:endParaRPr lang="en-US" altLang="zh-TW" sz="1600"/>
                    </a:p>
                    <a:p>
                      <a:pPr marL="285750" indent="-285750">
                        <a:buFont typeface="Arial" panose="020B0604020202020204" pitchFamily="34" charset="0"/>
                        <a:buChar char="•"/>
                      </a:pPr>
                      <a:r>
                        <a:rPr lang="zh-TW" altLang="en-US" sz="1600"/>
                        <a:t>流量計算</a:t>
                      </a:r>
                      <a:endParaRPr lang="en-US" altLang="zh-TW" sz="1600"/>
                    </a:p>
                    <a:p>
                      <a:pPr marL="285750" indent="-285750">
                        <a:buFont typeface="Arial" panose="020B0604020202020204" pitchFamily="34" charset="0"/>
                        <a:buChar char="•"/>
                      </a:pPr>
                      <a:r>
                        <a:rPr lang="zh-TW" altLang="en-US" sz="1600"/>
                        <a:t>科技執法</a:t>
                      </a:r>
                      <a:endParaRPr lang="en-US" altLang="zh-TW" sz="1600"/>
                    </a:p>
                    <a:p>
                      <a:pPr marL="285750" indent="-285750">
                        <a:buFont typeface="Arial" panose="020B0604020202020204" pitchFamily="34" charset="0"/>
                        <a:buChar char="•"/>
                      </a:pPr>
                      <a:r>
                        <a:rPr lang="zh-TW" altLang="en-US" sz="1600"/>
                        <a:t>進階</a:t>
                      </a:r>
                      <a:r>
                        <a:rPr lang="en-US" altLang="zh-TW" sz="1600"/>
                        <a:t>V2X</a:t>
                      </a:r>
                      <a:r>
                        <a:rPr lang="zh-TW" altLang="en-US" sz="1600"/>
                        <a:t>、自駕車應用支援</a:t>
                      </a:r>
                    </a:p>
                  </a:txBody>
                  <a:tcPr/>
                </a:tc>
                <a:extLst>
                  <a:ext uri="{0D108BD9-81ED-4DB2-BD59-A6C34878D82A}">
                    <a16:rowId xmlns:a16="http://schemas.microsoft.com/office/drawing/2014/main" val="821715334"/>
                  </a:ext>
                </a:extLst>
              </a:tr>
              <a:tr h="370840">
                <a:tc rowSpan="3">
                  <a:txBody>
                    <a:bodyPr/>
                    <a:lstStyle/>
                    <a:p>
                      <a:pPr algn="ctr"/>
                      <a:r>
                        <a:rPr lang="zh-TW" altLang="en-US" sz="1600"/>
                        <a:t>硬體</a:t>
                      </a:r>
                    </a:p>
                  </a:txBody>
                  <a:tcPr vert="eaVert" anchor="ctr"/>
                </a:tc>
                <a:tc>
                  <a:txBody>
                    <a:bodyPr/>
                    <a:lstStyle/>
                    <a:p>
                      <a:pPr algn="ctr"/>
                      <a:r>
                        <a:rPr lang="zh-TW" altLang="en-US" sz="1600"/>
                        <a:t>處理器</a:t>
                      </a:r>
                    </a:p>
                  </a:txBody>
                  <a:tcPr anchor="ctr"/>
                </a:tc>
                <a:tc>
                  <a:txBody>
                    <a:bodyPr/>
                    <a:lstStyle/>
                    <a:p>
                      <a:r>
                        <a:rPr lang="en-US" altLang="zh-TW" sz="1600"/>
                        <a:t>STM64</a:t>
                      </a:r>
                      <a:endParaRPr lang="zh-TW" altLang="en-US" sz="1600"/>
                    </a:p>
                  </a:txBody>
                  <a:tcPr/>
                </a:tc>
                <a:tc>
                  <a:txBody>
                    <a:bodyPr/>
                    <a:lstStyle/>
                    <a:p>
                      <a:r>
                        <a:rPr lang="en-US" altLang="zh-TW" sz="1600"/>
                        <a:t>SoC + Nvidia</a:t>
                      </a:r>
                      <a:endParaRPr lang="zh-TW" altLang="en-US" sz="1600"/>
                    </a:p>
                  </a:txBody>
                  <a:tcPr/>
                </a:tc>
                <a:tc>
                  <a:txBody>
                    <a:bodyPr/>
                    <a:lstStyle/>
                    <a:p>
                      <a:r>
                        <a:rPr lang="en-US" altLang="zh-TW" sz="1600"/>
                        <a:t>Nvidia</a:t>
                      </a:r>
                      <a:endParaRPr lang="zh-TW" altLang="en-US" sz="1600"/>
                    </a:p>
                  </a:txBody>
                  <a:tcPr/>
                </a:tc>
                <a:tc>
                  <a:txBody>
                    <a:bodyPr/>
                    <a:lstStyle/>
                    <a:p>
                      <a:r>
                        <a:rPr lang="en-US" altLang="zh-TW" sz="1600"/>
                        <a:t>Edge AI Computer</a:t>
                      </a:r>
                      <a:endParaRPr lang="zh-TW" altLang="en-US" sz="1600"/>
                    </a:p>
                  </a:txBody>
                  <a:tcPr/>
                </a:tc>
                <a:extLst>
                  <a:ext uri="{0D108BD9-81ED-4DB2-BD59-A6C34878D82A}">
                    <a16:rowId xmlns:a16="http://schemas.microsoft.com/office/drawing/2014/main" val="1451127736"/>
                  </a:ext>
                </a:extLst>
              </a:tr>
              <a:tr h="370840">
                <a:tc vMerge="1">
                  <a:txBody>
                    <a:bodyPr/>
                    <a:lstStyle/>
                    <a:p>
                      <a:endParaRPr lang="zh-TW" altLang="en-US"/>
                    </a:p>
                  </a:txBody>
                  <a:tcPr/>
                </a:tc>
                <a:tc>
                  <a:txBody>
                    <a:bodyPr/>
                    <a:lstStyle/>
                    <a:p>
                      <a:pPr algn="ctr"/>
                      <a:r>
                        <a:rPr lang="zh-TW" altLang="en-US" sz="1600"/>
                        <a:t>通訊傳輸</a:t>
                      </a:r>
                    </a:p>
                  </a:txBody>
                  <a:tcPr anchor="ctr"/>
                </a:tc>
                <a:tc>
                  <a:txBody>
                    <a:bodyPr/>
                    <a:lstStyle/>
                    <a:p>
                      <a:pPr marL="285750" indent="-285750">
                        <a:buFont typeface="Arial" panose="020B0604020202020204" pitchFamily="34" charset="0"/>
                        <a:buChar char="•"/>
                      </a:pPr>
                      <a:r>
                        <a:rPr lang="zh-TW" altLang="en-US" sz="1600"/>
                        <a:t>號控器：</a:t>
                      </a:r>
                      <a:r>
                        <a:rPr lang="en-US" altLang="zh-TW" sz="1600"/>
                        <a:t>Wi-Fi Mesh + NB-IoT / LTM</a:t>
                      </a:r>
                    </a:p>
                    <a:p>
                      <a:pPr marL="285750" indent="-285750">
                        <a:buFont typeface="Arial" panose="020B0604020202020204" pitchFamily="34" charset="0"/>
                        <a:buChar char="•"/>
                      </a:pPr>
                      <a:r>
                        <a:rPr lang="zh-TW" altLang="en-US" sz="1600"/>
                        <a:t>雲端：</a:t>
                      </a:r>
                      <a:r>
                        <a:rPr lang="en-US" altLang="zh-TW" sz="1600"/>
                        <a:t>4G</a:t>
                      </a:r>
                      <a:endParaRPr lang="zh-TW" altLang="en-US" sz="1600"/>
                    </a:p>
                  </a:txBody>
                  <a:tcPr/>
                </a:tc>
                <a:tc>
                  <a:txBody>
                    <a:bodyPr/>
                    <a:lstStyle/>
                    <a:p>
                      <a:pPr marL="285750" indent="-285750">
                        <a:buFont typeface="Arial" panose="020B0604020202020204" pitchFamily="34" charset="0"/>
                        <a:buChar char="•"/>
                      </a:pPr>
                      <a:r>
                        <a:rPr lang="zh-TW" altLang="en-US" sz="1600"/>
                        <a:t>號控器：</a:t>
                      </a:r>
                      <a:r>
                        <a:rPr lang="en-US" altLang="zh-TW" sz="1600"/>
                        <a:t>Wi-Fi Mesh</a:t>
                      </a:r>
                      <a:r>
                        <a:rPr lang="zh-TW" altLang="en-US" sz="1600"/>
                        <a:t> </a:t>
                      </a:r>
                      <a:r>
                        <a:rPr lang="en-US" altLang="zh-TW" sz="1600"/>
                        <a:t>/</a:t>
                      </a:r>
                      <a:r>
                        <a:rPr lang="zh-TW" altLang="en-US" sz="1600"/>
                        <a:t> </a:t>
                      </a:r>
                      <a:r>
                        <a:rPr lang="en-US" altLang="zh-TW" sz="1600"/>
                        <a:t>4G</a:t>
                      </a:r>
                    </a:p>
                    <a:p>
                      <a:pPr marL="285750" indent="-285750">
                        <a:buFont typeface="Arial" panose="020B0604020202020204" pitchFamily="34" charset="0"/>
                        <a:buChar char="•"/>
                      </a:pPr>
                      <a:r>
                        <a:rPr lang="zh-TW" altLang="en-US" sz="1600"/>
                        <a:t>雲端：</a:t>
                      </a:r>
                      <a:r>
                        <a:rPr lang="en-US" altLang="zh-TW" sz="1600"/>
                        <a:t>4G/5G</a:t>
                      </a:r>
                      <a:endParaRPr lang="zh-TW" altLang="en-US" sz="1600"/>
                    </a:p>
                  </a:txBody>
                  <a:tcPr/>
                </a:tc>
                <a:tc>
                  <a:txBody>
                    <a:bodyPr/>
                    <a:lstStyle/>
                    <a:p>
                      <a:pPr marL="285750" indent="-285750">
                        <a:buFont typeface="Arial" panose="020B0604020202020204" pitchFamily="34" charset="0"/>
                        <a:buChar char="•"/>
                      </a:pPr>
                      <a:r>
                        <a:rPr lang="zh-TW" altLang="en-US" sz="1600"/>
                        <a:t>號控器：</a:t>
                      </a:r>
                      <a:r>
                        <a:rPr lang="en-US" altLang="zh-TW" sz="1600"/>
                        <a:t>4G / 5G</a:t>
                      </a:r>
                    </a:p>
                    <a:p>
                      <a:pPr marL="285750" indent="-285750">
                        <a:buFont typeface="Arial" panose="020B0604020202020204" pitchFamily="34" charset="0"/>
                        <a:buChar char="•"/>
                      </a:pPr>
                      <a:r>
                        <a:rPr lang="zh-TW" altLang="en-US" sz="1600"/>
                        <a:t>雲端：</a:t>
                      </a:r>
                      <a:r>
                        <a:rPr lang="en-US" altLang="zh-TW" sz="1600"/>
                        <a:t>4G / 5G</a:t>
                      </a:r>
                      <a:endParaRPr lang="zh-TW" altLang="en-US" sz="1600"/>
                    </a:p>
                  </a:txBody>
                  <a:tcPr/>
                </a:tc>
                <a:tc>
                  <a:txBody>
                    <a:bodyPr/>
                    <a:lstStyle/>
                    <a:p>
                      <a:pPr marL="285750" indent="-285750">
                        <a:buFont typeface="Arial" panose="020B0604020202020204" pitchFamily="34" charset="0"/>
                        <a:buChar char="•"/>
                      </a:pPr>
                      <a:r>
                        <a:rPr lang="zh-TW" altLang="en-US" sz="1600"/>
                        <a:t>號控器：</a:t>
                      </a:r>
                      <a:r>
                        <a:rPr lang="en-US" altLang="zh-TW" sz="1600"/>
                        <a:t>5G / 6G</a:t>
                      </a:r>
                    </a:p>
                    <a:p>
                      <a:pPr marL="285750" indent="-285750">
                        <a:buFont typeface="Arial" panose="020B0604020202020204" pitchFamily="34" charset="0"/>
                        <a:buChar char="•"/>
                      </a:pPr>
                      <a:r>
                        <a:rPr lang="zh-TW" altLang="en-US" sz="1600"/>
                        <a:t>雲端：</a:t>
                      </a:r>
                      <a:r>
                        <a:rPr lang="en-US" altLang="zh-TW" sz="1600"/>
                        <a:t>5G / 6G</a:t>
                      </a:r>
                      <a:endParaRPr lang="zh-TW" altLang="en-US" sz="1600"/>
                    </a:p>
                  </a:txBody>
                  <a:tcPr/>
                </a:tc>
                <a:extLst>
                  <a:ext uri="{0D108BD9-81ED-4DB2-BD59-A6C34878D82A}">
                    <a16:rowId xmlns:a16="http://schemas.microsoft.com/office/drawing/2014/main" val="2802834452"/>
                  </a:ext>
                </a:extLst>
              </a:tr>
              <a:tr h="370840">
                <a:tc vMerge="1">
                  <a:txBody>
                    <a:bodyPr/>
                    <a:lstStyle/>
                    <a:p>
                      <a:endParaRPr lang="zh-TW" altLang="en-US"/>
                    </a:p>
                  </a:txBody>
                  <a:tcPr/>
                </a:tc>
                <a:tc>
                  <a:txBody>
                    <a:bodyPr/>
                    <a:lstStyle/>
                    <a:p>
                      <a:pPr algn="ctr"/>
                      <a:r>
                        <a:rPr lang="zh-TW" altLang="en-US" sz="1600"/>
                        <a:t>感測器</a:t>
                      </a:r>
                    </a:p>
                  </a:txBody>
                  <a:tcPr anchor="ctr"/>
                </a:tc>
                <a:tc>
                  <a:txBody>
                    <a:bodyPr/>
                    <a:lstStyle/>
                    <a:p>
                      <a:pPr marL="285750" indent="-285750">
                        <a:buFont typeface="Arial" panose="020B0604020202020204" pitchFamily="34" charset="0"/>
                        <a:buChar char="•"/>
                      </a:pPr>
                      <a:r>
                        <a:rPr lang="zh-TW" altLang="en-US" sz="1600"/>
                        <a:t>不支援</a:t>
                      </a:r>
                    </a:p>
                  </a:txBody>
                  <a:tcPr/>
                </a:tc>
                <a:tc>
                  <a:txBody>
                    <a:bodyPr/>
                    <a:lstStyle/>
                    <a:p>
                      <a:pPr marL="285750" indent="-285750">
                        <a:buFont typeface="Arial" panose="020B0604020202020204" pitchFamily="34" charset="0"/>
                        <a:buChar char="•"/>
                      </a:pPr>
                      <a:r>
                        <a:rPr lang="zh-TW" altLang="en-US" sz="1600"/>
                        <a:t>支援</a:t>
                      </a:r>
                      <a:r>
                        <a:rPr lang="en-US" altLang="zh-TW" sz="1600"/>
                        <a:t>1-3</a:t>
                      </a:r>
                      <a:r>
                        <a:rPr lang="zh-TW" altLang="en-US" sz="1600"/>
                        <a:t>顆鏡頭模組</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支援</a:t>
                      </a:r>
                      <a:r>
                        <a:rPr lang="en-US" altLang="zh-TW" sz="1600"/>
                        <a:t>1-3</a:t>
                      </a:r>
                      <a:r>
                        <a:rPr lang="zh-TW" altLang="en-US" sz="1600"/>
                        <a:t>顆鏡頭模組</a:t>
                      </a:r>
                      <a:endParaRPr lang="en-US" altLang="zh-TW" sz="16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支援雷達及光達資料回傳分析</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支援</a:t>
                      </a:r>
                      <a:r>
                        <a:rPr lang="en-US" altLang="zh-TW" sz="1600"/>
                        <a:t>1-3</a:t>
                      </a:r>
                      <a:r>
                        <a:rPr lang="zh-TW" altLang="en-US" sz="1600"/>
                        <a:t>顆鏡頭模組</a:t>
                      </a:r>
                      <a:endParaRPr lang="en-US" altLang="zh-TW" sz="16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支援雷達及光達資料回傳分析</a:t>
                      </a:r>
                    </a:p>
                  </a:txBody>
                  <a:tcPr/>
                </a:tc>
                <a:extLst>
                  <a:ext uri="{0D108BD9-81ED-4DB2-BD59-A6C34878D82A}">
                    <a16:rowId xmlns:a16="http://schemas.microsoft.com/office/drawing/2014/main" val="1496125390"/>
                  </a:ext>
                </a:extLst>
              </a:tr>
            </a:tbl>
          </a:graphicData>
        </a:graphic>
      </p:graphicFrame>
    </p:spTree>
    <p:extLst>
      <p:ext uri="{BB962C8B-B14F-4D97-AF65-F5344CB8AC3E}">
        <p14:creationId xmlns:p14="http://schemas.microsoft.com/office/powerpoint/2010/main" val="903853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10B9EF-31BC-59FA-D718-4055B11B9495}"/>
              </a:ext>
            </a:extLst>
          </p:cNvPr>
          <p:cNvSpPr>
            <a:spLocks noGrp="1"/>
          </p:cNvSpPr>
          <p:nvPr>
            <p:ph type="title"/>
          </p:nvPr>
        </p:nvSpPr>
        <p:spPr/>
        <p:txBody>
          <a:bodyPr/>
          <a:lstStyle/>
          <a:p>
            <a:r>
              <a:rPr lang="zh-TW" altLang="en-US" dirty="0"/>
              <a:t>訪談資料整理</a:t>
            </a:r>
          </a:p>
        </p:txBody>
      </p:sp>
      <p:sp>
        <p:nvSpPr>
          <p:cNvPr id="3" name="投影片編號版面配置區 2">
            <a:extLst>
              <a:ext uri="{FF2B5EF4-FFF2-40B4-BE49-F238E27FC236}">
                <a16:creationId xmlns:a16="http://schemas.microsoft.com/office/drawing/2014/main" id="{8F282500-6103-9205-05B0-4D94F18F296A}"/>
              </a:ext>
            </a:extLst>
          </p:cNvPr>
          <p:cNvSpPr>
            <a:spLocks noGrp="1"/>
          </p:cNvSpPr>
          <p:nvPr>
            <p:ph type="sldNum" sz="quarter" idx="12"/>
          </p:nvPr>
        </p:nvSpPr>
        <p:spPr/>
        <p:txBody>
          <a:bodyPr/>
          <a:lstStyle/>
          <a:p>
            <a:pPr algn="ctr"/>
            <a:fld id="{6E290225-7458-4E5F-AFE5-E142CAAEBF37}" type="slidenum">
              <a:rPr lang="en-US" smtClean="0"/>
              <a:pPr algn="ctr"/>
              <a:t>71</a:t>
            </a:fld>
            <a:endParaRPr lang="en-US"/>
          </a:p>
        </p:txBody>
      </p:sp>
      <p:graphicFrame>
        <p:nvGraphicFramePr>
          <p:cNvPr id="5" name="表格 4">
            <a:extLst>
              <a:ext uri="{FF2B5EF4-FFF2-40B4-BE49-F238E27FC236}">
                <a16:creationId xmlns:a16="http://schemas.microsoft.com/office/drawing/2014/main" id="{9918702C-5D46-EFFA-7FDB-AD0448341D65}"/>
              </a:ext>
            </a:extLst>
          </p:cNvPr>
          <p:cNvGraphicFramePr>
            <a:graphicFrameLocks noGrp="1"/>
          </p:cNvGraphicFramePr>
          <p:nvPr>
            <p:extLst>
              <p:ext uri="{D42A27DB-BD31-4B8C-83A1-F6EECF244321}">
                <p14:modId xmlns:p14="http://schemas.microsoft.com/office/powerpoint/2010/main" val="3484291140"/>
              </p:ext>
            </p:extLst>
          </p:nvPr>
        </p:nvGraphicFramePr>
        <p:xfrm>
          <a:off x="838200" y="1146176"/>
          <a:ext cx="10515600" cy="6771640"/>
        </p:xfrm>
        <a:graphic>
          <a:graphicData uri="http://schemas.openxmlformats.org/drawingml/2006/table">
            <a:tbl>
              <a:tblPr firstRow="1" bandRow="1">
                <a:tableStyleId>{5C22544A-7EE6-4342-B048-85BDC9FD1C3A}</a:tableStyleId>
              </a:tblPr>
              <a:tblGrid>
                <a:gridCol w="1815744">
                  <a:extLst>
                    <a:ext uri="{9D8B030D-6E8A-4147-A177-3AD203B41FA5}">
                      <a16:colId xmlns:a16="http://schemas.microsoft.com/office/drawing/2014/main" val="3995577557"/>
                    </a:ext>
                  </a:extLst>
                </a:gridCol>
                <a:gridCol w="1089734">
                  <a:extLst>
                    <a:ext uri="{9D8B030D-6E8A-4147-A177-3AD203B41FA5}">
                      <a16:colId xmlns:a16="http://schemas.microsoft.com/office/drawing/2014/main" val="639681912"/>
                    </a:ext>
                  </a:extLst>
                </a:gridCol>
                <a:gridCol w="1999897">
                  <a:extLst>
                    <a:ext uri="{9D8B030D-6E8A-4147-A177-3AD203B41FA5}">
                      <a16:colId xmlns:a16="http://schemas.microsoft.com/office/drawing/2014/main" val="329492438"/>
                    </a:ext>
                  </a:extLst>
                </a:gridCol>
                <a:gridCol w="2930200">
                  <a:extLst>
                    <a:ext uri="{9D8B030D-6E8A-4147-A177-3AD203B41FA5}">
                      <a16:colId xmlns:a16="http://schemas.microsoft.com/office/drawing/2014/main" val="362938919"/>
                    </a:ext>
                  </a:extLst>
                </a:gridCol>
                <a:gridCol w="2680025">
                  <a:extLst>
                    <a:ext uri="{9D8B030D-6E8A-4147-A177-3AD203B41FA5}">
                      <a16:colId xmlns:a16="http://schemas.microsoft.com/office/drawing/2014/main" val="4222456531"/>
                    </a:ext>
                  </a:extLst>
                </a:gridCol>
              </a:tblGrid>
              <a:tr h="370840">
                <a:tc>
                  <a:txBody>
                    <a:bodyPr/>
                    <a:lstStyle/>
                    <a:p>
                      <a:r>
                        <a:rPr lang="zh-TW" altLang="en-US" sz="1600" dirty="0"/>
                        <a:t>訪談公司</a:t>
                      </a:r>
                    </a:p>
                  </a:txBody>
                  <a:tcPr/>
                </a:tc>
                <a:tc>
                  <a:txBody>
                    <a:bodyPr/>
                    <a:lstStyle/>
                    <a:p>
                      <a:r>
                        <a:rPr lang="zh-TW" altLang="en-US" sz="1600" dirty="0"/>
                        <a:t>單位</a:t>
                      </a:r>
                    </a:p>
                  </a:txBody>
                  <a:tcPr/>
                </a:tc>
                <a:tc>
                  <a:txBody>
                    <a:bodyPr/>
                    <a:lstStyle/>
                    <a:p>
                      <a:r>
                        <a:rPr lang="zh-TW" altLang="en-US" sz="1600" dirty="0"/>
                        <a:t>主要人員</a:t>
                      </a:r>
                    </a:p>
                  </a:txBody>
                  <a:tcPr/>
                </a:tc>
                <a:tc>
                  <a:txBody>
                    <a:bodyPr/>
                    <a:lstStyle/>
                    <a:p>
                      <a:r>
                        <a:rPr lang="zh-TW" altLang="en-US" sz="1600" dirty="0"/>
                        <a:t>專業領域</a:t>
                      </a:r>
                    </a:p>
                  </a:txBody>
                  <a:tcPr/>
                </a:tc>
                <a:tc>
                  <a:txBody>
                    <a:bodyPr/>
                    <a:lstStyle/>
                    <a:p>
                      <a:r>
                        <a:rPr lang="zh-TW" altLang="en-US" sz="1600" dirty="0"/>
                        <a:t>實際業績</a:t>
                      </a:r>
                    </a:p>
                  </a:txBody>
                  <a:tcPr/>
                </a:tc>
                <a:extLst>
                  <a:ext uri="{0D108BD9-81ED-4DB2-BD59-A6C34878D82A}">
                    <a16:rowId xmlns:a16="http://schemas.microsoft.com/office/drawing/2014/main" val="2087422626"/>
                  </a:ext>
                </a:extLst>
              </a:tr>
              <a:tr h="370840">
                <a:tc>
                  <a:txBody>
                    <a:bodyPr/>
                    <a:lstStyle/>
                    <a:p>
                      <a:r>
                        <a:rPr lang="zh-TW" altLang="en-US" sz="1600" dirty="0"/>
                        <a:t>鼎漢工程顧問</a:t>
                      </a:r>
                    </a:p>
                  </a:txBody>
                  <a:tcPr/>
                </a:tc>
                <a:tc>
                  <a:txBody>
                    <a:bodyPr/>
                    <a:lstStyle/>
                    <a:p>
                      <a:r>
                        <a:rPr lang="en-US" altLang="zh-TW" sz="1600" dirty="0"/>
                        <a:t>ITS</a:t>
                      </a:r>
                      <a:r>
                        <a:rPr lang="zh-TW" altLang="en-US" sz="1600" dirty="0"/>
                        <a:t>部門</a:t>
                      </a:r>
                    </a:p>
                  </a:txBody>
                  <a:tcPr/>
                </a:tc>
                <a:tc>
                  <a:txBody>
                    <a:bodyPr/>
                    <a:lstStyle/>
                    <a:p>
                      <a:pPr marL="285750" indent="-285750">
                        <a:buFont typeface="Arial" panose="020B0604020202020204" pitchFamily="34" charset="0"/>
                        <a:buChar char="•"/>
                      </a:pPr>
                      <a:r>
                        <a:rPr lang="zh-TW" altLang="en-US" sz="1600" dirty="0"/>
                        <a:t>林宜達 副總</a:t>
                      </a:r>
                    </a:p>
                  </a:txBody>
                  <a:tcPr/>
                </a:tc>
                <a:tc>
                  <a:txBody>
                    <a:bodyPr/>
                    <a:lstStyle/>
                    <a:p>
                      <a:pPr marL="342900" indent="-342900">
                        <a:buAutoNum type="arabicPeriod"/>
                      </a:pPr>
                      <a:r>
                        <a:rPr lang="zh-TW" altLang="en-US" sz="1600" dirty="0"/>
                        <a:t>智慧路口、適應性號誌規劃建置</a:t>
                      </a:r>
                      <a:endParaRPr lang="en-US" altLang="zh-TW" sz="1600" dirty="0"/>
                    </a:p>
                    <a:p>
                      <a:pPr marL="342900" indent="-342900">
                        <a:buAutoNum type="arabicPeriod"/>
                      </a:pPr>
                      <a:r>
                        <a:rPr lang="zh-TW" altLang="en-US" sz="1600" dirty="0"/>
                        <a:t>智慧交通中心規劃、建置及維運</a:t>
                      </a:r>
                    </a:p>
                  </a:txBody>
                  <a:tcPr/>
                </a:tc>
                <a:tc>
                  <a:txBody>
                    <a:bodyPr/>
                    <a:lstStyle/>
                    <a:p>
                      <a:pPr marL="342900" indent="-342900">
                        <a:buAutoNum type="arabicPeriod"/>
                      </a:pPr>
                      <a:r>
                        <a:rPr lang="zh-TW" altLang="en-US" sz="1600" dirty="0"/>
                        <a:t>高雄輕軌路口安全</a:t>
                      </a:r>
                      <a:endParaRPr lang="en-US" altLang="zh-TW" sz="1600" dirty="0"/>
                    </a:p>
                    <a:p>
                      <a:pPr marL="342900" indent="-342900">
                        <a:buAutoNum type="arabicPeriod"/>
                      </a:pPr>
                      <a:r>
                        <a:rPr lang="zh-TW" altLang="en-US" sz="1600" dirty="0">
                          <a:hlinkClick r:id="rId2"/>
                        </a:rPr>
                        <a:t>台北市文林北路適應性號誌</a:t>
                      </a:r>
                      <a:endParaRPr lang="en-US" altLang="zh-TW" sz="1600" dirty="0"/>
                    </a:p>
                    <a:p>
                      <a:pPr marL="342900" indent="-342900">
                        <a:buAutoNum type="arabicPeriod"/>
                      </a:pPr>
                      <a:endParaRPr lang="zh-TW" altLang="en-US" sz="1600" dirty="0"/>
                    </a:p>
                  </a:txBody>
                  <a:tcPr/>
                </a:tc>
                <a:extLst>
                  <a:ext uri="{0D108BD9-81ED-4DB2-BD59-A6C34878D82A}">
                    <a16:rowId xmlns:a16="http://schemas.microsoft.com/office/drawing/2014/main" val="2702208365"/>
                  </a:ext>
                </a:extLst>
              </a:tr>
              <a:tr h="370840">
                <a:tc>
                  <a:txBody>
                    <a:bodyPr/>
                    <a:lstStyle/>
                    <a:p>
                      <a:r>
                        <a:rPr lang="zh-TW" altLang="en-US" sz="1600" dirty="0"/>
                        <a:t>進昇交通資訊</a:t>
                      </a:r>
                    </a:p>
                  </a:txBody>
                  <a:tcPr/>
                </a:tc>
                <a:tc>
                  <a:txBody>
                    <a:bodyPr/>
                    <a:lstStyle/>
                    <a:p>
                      <a:r>
                        <a:rPr lang="en-US" altLang="zh-TW" sz="1600" dirty="0"/>
                        <a:t>N/A</a:t>
                      </a:r>
                      <a:endParaRPr lang="zh-TW" altLang="en-US" sz="1600" dirty="0"/>
                    </a:p>
                  </a:txBody>
                  <a:tcPr/>
                </a:tc>
                <a:tc>
                  <a:txBody>
                    <a:bodyPr/>
                    <a:lstStyle/>
                    <a:p>
                      <a:pPr marL="285750" indent="-285750">
                        <a:buFont typeface="Arial" panose="020B0604020202020204" pitchFamily="34" charset="0"/>
                        <a:buChar char="•"/>
                      </a:pPr>
                      <a:r>
                        <a:rPr lang="zh-TW" altLang="en-US" sz="1600" dirty="0"/>
                        <a:t>林志豪 代表</a:t>
                      </a:r>
                      <a:endParaRPr lang="en-US" altLang="zh-TW" sz="1600" dirty="0"/>
                    </a:p>
                    <a:p>
                      <a:pPr marL="285750" indent="-285750">
                        <a:buFont typeface="Arial" panose="020B0604020202020204" pitchFamily="34" charset="0"/>
                        <a:buChar char="•"/>
                      </a:pPr>
                      <a:r>
                        <a:rPr lang="zh-TW" altLang="en-US" sz="1600" dirty="0"/>
                        <a:t>陳勝凱 董事</a:t>
                      </a:r>
                    </a:p>
                  </a:txBody>
                  <a:tcPr/>
                </a:tc>
                <a:tc>
                  <a:txBody>
                    <a:bodyPr/>
                    <a:lstStyle/>
                    <a:p>
                      <a:pPr marL="342900" indent="-342900">
                        <a:buAutoNum type="arabicPeriod"/>
                      </a:pPr>
                      <a:r>
                        <a:rPr lang="zh-TW" altLang="en-US" sz="1600" dirty="0"/>
                        <a:t>車流、人流人工調查計算</a:t>
                      </a:r>
                      <a:endParaRPr lang="en-US" altLang="zh-TW" sz="1600" dirty="0"/>
                    </a:p>
                    <a:p>
                      <a:pPr marL="342900" indent="-342900">
                        <a:buAutoNum type="arabicPeriod"/>
                      </a:pPr>
                      <a:r>
                        <a:rPr lang="zh-TW" altLang="en-US" sz="1600" dirty="0"/>
                        <a:t>車牌辨識及科技執法</a:t>
                      </a:r>
                    </a:p>
                  </a:txBody>
                  <a:tcPr/>
                </a:tc>
                <a:tc>
                  <a:txBody>
                    <a:bodyPr/>
                    <a:lstStyle/>
                    <a:p>
                      <a:pPr marL="342900" indent="-342900">
                        <a:buAutoNum type="arabicPeriod"/>
                      </a:pPr>
                      <a:r>
                        <a:rPr lang="zh-TW" altLang="en-US" sz="1600" dirty="0"/>
                        <a:t>宜蘭縣鐵路高架化沿線路口及路段交通量調查</a:t>
                      </a:r>
                      <a:endParaRPr lang="en-US" altLang="zh-TW" sz="1600" dirty="0"/>
                    </a:p>
                    <a:p>
                      <a:pPr marL="342900" indent="-342900">
                        <a:buAutoNum type="arabicPeriod"/>
                      </a:pPr>
                      <a:r>
                        <a:rPr lang="zh-TW" altLang="en-US" sz="1600" dirty="0"/>
                        <a:t>環保局車輛辨識</a:t>
                      </a:r>
                    </a:p>
                  </a:txBody>
                  <a:tcPr/>
                </a:tc>
                <a:extLst>
                  <a:ext uri="{0D108BD9-81ED-4DB2-BD59-A6C34878D82A}">
                    <a16:rowId xmlns:a16="http://schemas.microsoft.com/office/drawing/2014/main" val="2848678104"/>
                  </a:ext>
                </a:extLst>
              </a:tr>
              <a:tr h="370840">
                <a:tc>
                  <a:txBody>
                    <a:bodyPr/>
                    <a:lstStyle/>
                    <a:p>
                      <a:r>
                        <a:rPr lang="zh-TW" altLang="en-US" sz="1600" dirty="0"/>
                        <a:t>景翊科技</a:t>
                      </a:r>
                    </a:p>
                  </a:txBody>
                  <a:tcPr/>
                </a:tc>
                <a:tc>
                  <a:txBody>
                    <a:bodyPr/>
                    <a:lstStyle/>
                    <a:p>
                      <a:r>
                        <a:rPr lang="en-US" altLang="zh-TW" sz="1600" dirty="0"/>
                        <a:t>N/A</a:t>
                      </a:r>
                      <a:endParaRPr lang="zh-TW" altLang="en-US" sz="1600" dirty="0"/>
                    </a:p>
                  </a:txBody>
                  <a:tcPr/>
                </a:tc>
                <a:tc>
                  <a:txBody>
                    <a:bodyPr/>
                    <a:lstStyle/>
                    <a:p>
                      <a:pPr marL="285750" indent="-285750">
                        <a:buFont typeface="Arial" panose="020B0604020202020204" pitchFamily="34" charset="0"/>
                        <a:buChar char="•"/>
                      </a:pPr>
                      <a:r>
                        <a:rPr lang="zh-TW" altLang="en-US" sz="1600" dirty="0"/>
                        <a:t>陳奕廷 總經理</a:t>
                      </a:r>
                      <a:endParaRPr lang="en-US" altLang="zh-TW" sz="1600" dirty="0"/>
                    </a:p>
                    <a:p>
                      <a:pPr marL="285750" indent="-285750">
                        <a:buFont typeface="Arial" panose="020B0604020202020204" pitchFamily="34" charset="0"/>
                        <a:buChar char="•"/>
                      </a:pPr>
                      <a:r>
                        <a:rPr lang="zh-TW" altLang="en-US" sz="1600" dirty="0"/>
                        <a:t>陳敬恆 經理</a:t>
                      </a:r>
                    </a:p>
                  </a:txBody>
                  <a:tcPr/>
                </a:tc>
                <a:tc>
                  <a:txBody>
                    <a:bodyPr/>
                    <a:lstStyle/>
                    <a:p>
                      <a:pPr marL="342900" indent="-342900">
                        <a:buFont typeface="+mj-lt"/>
                        <a:buAutoNum type="arabicPeriod"/>
                      </a:pPr>
                      <a:r>
                        <a:rPr lang="zh-TW" altLang="en-US" sz="1600" dirty="0"/>
                        <a:t>國內交通相關計畫執行</a:t>
                      </a:r>
                      <a:endParaRPr lang="en-US" altLang="zh-TW" sz="1600" dirty="0"/>
                    </a:p>
                    <a:p>
                      <a:pPr marL="342900" indent="-342900">
                        <a:buFont typeface="+mj-lt"/>
                        <a:buAutoNum type="arabicPeriod"/>
                      </a:pPr>
                      <a:r>
                        <a:rPr lang="zh-TW" altLang="en-US" sz="1600" dirty="0"/>
                        <a:t>國際數據應用業務開拓</a:t>
                      </a:r>
                    </a:p>
                  </a:txBody>
                  <a:tcPr/>
                </a:tc>
                <a:tc>
                  <a:txBody>
                    <a:bodyPr/>
                    <a:lstStyle/>
                    <a:p>
                      <a:pPr marL="342900" indent="-342900">
                        <a:buFont typeface="+mj-lt"/>
                        <a:buAutoNum type="arabicPeriod"/>
                      </a:pPr>
                      <a:r>
                        <a:rPr lang="zh-TW" altLang="en-US" sz="1600" dirty="0"/>
                        <a:t>高雄市路口號誌績效評估</a:t>
                      </a:r>
                      <a:endParaRPr lang="en-US" altLang="zh-TW" sz="1600" dirty="0"/>
                    </a:p>
                    <a:p>
                      <a:pPr marL="342900" indent="-342900">
                        <a:buFont typeface="+mj-lt"/>
                        <a:buAutoNum type="arabicPeriod"/>
                      </a:pPr>
                      <a:r>
                        <a:rPr lang="zh-TW" altLang="en-US" sz="1600" dirty="0"/>
                        <a:t>台南市路口安全評估</a:t>
                      </a:r>
                    </a:p>
                  </a:txBody>
                  <a:tcPr/>
                </a:tc>
                <a:extLst>
                  <a:ext uri="{0D108BD9-81ED-4DB2-BD59-A6C34878D82A}">
                    <a16:rowId xmlns:a16="http://schemas.microsoft.com/office/drawing/2014/main" val="3100626536"/>
                  </a:ext>
                </a:extLst>
              </a:tr>
              <a:tr h="370840">
                <a:tc>
                  <a:txBody>
                    <a:bodyPr/>
                    <a:lstStyle/>
                    <a:p>
                      <a:r>
                        <a:rPr lang="zh-TW" altLang="en-US" sz="1600" dirty="0"/>
                        <a:t>國立成功大學</a:t>
                      </a:r>
                    </a:p>
                  </a:txBody>
                  <a:tcPr/>
                </a:tc>
                <a:tc>
                  <a:txBody>
                    <a:bodyPr/>
                    <a:lstStyle/>
                    <a:p>
                      <a:r>
                        <a:rPr lang="zh-TW" altLang="en-US" sz="1600" dirty="0"/>
                        <a:t>交通管理學系</a:t>
                      </a:r>
                    </a:p>
                  </a:txBody>
                  <a:tcPr/>
                </a:tc>
                <a:tc>
                  <a:txBody>
                    <a:bodyPr/>
                    <a:lstStyle/>
                    <a:p>
                      <a:pPr marL="285750" indent="-285750">
                        <a:buFont typeface="Arial" panose="020B0604020202020204" pitchFamily="34" charset="0"/>
                        <a:buChar char="•"/>
                      </a:pPr>
                      <a:r>
                        <a:rPr lang="zh-TW" altLang="en-US" sz="1600" dirty="0"/>
                        <a:t>李威勳 教授</a:t>
                      </a:r>
                      <a:endParaRPr lang="en-US" altLang="zh-TW" sz="1600" dirty="0"/>
                    </a:p>
                    <a:p>
                      <a:pPr marL="285750" indent="-285750">
                        <a:buFont typeface="Arial" panose="020B0604020202020204" pitchFamily="34" charset="0"/>
                        <a:buChar char="•"/>
                      </a:pPr>
                      <a:r>
                        <a:rPr lang="zh-TW" altLang="en-US" sz="1600" dirty="0"/>
                        <a:t>周建銘 博士 </a:t>
                      </a:r>
                      <a:r>
                        <a:rPr lang="en-US" altLang="zh-TW" sz="1600" dirty="0"/>
                        <a:t>(</a:t>
                      </a:r>
                      <a:r>
                        <a:rPr lang="zh-TW" altLang="zh-TW" sz="1600" kern="1200" dirty="0">
                          <a:solidFill>
                            <a:schemeClr val="dk1"/>
                          </a:solidFill>
                          <a:effectLst/>
                          <a:latin typeface="+mn-lt"/>
                          <a:ea typeface="+mn-ea"/>
                          <a:cs typeface="+mn-cs"/>
                        </a:rPr>
                        <a:t>曼塔睿科技</a:t>
                      </a:r>
                      <a:r>
                        <a:rPr lang="en-US" altLang="zh-TW" sz="1600" dirty="0"/>
                        <a:t>)</a:t>
                      </a:r>
                      <a:endParaRPr lang="zh-TW" altLang="en-US" sz="1600" dirty="0"/>
                    </a:p>
                  </a:txBody>
                  <a:tcPr/>
                </a:tc>
                <a:tc>
                  <a:txBody>
                    <a:bodyPr/>
                    <a:lstStyle/>
                    <a:p>
                      <a:pPr marL="342900" indent="-342900">
                        <a:buFont typeface="+mj-lt"/>
                        <a:buAutoNum type="arabicPeriod"/>
                      </a:pPr>
                      <a:r>
                        <a:rPr lang="zh-TW" altLang="en-US" sz="1600" dirty="0"/>
                        <a:t>智慧路口應用規劃建置</a:t>
                      </a:r>
                      <a:endParaRPr lang="en-US" altLang="zh-TW" sz="1600" dirty="0"/>
                    </a:p>
                    <a:p>
                      <a:pPr marL="342900" indent="-342900">
                        <a:buFont typeface="+mj-lt"/>
                        <a:buAutoNum type="arabicPeriod"/>
                      </a:pPr>
                      <a:r>
                        <a:rPr lang="zh-TW" altLang="en-US" sz="1600" dirty="0"/>
                        <a:t>適應性號誌規劃建置</a:t>
                      </a:r>
                    </a:p>
                  </a:txBody>
                  <a:tcPr/>
                </a:tc>
                <a:tc>
                  <a:txBody>
                    <a:bodyPr/>
                    <a:lstStyle/>
                    <a:p>
                      <a:pPr marL="342900" indent="-342900">
                        <a:buFont typeface="+mj-lt"/>
                        <a:buAutoNum type="arabicPeriod"/>
                      </a:pPr>
                      <a:r>
                        <a:rPr lang="zh-TW" altLang="en-US" sz="1600" dirty="0"/>
                        <a:t>台南市適應性路口建置</a:t>
                      </a:r>
                      <a:endParaRPr lang="en-US" altLang="zh-TW" sz="1600" dirty="0"/>
                    </a:p>
                    <a:p>
                      <a:pPr marL="342900" indent="-342900">
                        <a:buFont typeface="+mj-lt"/>
                        <a:buAutoNum type="arabicPeriod"/>
                      </a:pPr>
                      <a:r>
                        <a:rPr lang="zh-TW" altLang="en-US" sz="1600" dirty="0"/>
                        <a:t>台南市緊急車輛優先通行系統建置</a:t>
                      </a:r>
                    </a:p>
                  </a:txBody>
                  <a:tcPr/>
                </a:tc>
                <a:extLst>
                  <a:ext uri="{0D108BD9-81ED-4DB2-BD59-A6C34878D82A}">
                    <a16:rowId xmlns:a16="http://schemas.microsoft.com/office/drawing/2014/main" val="536491262"/>
                  </a:ext>
                </a:extLst>
              </a:tr>
              <a:tr h="370840">
                <a:tc>
                  <a:txBody>
                    <a:bodyPr/>
                    <a:lstStyle/>
                    <a:p>
                      <a:r>
                        <a:rPr lang="zh-TW" altLang="en-US" sz="1600" dirty="0"/>
                        <a:t>英研智能</a:t>
                      </a:r>
                    </a:p>
                  </a:txBody>
                  <a:tcPr/>
                </a:tc>
                <a:tc>
                  <a:txBody>
                    <a:bodyPr/>
                    <a:lstStyle/>
                    <a:p>
                      <a:endParaRPr lang="zh-TW" altLang="en-US" sz="1600" dirty="0"/>
                    </a:p>
                  </a:txBody>
                  <a:tcPr/>
                </a:tc>
                <a:tc>
                  <a:txBody>
                    <a:bodyPr/>
                    <a:lstStyle/>
                    <a:p>
                      <a:pPr marL="285750" indent="-285750">
                        <a:buFont typeface="Arial" panose="020B0604020202020204" pitchFamily="34" charset="0"/>
                        <a:buChar char="•"/>
                      </a:pPr>
                      <a:r>
                        <a:rPr lang="zh-TW" altLang="en-US" sz="1600" dirty="0"/>
                        <a:t>呂治國 處長</a:t>
                      </a:r>
                    </a:p>
                  </a:txBody>
                  <a:tcPr/>
                </a:tc>
                <a:tc>
                  <a:txBody>
                    <a:bodyPr/>
                    <a:lstStyle/>
                    <a:p>
                      <a:pPr marL="342900" indent="-342900">
                        <a:buFont typeface="+mj-lt"/>
                        <a:buAutoNum type="arabicPeriod"/>
                      </a:pPr>
                      <a:r>
                        <a:rPr lang="en-US" altLang="zh-TW" sz="1600" dirty="0"/>
                        <a:t>Edge AI</a:t>
                      </a:r>
                    </a:p>
                    <a:p>
                      <a:pPr marL="342900" indent="-342900">
                        <a:buFont typeface="+mj-lt"/>
                        <a:buAutoNum type="arabicPeriod"/>
                      </a:pPr>
                      <a:r>
                        <a:rPr lang="zh-TW" altLang="en-US" sz="1600" dirty="0"/>
                        <a:t>影像辨識</a:t>
                      </a:r>
                    </a:p>
                  </a:txBody>
                  <a:tcPr/>
                </a:tc>
                <a:tc>
                  <a:txBody>
                    <a:bodyPr/>
                    <a:lstStyle/>
                    <a:p>
                      <a:pPr marL="342900" indent="-342900">
                        <a:buFont typeface="+mj-lt"/>
                        <a:buAutoNum type="arabicPeriod"/>
                      </a:pPr>
                      <a:r>
                        <a:rPr lang="zh-TW" altLang="en-US" sz="1600" dirty="0"/>
                        <a:t>桃園、台北、台中、高雄與資、世曦及華電聯網執行</a:t>
                      </a:r>
                      <a:r>
                        <a:rPr lang="en-US" altLang="zh-TW" sz="1600" dirty="0"/>
                        <a:t>ITS</a:t>
                      </a:r>
                      <a:r>
                        <a:rPr lang="zh-TW" altLang="en-US" sz="1600" dirty="0"/>
                        <a:t>應用</a:t>
                      </a:r>
                      <a:endParaRPr lang="en-US" altLang="zh-TW" sz="1600" dirty="0"/>
                    </a:p>
                    <a:p>
                      <a:pPr marL="342900" indent="-342900">
                        <a:buFont typeface="+mj-lt"/>
                        <a:buAutoNum type="arabicPeriod"/>
                      </a:pPr>
                      <a:r>
                        <a:rPr lang="zh-TW" altLang="en-US" sz="1600" dirty="0"/>
                        <a:t>台北市</a:t>
                      </a:r>
                      <a:r>
                        <a:rPr lang="en-US" altLang="zh-TW" sz="1600" dirty="0"/>
                        <a:t>200+</a:t>
                      </a:r>
                      <a:r>
                        <a:rPr lang="zh-TW" altLang="en-US" sz="1600" dirty="0"/>
                        <a:t>路口進行車人流統計、車速偵測、塞車偵測、事故偵測及科技執法</a:t>
                      </a:r>
                      <a:endParaRPr lang="en-US" altLang="zh-TW" sz="1600" dirty="0"/>
                    </a:p>
                    <a:p>
                      <a:pPr marL="342900" indent="-342900">
                        <a:buFont typeface="+mj-lt"/>
                        <a:buAutoNum type="arabicPeriod"/>
                      </a:pPr>
                      <a:r>
                        <a:rPr lang="zh-TW" altLang="en-US" sz="1600" dirty="0"/>
                        <a:t>自駕車即時偵測資訊發送</a:t>
                      </a:r>
                    </a:p>
                  </a:txBody>
                  <a:tcPr/>
                </a:tc>
                <a:extLst>
                  <a:ext uri="{0D108BD9-81ED-4DB2-BD59-A6C34878D82A}">
                    <a16:rowId xmlns:a16="http://schemas.microsoft.com/office/drawing/2014/main" val="380162150"/>
                  </a:ext>
                </a:extLst>
              </a:tr>
              <a:tr h="370840">
                <a:tc>
                  <a:txBody>
                    <a:bodyPr/>
                    <a:lstStyle/>
                    <a:p>
                      <a:r>
                        <a:rPr lang="en-US" altLang="zh-TW" sz="1600" dirty="0" err="1"/>
                        <a:t>Yunex</a:t>
                      </a:r>
                      <a:r>
                        <a:rPr lang="en-US" altLang="zh-TW" sz="1600" dirty="0"/>
                        <a:t> Traffic</a:t>
                      </a:r>
                      <a:endParaRPr lang="zh-TW" altLang="en-US" sz="1600" dirty="0"/>
                    </a:p>
                  </a:txBody>
                  <a:tcPr/>
                </a:tc>
                <a:tc>
                  <a:txBody>
                    <a:bodyPr/>
                    <a:lstStyle/>
                    <a:p>
                      <a:r>
                        <a:rPr lang="en-US" altLang="zh-TW" sz="1600" dirty="0"/>
                        <a:t>N/A</a:t>
                      </a:r>
                      <a:endParaRPr lang="zh-TW" altLang="en-US" sz="1600" dirty="0"/>
                    </a:p>
                  </a:txBody>
                  <a:tcPr/>
                </a:tc>
                <a:tc>
                  <a:txBody>
                    <a:bodyPr/>
                    <a:lstStyle/>
                    <a:p>
                      <a:pPr marL="285750" indent="-285750">
                        <a:buFont typeface="Arial" panose="020B0604020202020204" pitchFamily="34" charset="0"/>
                        <a:buChar char="•"/>
                      </a:pPr>
                      <a:r>
                        <a:rPr lang="en-US" altLang="zh-TW" sz="1600" dirty="0"/>
                        <a:t>Philip Welsh </a:t>
                      </a:r>
                      <a:r>
                        <a:rPr lang="zh-TW" altLang="en-US" sz="1600" dirty="0"/>
                        <a:t>紐澳區</a:t>
                      </a:r>
                      <a:r>
                        <a:rPr lang="en-US" altLang="zh-TW" sz="1600" dirty="0"/>
                        <a:t>BD Director</a:t>
                      </a:r>
                      <a:endParaRPr lang="zh-TW" altLang="en-US" sz="1600" dirty="0"/>
                    </a:p>
                  </a:txBody>
                  <a:tcPr/>
                </a:tc>
                <a:tc>
                  <a:txBody>
                    <a:bodyPr/>
                    <a:lstStyle/>
                    <a:p>
                      <a:pPr marL="342900" indent="-342900">
                        <a:buFont typeface="+mj-lt"/>
                        <a:buAutoNum type="arabicPeriod"/>
                      </a:pPr>
                      <a:r>
                        <a:rPr lang="zh-TW" altLang="en-US" sz="1600" dirty="0"/>
                        <a:t>適應性號誌系統建置</a:t>
                      </a:r>
                      <a:endParaRPr lang="en-US" altLang="zh-TW" sz="1600" dirty="0"/>
                    </a:p>
                    <a:p>
                      <a:pPr marL="342900" indent="-342900">
                        <a:buFont typeface="+mj-lt"/>
                        <a:buAutoNum type="arabicPeriod"/>
                      </a:pPr>
                      <a:r>
                        <a:rPr lang="zh-TW" altLang="en-US" sz="1600" dirty="0"/>
                        <a:t>感測器設備整合</a:t>
                      </a:r>
                    </a:p>
                  </a:txBody>
                  <a:tcPr/>
                </a:tc>
                <a:tc>
                  <a:txBody>
                    <a:bodyPr/>
                    <a:lstStyle/>
                    <a:p>
                      <a:pPr marL="342900" indent="-342900">
                        <a:buFont typeface="+mj-lt"/>
                        <a:buAutoNum type="arabicPeriod"/>
                      </a:pPr>
                      <a:endParaRPr lang="zh-TW" altLang="en-US" sz="1600" dirty="0"/>
                    </a:p>
                  </a:txBody>
                  <a:tcPr/>
                </a:tc>
                <a:extLst>
                  <a:ext uri="{0D108BD9-81ED-4DB2-BD59-A6C34878D82A}">
                    <a16:rowId xmlns:a16="http://schemas.microsoft.com/office/drawing/2014/main" val="2491080838"/>
                  </a:ext>
                </a:extLst>
              </a:tr>
            </a:tbl>
          </a:graphicData>
        </a:graphic>
      </p:graphicFrame>
    </p:spTree>
    <p:extLst>
      <p:ext uri="{BB962C8B-B14F-4D97-AF65-F5344CB8AC3E}">
        <p14:creationId xmlns:p14="http://schemas.microsoft.com/office/powerpoint/2010/main" val="2156569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A9BB0-286B-F18E-A9B2-DC9924990391}"/>
              </a:ext>
            </a:extLst>
          </p:cNvPr>
          <p:cNvSpPr>
            <a:spLocks noGrp="1"/>
          </p:cNvSpPr>
          <p:nvPr>
            <p:ph type="title"/>
          </p:nvPr>
        </p:nvSpPr>
        <p:spPr/>
        <p:txBody>
          <a:bodyPr/>
          <a:lstStyle/>
          <a:p>
            <a:r>
              <a:rPr lang="zh-TW" altLang="en-US" dirty="0"/>
              <a:t>訪談一：鼎漢工程顧問 </a:t>
            </a:r>
            <a:r>
              <a:rPr lang="en-US" altLang="zh-TW" dirty="0"/>
              <a:t>ITS</a:t>
            </a:r>
            <a:r>
              <a:rPr lang="zh-TW" altLang="en-US" dirty="0"/>
              <a:t>部門</a:t>
            </a:r>
          </a:p>
        </p:txBody>
      </p:sp>
      <p:sp>
        <p:nvSpPr>
          <p:cNvPr id="3" name="投影片編號版面配置區 2">
            <a:extLst>
              <a:ext uri="{FF2B5EF4-FFF2-40B4-BE49-F238E27FC236}">
                <a16:creationId xmlns:a16="http://schemas.microsoft.com/office/drawing/2014/main" id="{22344154-8E96-1FBE-4C66-E5BDC260E75D}"/>
              </a:ext>
            </a:extLst>
          </p:cNvPr>
          <p:cNvSpPr>
            <a:spLocks noGrp="1"/>
          </p:cNvSpPr>
          <p:nvPr>
            <p:ph type="sldNum" sz="quarter" idx="12"/>
          </p:nvPr>
        </p:nvSpPr>
        <p:spPr/>
        <p:txBody>
          <a:bodyPr/>
          <a:lstStyle/>
          <a:p>
            <a:pPr algn="ctr"/>
            <a:fld id="{6E290225-7458-4E5F-AFE5-E142CAAEBF37}" type="slidenum">
              <a:rPr lang="en-US" smtClean="0"/>
              <a:pPr algn="ctr"/>
              <a:t>72</a:t>
            </a:fld>
            <a:endParaRPr lang="en-US"/>
          </a:p>
        </p:txBody>
      </p:sp>
      <p:sp>
        <p:nvSpPr>
          <p:cNvPr id="5" name="Rectangle 1">
            <a:extLst>
              <a:ext uri="{FF2B5EF4-FFF2-40B4-BE49-F238E27FC236}">
                <a16:creationId xmlns:a16="http://schemas.microsoft.com/office/drawing/2014/main" id="{0F139B5F-6F65-8A0F-7054-D34D03CC83DE}"/>
              </a:ext>
            </a:extLst>
          </p:cNvPr>
          <p:cNvSpPr>
            <a:spLocks noChangeArrowheads="1"/>
          </p:cNvSpPr>
          <p:nvPr/>
        </p:nvSpPr>
        <p:spPr bwMode="auto">
          <a:xfrm>
            <a:off x="7934325" y="570190"/>
            <a:ext cx="3076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hlinkClick r:id="rId2"/>
              </a:rPr>
              <a:t>鼎漢訪談紀錄240503.docx</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7" name="文字方塊 6">
            <a:extLst>
              <a:ext uri="{FF2B5EF4-FFF2-40B4-BE49-F238E27FC236}">
                <a16:creationId xmlns:a16="http://schemas.microsoft.com/office/drawing/2014/main" id="{FDC0ACE7-0362-B4B9-6BC4-325D5DA50140}"/>
              </a:ext>
            </a:extLst>
          </p:cNvPr>
          <p:cNvSpPr txBox="1"/>
          <p:nvPr/>
        </p:nvSpPr>
        <p:spPr>
          <a:xfrm>
            <a:off x="838199" y="1144587"/>
            <a:ext cx="10918373" cy="544912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dirty="0">
                <a:solidFill>
                  <a:schemeClr val="tx1"/>
                </a:solidFill>
              </a:rPr>
              <a:t>市場：號誌燈故障偵測有市場需求，許多地方政府明確提出需求，後端與號控器資訊整合鼎漢可協助制定標準</a:t>
            </a:r>
          </a:p>
          <a:p>
            <a:pPr marL="285750" indent="-285750">
              <a:lnSpc>
                <a:spcPct val="150000"/>
              </a:lnSpc>
              <a:buFont typeface="Arial" panose="020B0604020202020204" pitchFamily="34" charset="0"/>
              <a:buChar char="•"/>
            </a:pPr>
            <a:r>
              <a:rPr lang="zh-TW" altLang="en-US" dirty="0">
                <a:solidFill>
                  <a:schemeClr val="tx1"/>
                </a:solidFill>
              </a:rPr>
              <a:t>應用：</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solidFill>
                  <a:schemeClr val="tx1"/>
                </a:solidFill>
              </a:rPr>
              <a:t>交通監看、流量計算及科技執法</a:t>
            </a:r>
            <a:r>
              <a:rPr lang="en-US" altLang="zh-TW" dirty="0">
                <a:solidFill>
                  <a:schemeClr val="tx1"/>
                </a:solidFill>
              </a:rPr>
              <a:t>3</a:t>
            </a:r>
            <a:r>
              <a:rPr lang="zh-TW" altLang="en-US" dirty="0">
                <a:solidFill>
                  <a:schemeClr val="tx1"/>
                </a:solidFill>
              </a:rPr>
              <a:t>項應用都已非常成熟，導入應該沒有問題</a:t>
            </a:r>
            <a:endParaRPr lang="en-US" altLang="zh-TW" dirty="0"/>
          </a:p>
          <a:p>
            <a:pPr marL="742950" lvl="1" indent="-285750">
              <a:lnSpc>
                <a:spcPct val="150000"/>
              </a:lnSpc>
              <a:buFont typeface="Arial" panose="020B0604020202020204" pitchFamily="34" charset="0"/>
              <a:buChar char="•"/>
            </a:pPr>
            <a:r>
              <a:rPr lang="zh-TW" altLang="en-US" dirty="0">
                <a:solidFill>
                  <a:schemeClr val="tx1"/>
                </a:solidFill>
              </a:rPr>
              <a:t>建議可針對架設位置優勢評估應用，如行人停等區偵測</a:t>
            </a:r>
            <a:endParaRPr lang="en-US" altLang="zh-TW" dirty="0">
              <a:solidFill>
                <a:schemeClr val="tx1"/>
              </a:solidFill>
            </a:endParaRPr>
          </a:p>
          <a:p>
            <a:pPr marL="285750" indent="-285750">
              <a:lnSpc>
                <a:spcPct val="150000"/>
              </a:lnSpc>
              <a:buFont typeface="Arial" panose="020B0604020202020204" pitchFamily="34" charset="0"/>
              <a:buChar char="•"/>
            </a:pPr>
            <a:r>
              <a:rPr lang="zh-TW" altLang="en-US" dirty="0">
                <a:solidFill>
                  <a:schemeClr val="tx1"/>
                </a:solidFill>
              </a:rPr>
              <a:t>攝影機架設：</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solidFill>
                  <a:schemeClr val="tx1"/>
                </a:solidFill>
              </a:rPr>
              <a:t>目前評估架設位置太過理想，路口號誌不一定設置得這麼剛好</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solidFill>
                  <a:schemeClr val="tx1"/>
                </a:solidFill>
              </a:rPr>
              <a:t>高度可能不夠，較易受車輛遮蔽</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solidFill>
                  <a:schemeClr val="tx1"/>
                </a:solidFill>
              </a:rPr>
              <a:t>靠近燈箱處可能會受號誌燈光線影響辨識</a:t>
            </a:r>
            <a:endParaRPr lang="en-US" altLang="zh-TW" dirty="0">
              <a:solidFill>
                <a:schemeClr val="tx1"/>
              </a:solidFill>
            </a:endParaRPr>
          </a:p>
          <a:p>
            <a:pPr marL="285750" indent="-285750">
              <a:lnSpc>
                <a:spcPct val="150000"/>
              </a:lnSpc>
              <a:buFont typeface="Arial" panose="020B0604020202020204" pitchFamily="34" charset="0"/>
              <a:buChar char="•"/>
            </a:pPr>
            <a:r>
              <a:rPr lang="zh-TW" altLang="en-US" dirty="0">
                <a:solidFill>
                  <a:schemeClr val="tx1"/>
                </a:solidFill>
              </a:rPr>
              <a:t>感測器選用：無特別評論</a:t>
            </a:r>
            <a:endParaRPr lang="en-US" altLang="zh-TW" dirty="0">
              <a:solidFill>
                <a:schemeClr val="tx1"/>
              </a:solidFill>
            </a:endParaRPr>
          </a:p>
          <a:p>
            <a:pPr marL="285750" indent="-285750">
              <a:lnSpc>
                <a:spcPct val="150000"/>
              </a:lnSpc>
              <a:buFont typeface="Arial" panose="020B0604020202020204" pitchFamily="34" charset="0"/>
              <a:buChar char="•"/>
            </a:pPr>
            <a:r>
              <a:rPr lang="zh-TW" altLang="en-US" dirty="0">
                <a:solidFill>
                  <a:schemeClr val="tx1"/>
                </a:solidFill>
              </a:rPr>
              <a:t>資料傳輸：</a:t>
            </a:r>
            <a:r>
              <a:rPr lang="en-US" altLang="zh-TW" dirty="0">
                <a:solidFill>
                  <a:schemeClr val="tx1"/>
                </a:solidFill>
              </a:rPr>
              <a:t>Wi-Fi</a:t>
            </a:r>
            <a:r>
              <a:rPr lang="zh-TW" altLang="en-US" dirty="0">
                <a:solidFill>
                  <a:schemeClr val="tx1"/>
                </a:solidFill>
              </a:rPr>
              <a:t>於路口連線容易受車輛遮蔽，傳輸品質不佳，部分主管機關明確指出不採用</a:t>
            </a:r>
            <a:r>
              <a:rPr lang="en-US" altLang="zh-TW" dirty="0">
                <a:solidFill>
                  <a:schemeClr val="tx1"/>
                </a:solidFill>
              </a:rPr>
              <a:t>Wi-Fi</a:t>
            </a:r>
            <a:r>
              <a:rPr lang="zh-TW" altLang="en-US" dirty="0">
                <a:solidFill>
                  <a:schemeClr val="tx1"/>
                </a:solidFill>
              </a:rPr>
              <a:t>解決方案</a:t>
            </a:r>
            <a:endParaRPr lang="en-US" altLang="zh-TW" dirty="0">
              <a:solidFill>
                <a:schemeClr val="tx1"/>
              </a:solidFill>
            </a:endParaRPr>
          </a:p>
          <a:p>
            <a:pPr marL="285750" indent="-285750">
              <a:lnSpc>
                <a:spcPct val="150000"/>
              </a:lnSpc>
              <a:buFont typeface="Arial" panose="020B0604020202020204" pitchFamily="34" charset="0"/>
              <a:buChar char="•"/>
            </a:pPr>
            <a:r>
              <a:rPr lang="zh-TW" altLang="en-US" dirty="0">
                <a:solidFill>
                  <a:schemeClr val="tx1"/>
                </a:solidFill>
              </a:rPr>
              <a:t>設備供電：認為提出之接電方式 </a:t>
            </a:r>
            <a:r>
              <a:rPr lang="en-US" altLang="zh-TW" dirty="0">
                <a:solidFill>
                  <a:schemeClr val="tx1"/>
                </a:solidFill>
              </a:rPr>
              <a:t>(</a:t>
            </a:r>
            <a:r>
              <a:rPr lang="zh-TW" altLang="en-US" dirty="0">
                <a:solidFill>
                  <a:schemeClr val="tx1"/>
                </a:solidFill>
              </a:rPr>
              <a:t>接取號控器至號誌燈的電</a:t>
            </a:r>
            <a:r>
              <a:rPr lang="en-US" altLang="zh-TW" dirty="0">
                <a:solidFill>
                  <a:schemeClr val="tx1"/>
                </a:solidFill>
              </a:rPr>
              <a:t>)</a:t>
            </a:r>
            <a:r>
              <a:rPr lang="zh-TW" altLang="en-US" dirty="0">
                <a:solidFill>
                  <a:schemeClr val="tx1"/>
                </a:solidFill>
              </a:rPr>
              <a:t>有風險</a:t>
            </a:r>
            <a:endParaRPr lang="en-US" altLang="zh-TW" dirty="0">
              <a:solidFill>
                <a:schemeClr val="tx1"/>
              </a:solidFill>
            </a:endParaRPr>
          </a:p>
        </p:txBody>
      </p:sp>
    </p:spTree>
    <p:extLst>
      <p:ext uri="{BB962C8B-B14F-4D97-AF65-F5344CB8AC3E}">
        <p14:creationId xmlns:p14="http://schemas.microsoft.com/office/powerpoint/2010/main" val="2662599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B5B180-74C8-3AE5-ADE7-61B4D1268CE7}"/>
              </a:ext>
            </a:extLst>
          </p:cNvPr>
          <p:cNvSpPr>
            <a:spLocks noGrp="1"/>
          </p:cNvSpPr>
          <p:nvPr>
            <p:ph type="title"/>
          </p:nvPr>
        </p:nvSpPr>
        <p:spPr/>
        <p:txBody>
          <a:bodyPr/>
          <a:lstStyle/>
          <a:p>
            <a:r>
              <a:rPr lang="zh-TW" altLang="en-US" dirty="0"/>
              <a:t>訪談二：進昇交通資訊</a:t>
            </a:r>
          </a:p>
        </p:txBody>
      </p:sp>
      <p:sp>
        <p:nvSpPr>
          <p:cNvPr id="3" name="投影片編號版面配置區 2">
            <a:extLst>
              <a:ext uri="{FF2B5EF4-FFF2-40B4-BE49-F238E27FC236}">
                <a16:creationId xmlns:a16="http://schemas.microsoft.com/office/drawing/2014/main" id="{BDA9FB20-00B8-4A18-6777-F489D96E19A1}"/>
              </a:ext>
            </a:extLst>
          </p:cNvPr>
          <p:cNvSpPr>
            <a:spLocks noGrp="1"/>
          </p:cNvSpPr>
          <p:nvPr>
            <p:ph type="sldNum" sz="quarter" idx="12"/>
          </p:nvPr>
        </p:nvSpPr>
        <p:spPr/>
        <p:txBody>
          <a:bodyPr/>
          <a:lstStyle/>
          <a:p>
            <a:pPr algn="ctr"/>
            <a:fld id="{6E290225-7458-4E5F-AFE5-E142CAAEBF37}" type="slidenum">
              <a:rPr lang="en-US" smtClean="0"/>
              <a:pPr algn="ctr"/>
              <a:t>73</a:t>
            </a:fld>
            <a:endParaRPr lang="en-US"/>
          </a:p>
        </p:txBody>
      </p:sp>
      <p:sp>
        <p:nvSpPr>
          <p:cNvPr id="5" name="Rectangle 1">
            <a:extLst>
              <a:ext uri="{FF2B5EF4-FFF2-40B4-BE49-F238E27FC236}">
                <a16:creationId xmlns:a16="http://schemas.microsoft.com/office/drawing/2014/main" id="{27F95205-FDD1-52B9-94C7-17A300C65905}"/>
              </a:ext>
            </a:extLst>
          </p:cNvPr>
          <p:cNvSpPr>
            <a:spLocks noChangeArrowheads="1"/>
          </p:cNvSpPr>
          <p:nvPr/>
        </p:nvSpPr>
        <p:spPr bwMode="auto">
          <a:xfrm>
            <a:off x="7953375" y="570190"/>
            <a:ext cx="32289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2"/>
              </a:rPr>
              <a:t>進昇訪談紀錄240507.docx</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7" name="文字方塊 6">
            <a:extLst>
              <a:ext uri="{FF2B5EF4-FFF2-40B4-BE49-F238E27FC236}">
                <a16:creationId xmlns:a16="http://schemas.microsoft.com/office/drawing/2014/main" id="{5DAA94B9-985E-C165-A284-CC82F0937D81}"/>
              </a:ext>
            </a:extLst>
          </p:cNvPr>
          <p:cNvSpPr txBox="1"/>
          <p:nvPr/>
        </p:nvSpPr>
        <p:spPr>
          <a:xfrm>
            <a:off x="838199" y="1144587"/>
            <a:ext cx="10918373" cy="5033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dirty="0">
                <a:solidFill>
                  <a:schemeClr val="tx1"/>
                </a:solidFill>
              </a:rPr>
              <a:t>市場：台灣科技執法需求除警政單位外、環保局也開始有需求</a:t>
            </a:r>
            <a:endParaRPr lang="zh-TW" altLang="en-US" dirty="0"/>
          </a:p>
          <a:p>
            <a:pPr marL="285750" indent="-285750">
              <a:lnSpc>
                <a:spcPct val="150000"/>
              </a:lnSpc>
              <a:buFont typeface="Arial" panose="020B0604020202020204" pitchFamily="34" charset="0"/>
              <a:buChar char="•"/>
            </a:pPr>
            <a:r>
              <a:rPr lang="zh-TW" altLang="en-US" dirty="0">
                <a:solidFill>
                  <a:schemeClr val="tx1"/>
                </a:solidFill>
              </a:rPr>
              <a:t>應用：即時流量計算功能僅有適應性號誌會搭配，其他需求多採短時間移動式調查為主</a:t>
            </a:r>
            <a:endParaRPr lang="en-US" altLang="zh-TW" dirty="0">
              <a:solidFill>
                <a:schemeClr val="tx1"/>
              </a:solidFill>
            </a:endParaRPr>
          </a:p>
          <a:p>
            <a:pPr marL="285750" indent="-285750">
              <a:lnSpc>
                <a:spcPct val="150000"/>
              </a:lnSpc>
              <a:buFont typeface="Arial" panose="020B0604020202020204" pitchFamily="34" charset="0"/>
              <a:buChar char="•"/>
            </a:pPr>
            <a:r>
              <a:rPr lang="zh-TW" altLang="en-US" dirty="0">
                <a:solidFill>
                  <a:schemeClr val="tx1"/>
                </a:solidFill>
              </a:rPr>
              <a:t>攝影機架設：</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solidFill>
                  <a:schemeClr val="tx1"/>
                </a:solidFill>
              </a:rPr>
              <a:t>目前評估架設位置為理想的架設位置，可清楚拍攝車流</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solidFill>
                  <a:schemeClr val="tx1"/>
                </a:solidFill>
              </a:rPr>
              <a:t>以號誌燈箱裝設攝影機之高度應足夠，人工調查裝設高度為</a:t>
            </a:r>
            <a:r>
              <a:rPr lang="en-US" altLang="zh-TW" dirty="0">
                <a:solidFill>
                  <a:schemeClr val="tx1"/>
                </a:solidFill>
              </a:rPr>
              <a:t>3.5</a:t>
            </a:r>
            <a:r>
              <a:rPr lang="zh-TW" altLang="en-US" dirty="0">
                <a:solidFill>
                  <a:schemeClr val="tx1"/>
                </a:solidFill>
              </a:rPr>
              <a:t>米</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t>大車容易遮蔽機車，完全不遮蔽必須裝設在正上方</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solidFill>
                  <a:schemeClr val="tx1"/>
                </a:solidFill>
              </a:rPr>
              <a:t>感測距離可評估延伸至停止線上游</a:t>
            </a:r>
            <a:r>
              <a:rPr lang="en-US" altLang="zh-TW" dirty="0">
                <a:solidFill>
                  <a:schemeClr val="tx1"/>
                </a:solidFill>
              </a:rPr>
              <a:t>70</a:t>
            </a:r>
            <a:r>
              <a:rPr lang="zh-TW" altLang="en-US" dirty="0">
                <a:solidFill>
                  <a:schemeClr val="tx1"/>
                </a:solidFill>
              </a:rPr>
              <a:t>米</a:t>
            </a:r>
            <a:endParaRPr lang="en-US" altLang="zh-TW" dirty="0">
              <a:solidFill>
                <a:schemeClr val="tx1"/>
              </a:solidFill>
            </a:endParaRPr>
          </a:p>
          <a:p>
            <a:pPr marL="285750" indent="-285750">
              <a:lnSpc>
                <a:spcPct val="150000"/>
              </a:lnSpc>
              <a:buFont typeface="Arial" panose="020B0604020202020204" pitchFamily="34" charset="0"/>
              <a:buChar char="•"/>
            </a:pPr>
            <a:r>
              <a:rPr lang="zh-TW" altLang="en-US" dirty="0">
                <a:solidFill>
                  <a:schemeClr val="tx1"/>
                </a:solidFill>
              </a:rPr>
              <a:t>感測器選用：</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solidFill>
                  <a:schemeClr val="tx1"/>
                </a:solidFill>
              </a:rPr>
              <a:t>採用</a:t>
            </a:r>
            <a:r>
              <a:rPr lang="en-US" altLang="zh-TW" dirty="0">
                <a:solidFill>
                  <a:schemeClr val="tx1"/>
                </a:solidFill>
              </a:rPr>
              <a:t>1080P</a:t>
            </a:r>
            <a:r>
              <a:rPr lang="zh-TW" altLang="en-US" dirty="0">
                <a:solidFill>
                  <a:schemeClr val="tx1"/>
                </a:solidFill>
              </a:rPr>
              <a:t>攝影機，可執行自動辨識</a:t>
            </a:r>
            <a:endParaRPr lang="en-US" altLang="zh-TW" dirty="0">
              <a:solidFill>
                <a:schemeClr val="tx1"/>
              </a:solidFill>
            </a:endParaRPr>
          </a:p>
          <a:p>
            <a:pPr marL="742950" lvl="1" indent="-285750">
              <a:lnSpc>
                <a:spcPct val="150000"/>
              </a:lnSpc>
              <a:buFont typeface="Arial" panose="020B0604020202020204" pitchFamily="34" charset="0"/>
              <a:buChar char="•"/>
            </a:pPr>
            <a:r>
              <a:rPr lang="zh-TW" altLang="en-US" dirty="0">
                <a:solidFill>
                  <a:schemeClr val="tx1"/>
                </a:solidFill>
              </a:rPr>
              <a:t>建議可評估毫米波雷達進行遠距辨識</a:t>
            </a:r>
            <a:endParaRPr lang="en-US" altLang="zh-TW" dirty="0">
              <a:solidFill>
                <a:schemeClr val="tx1"/>
              </a:solidFill>
            </a:endParaRPr>
          </a:p>
          <a:p>
            <a:pPr marL="285750" indent="-285750">
              <a:lnSpc>
                <a:spcPct val="150000"/>
              </a:lnSpc>
              <a:buFont typeface="Arial" panose="020B0604020202020204" pitchFamily="34" charset="0"/>
              <a:buChar char="•"/>
            </a:pPr>
            <a:r>
              <a:rPr lang="zh-TW" altLang="en-US" dirty="0">
                <a:solidFill>
                  <a:schemeClr val="tx1"/>
                </a:solidFill>
              </a:rPr>
              <a:t>資料傳輸：無特別評論</a:t>
            </a:r>
            <a:endParaRPr lang="en-US" altLang="zh-TW" dirty="0">
              <a:solidFill>
                <a:schemeClr val="tx1"/>
              </a:solidFill>
            </a:endParaRPr>
          </a:p>
          <a:p>
            <a:pPr marL="285750" indent="-285750">
              <a:lnSpc>
                <a:spcPct val="150000"/>
              </a:lnSpc>
              <a:buFont typeface="Arial" panose="020B0604020202020204" pitchFamily="34" charset="0"/>
              <a:buChar char="•"/>
            </a:pPr>
            <a:r>
              <a:rPr lang="zh-TW" altLang="en-US" dirty="0">
                <a:solidFill>
                  <a:schemeClr val="tx1"/>
                </a:solidFill>
              </a:rPr>
              <a:t>設備供電：認為提出之接電方式 </a:t>
            </a:r>
            <a:r>
              <a:rPr lang="en-US" altLang="zh-TW" dirty="0">
                <a:solidFill>
                  <a:schemeClr val="tx1"/>
                </a:solidFill>
              </a:rPr>
              <a:t>(</a:t>
            </a:r>
            <a:r>
              <a:rPr lang="zh-TW" altLang="en-US" dirty="0">
                <a:solidFill>
                  <a:schemeClr val="tx1"/>
                </a:solidFill>
              </a:rPr>
              <a:t>接取號控器至號誌燈的電</a:t>
            </a:r>
            <a:r>
              <a:rPr lang="en-US" altLang="zh-TW" dirty="0">
                <a:solidFill>
                  <a:schemeClr val="tx1"/>
                </a:solidFill>
              </a:rPr>
              <a:t>)</a:t>
            </a:r>
            <a:r>
              <a:rPr lang="zh-TW" altLang="en-US" dirty="0">
                <a:solidFill>
                  <a:schemeClr val="tx1"/>
                </a:solidFill>
              </a:rPr>
              <a:t>應可行，因攝影機功耗低</a:t>
            </a:r>
            <a:endParaRPr lang="en-US" altLang="zh-TW" dirty="0">
              <a:solidFill>
                <a:schemeClr val="tx1"/>
              </a:solidFill>
            </a:endParaRPr>
          </a:p>
        </p:txBody>
      </p:sp>
    </p:spTree>
    <p:extLst>
      <p:ext uri="{BB962C8B-B14F-4D97-AF65-F5344CB8AC3E}">
        <p14:creationId xmlns:p14="http://schemas.microsoft.com/office/powerpoint/2010/main" val="2330044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E8E806-B616-7F7C-D456-23C3AF61DF6D}"/>
              </a:ext>
            </a:extLst>
          </p:cNvPr>
          <p:cNvSpPr>
            <a:spLocks noGrp="1"/>
          </p:cNvSpPr>
          <p:nvPr>
            <p:ph type="title"/>
          </p:nvPr>
        </p:nvSpPr>
        <p:spPr/>
        <p:txBody>
          <a:bodyPr/>
          <a:lstStyle/>
          <a:p>
            <a:r>
              <a:rPr lang="zh-TW" altLang="en-US" dirty="0"/>
              <a:t>訪談三：景翊科技</a:t>
            </a:r>
          </a:p>
        </p:txBody>
      </p:sp>
      <p:sp>
        <p:nvSpPr>
          <p:cNvPr id="3" name="投影片編號版面配置區 2">
            <a:extLst>
              <a:ext uri="{FF2B5EF4-FFF2-40B4-BE49-F238E27FC236}">
                <a16:creationId xmlns:a16="http://schemas.microsoft.com/office/drawing/2014/main" id="{B774B2CE-A256-2541-F3A9-F8A9A5BE46A1}"/>
              </a:ext>
            </a:extLst>
          </p:cNvPr>
          <p:cNvSpPr>
            <a:spLocks noGrp="1"/>
          </p:cNvSpPr>
          <p:nvPr>
            <p:ph type="sldNum" sz="quarter" idx="12"/>
          </p:nvPr>
        </p:nvSpPr>
        <p:spPr/>
        <p:txBody>
          <a:bodyPr/>
          <a:lstStyle/>
          <a:p>
            <a:pPr algn="ctr"/>
            <a:fld id="{6E290225-7458-4E5F-AFE5-E142CAAEBF37}" type="slidenum">
              <a:rPr lang="en-US" smtClean="0"/>
              <a:pPr algn="ctr"/>
              <a:t>74</a:t>
            </a:fld>
            <a:endParaRPr lang="en-US"/>
          </a:p>
        </p:txBody>
      </p:sp>
      <p:sp>
        <p:nvSpPr>
          <p:cNvPr id="5" name="Rectangle 1">
            <a:extLst>
              <a:ext uri="{FF2B5EF4-FFF2-40B4-BE49-F238E27FC236}">
                <a16:creationId xmlns:a16="http://schemas.microsoft.com/office/drawing/2014/main" id="{DDCEDDEA-41E2-21B9-5F3A-F08B8598B791}"/>
              </a:ext>
            </a:extLst>
          </p:cNvPr>
          <p:cNvSpPr>
            <a:spLocks noChangeArrowheads="1"/>
          </p:cNvSpPr>
          <p:nvPr/>
        </p:nvSpPr>
        <p:spPr bwMode="auto">
          <a:xfrm>
            <a:off x="8382001" y="570190"/>
            <a:ext cx="260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hlinkClick r:id="rId2"/>
              </a:rPr>
              <a:t>景翊訪談240509.docx</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7" name="文字方塊 6">
            <a:extLst>
              <a:ext uri="{FF2B5EF4-FFF2-40B4-BE49-F238E27FC236}">
                <a16:creationId xmlns:a16="http://schemas.microsoft.com/office/drawing/2014/main" id="{E43AD9F5-D086-56C7-594F-490AFB6CD81C}"/>
              </a:ext>
            </a:extLst>
          </p:cNvPr>
          <p:cNvSpPr txBox="1"/>
          <p:nvPr/>
        </p:nvSpPr>
        <p:spPr>
          <a:xfrm>
            <a:off x="838199" y="1144587"/>
            <a:ext cx="10918374" cy="4001095"/>
          </a:xfrm>
          <a:prstGeom prst="rect">
            <a:avLst/>
          </a:prstGeom>
          <a:noFill/>
        </p:spPr>
        <p:txBody>
          <a:bodyPr wrap="square">
            <a:spAutoFit/>
          </a:bodyPr>
          <a:lstStyle/>
          <a:p>
            <a:pPr marL="285750" indent="-285750">
              <a:buFont typeface="Arial" panose="020B0604020202020204" pitchFamily="34" charset="0"/>
              <a:buChar char="•"/>
            </a:pPr>
            <a:r>
              <a:rPr lang="zh-TW" altLang="en-US" dirty="0">
                <a:solidFill>
                  <a:schemeClr val="tx1"/>
                </a:solidFill>
              </a:rPr>
              <a:t>市場：台灣針對交通安全改善預算增加</a:t>
            </a:r>
            <a:endParaRPr lang="zh-TW" altLang="en-US" dirty="0"/>
          </a:p>
          <a:p>
            <a:pPr marL="285750" indent="-285750">
              <a:buFont typeface="Arial" panose="020B0604020202020204" pitchFamily="34" charset="0"/>
              <a:buChar char="•"/>
            </a:pPr>
            <a:r>
              <a:rPr lang="zh-TW" altLang="en-US" dirty="0">
                <a:solidFill>
                  <a:schemeClr val="tx1"/>
                </a:solidFill>
              </a:rPr>
              <a:t>應用：</a:t>
            </a:r>
            <a:endParaRPr lang="en-US" altLang="zh-TW" dirty="0">
              <a:solidFill>
                <a:schemeClr val="tx1"/>
              </a:solidFill>
            </a:endParaRPr>
          </a:p>
          <a:p>
            <a:pPr marL="742950" lvl="1" indent="-285750">
              <a:buFont typeface="Arial" panose="020B0604020202020204" pitchFamily="34" charset="0"/>
              <a:buChar char="•"/>
            </a:pPr>
            <a:r>
              <a:rPr lang="zh-TW" altLang="en-US" sz="1600" dirty="0">
                <a:solidFill>
                  <a:schemeClr val="tx1"/>
                </a:solidFill>
              </a:rPr>
              <a:t>安全分析：透過攝影機結合</a:t>
            </a:r>
            <a:r>
              <a:rPr lang="en-US" altLang="zh-TW" sz="1600" dirty="0">
                <a:solidFill>
                  <a:schemeClr val="tx1"/>
                </a:solidFill>
              </a:rPr>
              <a:t>Data From Sky</a:t>
            </a:r>
            <a:r>
              <a:rPr lang="zh-TW" altLang="en-US" sz="1600" dirty="0">
                <a:solidFill>
                  <a:schemeClr val="tx1"/>
                </a:solidFill>
              </a:rPr>
              <a:t>數據分析，為較創新之應用</a:t>
            </a:r>
            <a:endParaRPr lang="en-US" altLang="zh-TW" sz="1600" dirty="0">
              <a:solidFill>
                <a:schemeClr val="tx1"/>
              </a:solidFill>
            </a:endParaRPr>
          </a:p>
          <a:p>
            <a:pPr marL="742950" lvl="1" indent="-285750">
              <a:buFont typeface="Arial" panose="020B0604020202020204" pitchFamily="34" charset="0"/>
              <a:buChar char="•"/>
            </a:pPr>
            <a:r>
              <a:rPr lang="zh-TW" altLang="en-US" sz="1600" dirty="0">
                <a:solidFill>
                  <a:schemeClr val="tx1"/>
                </a:solidFill>
              </a:rPr>
              <a:t>碰撞構圖：透過無人機搭配</a:t>
            </a:r>
            <a:r>
              <a:rPr lang="en-US" altLang="zh-TW" sz="1600" dirty="0">
                <a:solidFill>
                  <a:schemeClr val="tx1"/>
                </a:solidFill>
              </a:rPr>
              <a:t>Data From Sky</a:t>
            </a:r>
            <a:r>
              <a:rPr lang="zh-TW" altLang="en-US" sz="1600" dirty="0">
                <a:solidFill>
                  <a:schemeClr val="tx1"/>
                </a:solidFill>
              </a:rPr>
              <a:t>可快速做圖，規劃及工程單位可依據快速改善路口安全</a:t>
            </a:r>
            <a:endParaRPr lang="en-US" altLang="zh-TW" sz="1600" dirty="0">
              <a:solidFill>
                <a:schemeClr val="tx1"/>
              </a:solidFill>
            </a:endParaRPr>
          </a:p>
          <a:p>
            <a:pPr marL="742950" lvl="1" indent="-285750">
              <a:buFont typeface="Arial" panose="020B0604020202020204" pitchFamily="34" charset="0"/>
              <a:buChar char="•"/>
            </a:pPr>
            <a:r>
              <a:rPr lang="en-US" altLang="zh-TW" sz="1600" dirty="0">
                <a:solidFill>
                  <a:schemeClr val="tx1"/>
                </a:solidFill>
              </a:rPr>
              <a:t>TOD</a:t>
            </a:r>
            <a:r>
              <a:rPr lang="zh-TW" altLang="en-US" sz="1600" dirty="0">
                <a:solidFill>
                  <a:schemeClr val="tx1"/>
                </a:solidFill>
              </a:rPr>
              <a:t>評估：透過攝影機結合</a:t>
            </a:r>
            <a:r>
              <a:rPr lang="en-US" altLang="zh-TW" sz="1600" dirty="0">
                <a:solidFill>
                  <a:schemeClr val="tx1"/>
                </a:solidFill>
              </a:rPr>
              <a:t>Data From Sky</a:t>
            </a:r>
            <a:r>
              <a:rPr lang="zh-TW" altLang="en-US" sz="1600" dirty="0">
                <a:solidFill>
                  <a:schemeClr val="tx1"/>
                </a:solidFill>
              </a:rPr>
              <a:t>蒐集亭等延滯、停車時間資訊，可評估路口之號誌時制時相績效，作為改善依據</a:t>
            </a:r>
            <a:endParaRPr lang="en-US" altLang="zh-TW" sz="1600" dirty="0">
              <a:solidFill>
                <a:schemeClr val="tx1"/>
              </a:solidFill>
            </a:endParaRPr>
          </a:p>
          <a:p>
            <a:pPr marL="285750" indent="-285750">
              <a:buFont typeface="Arial" panose="020B0604020202020204" pitchFamily="34" charset="0"/>
              <a:buChar char="•"/>
            </a:pPr>
            <a:r>
              <a:rPr lang="zh-TW" altLang="en-US" dirty="0">
                <a:solidFill>
                  <a:schemeClr val="tx1"/>
                </a:solidFill>
              </a:rPr>
              <a:t>攝影機架設：</a:t>
            </a:r>
            <a:endParaRPr lang="en-US" altLang="zh-TW" dirty="0">
              <a:solidFill>
                <a:schemeClr val="tx1"/>
              </a:solidFill>
            </a:endParaRPr>
          </a:p>
          <a:p>
            <a:pPr marL="742950" lvl="1" indent="-285750">
              <a:buFont typeface="Arial" panose="020B0604020202020204" pitchFamily="34" charset="0"/>
              <a:buChar char="•"/>
            </a:pPr>
            <a:r>
              <a:rPr lang="zh-TW" altLang="en-US" sz="1600" dirty="0">
                <a:solidFill>
                  <a:schemeClr val="tx1"/>
                </a:solidFill>
              </a:rPr>
              <a:t>架設於號誌燈箱上照遠可能有遮蔽問題</a:t>
            </a:r>
            <a:endParaRPr lang="en-US" altLang="zh-TW" sz="1600" dirty="0">
              <a:solidFill>
                <a:schemeClr val="tx1"/>
              </a:solidFill>
            </a:endParaRPr>
          </a:p>
          <a:p>
            <a:pPr marL="742950" lvl="1" indent="-285750">
              <a:buFont typeface="Arial" panose="020B0604020202020204" pitchFamily="34" charset="0"/>
              <a:buChar char="•"/>
            </a:pPr>
            <a:r>
              <a:rPr lang="zh-TW" altLang="en-US" sz="1600" dirty="0">
                <a:solidFill>
                  <a:schemeClr val="tx1"/>
                </a:solidFill>
              </a:rPr>
              <a:t>架設角度無法執行安全分析，因需蒐集車輛速度、車間距、行人位置及軌跡行為，需架較高、角度較大拍攝</a:t>
            </a:r>
            <a:endParaRPr lang="en-US" altLang="zh-TW" sz="1600" dirty="0">
              <a:solidFill>
                <a:schemeClr val="tx1"/>
              </a:solidFill>
            </a:endParaRPr>
          </a:p>
          <a:p>
            <a:pPr marL="285750" indent="-285750">
              <a:buFont typeface="Arial" panose="020B0604020202020204" pitchFamily="34" charset="0"/>
              <a:buChar char="•"/>
            </a:pPr>
            <a:r>
              <a:rPr lang="zh-TW" altLang="en-US" dirty="0">
                <a:solidFill>
                  <a:schemeClr val="tx1"/>
                </a:solidFill>
              </a:rPr>
              <a:t>感測器選用：</a:t>
            </a:r>
            <a:endParaRPr lang="en-US" altLang="zh-TW" dirty="0">
              <a:solidFill>
                <a:schemeClr val="tx1"/>
              </a:solidFill>
            </a:endParaRPr>
          </a:p>
          <a:p>
            <a:pPr marL="742950" lvl="1" indent="-285750">
              <a:buFont typeface="Arial" panose="020B0604020202020204" pitchFamily="34" charset="0"/>
              <a:buChar char="•"/>
            </a:pPr>
            <a:r>
              <a:rPr lang="zh-TW" altLang="en-US" sz="1600" dirty="0">
                <a:solidFill>
                  <a:schemeClr val="tx1"/>
                </a:solidFill>
              </a:rPr>
              <a:t>採用</a:t>
            </a:r>
            <a:r>
              <a:rPr lang="en-US" altLang="zh-TW" sz="1600" dirty="0">
                <a:solidFill>
                  <a:schemeClr val="tx1"/>
                </a:solidFill>
              </a:rPr>
              <a:t>1080P</a:t>
            </a:r>
            <a:r>
              <a:rPr lang="zh-TW" altLang="en-US" sz="1600" dirty="0">
                <a:solidFill>
                  <a:schemeClr val="tx1"/>
                </a:solidFill>
              </a:rPr>
              <a:t>攝影機，可結合</a:t>
            </a:r>
            <a:r>
              <a:rPr lang="en-US" altLang="zh-TW" sz="1600" dirty="0">
                <a:solidFill>
                  <a:schemeClr val="tx1"/>
                </a:solidFill>
              </a:rPr>
              <a:t>Data From Sky</a:t>
            </a:r>
            <a:r>
              <a:rPr lang="zh-TW" altLang="en-US" sz="1600" dirty="0">
                <a:solidFill>
                  <a:schemeClr val="tx1"/>
                </a:solidFill>
              </a:rPr>
              <a:t>執行自動辨識</a:t>
            </a:r>
            <a:endParaRPr lang="en-US" altLang="zh-TW" sz="1600" dirty="0">
              <a:solidFill>
                <a:schemeClr val="tx1"/>
              </a:solidFill>
            </a:endParaRPr>
          </a:p>
          <a:p>
            <a:pPr marL="742950" lvl="1" indent="-285750">
              <a:buFont typeface="Arial" panose="020B0604020202020204" pitchFamily="34" charset="0"/>
              <a:buChar char="•"/>
            </a:pPr>
            <a:r>
              <a:rPr lang="en-US" altLang="zh-TW" sz="1600" dirty="0">
                <a:solidFill>
                  <a:schemeClr val="tx1"/>
                </a:solidFill>
              </a:rPr>
              <a:t>Data From Sky</a:t>
            </a:r>
            <a:r>
              <a:rPr lang="zh-TW" altLang="en-US" sz="1600" dirty="0">
                <a:solidFill>
                  <a:schemeClr val="tx1"/>
                </a:solidFill>
              </a:rPr>
              <a:t>可直接利用既有的</a:t>
            </a:r>
            <a:r>
              <a:rPr lang="en-US" altLang="zh-TW" sz="1600" dirty="0">
                <a:solidFill>
                  <a:schemeClr val="tx1"/>
                </a:solidFill>
              </a:rPr>
              <a:t>CCTV</a:t>
            </a:r>
            <a:r>
              <a:rPr lang="zh-TW" altLang="en-US" sz="1600" dirty="0">
                <a:solidFill>
                  <a:schemeClr val="tx1"/>
                </a:solidFill>
              </a:rPr>
              <a:t>影像資料做辨識</a:t>
            </a:r>
            <a:endParaRPr lang="en-US" altLang="zh-TW" sz="1600" dirty="0">
              <a:solidFill>
                <a:schemeClr val="tx1"/>
              </a:solidFill>
            </a:endParaRPr>
          </a:p>
          <a:p>
            <a:pPr marL="285750" indent="-285750">
              <a:buFont typeface="Arial" panose="020B0604020202020204" pitchFamily="34" charset="0"/>
              <a:buChar char="•"/>
            </a:pPr>
            <a:r>
              <a:rPr lang="zh-TW" altLang="en-US" dirty="0">
                <a:solidFill>
                  <a:schemeClr val="tx1"/>
                </a:solidFill>
              </a:rPr>
              <a:t>資料傳輸：建議採用有線連接，無線可能</a:t>
            </a:r>
            <a:r>
              <a:rPr lang="en-US" altLang="zh-TW" dirty="0">
                <a:solidFill>
                  <a:schemeClr val="tx1"/>
                </a:solidFill>
              </a:rPr>
              <a:t>lag</a:t>
            </a:r>
            <a:r>
              <a:rPr lang="zh-TW" altLang="en-US" dirty="0">
                <a:solidFill>
                  <a:schemeClr val="tx1"/>
                </a:solidFill>
              </a:rPr>
              <a:t>或不穩定影像影像，造成辨識不精確</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設備供電：無特別評論</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非號誌化路口設計：政府預算有限，目前較無具整體性且美觀之產品</a:t>
            </a:r>
            <a:endParaRPr lang="zh-TW" altLang="en-US" sz="2400" dirty="0"/>
          </a:p>
        </p:txBody>
      </p:sp>
    </p:spTree>
    <p:extLst>
      <p:ext uri="{BB962C8B-B14F-4D97-AF65-F5344CB8AC3E}">
        <p14:creationId xmlns:p14="http://schemas.microsoft.com/office/powerpoint/2010/main" val="3157260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A38D9-4AD1-AC05-E3A0-BC17FCAF714B}"/>
              </a:ext>
            </a:extLst>
          </p:cNvPr>
          <p:cNvSpPr>
            <a:spLocks noGrp="1"/>
          </p:cNvSpPr>
          <p:nvPr>
            <p:ph type="title"/>
          </p:nvPr>
        </p:nvSpPr>
        <p:spPr/>
        <p:txBody>
          <a:bodyPr/>
          <a:lstStyle/>
          <a:p>
            <a:r>
              <a:rPr lang="zh-TW" altLang="en-US" dirty="0"/>
              <a:t>訪談四：成大交管系 李威勳教授</a:t>
            </a:r>
          </a:p>
        </p:txBody>
      </p:sp>
      <p:sp>
        <p:nvSpPr>
          <p:cNvPr id="3" name="投影片編號版面配置區 2">
            <a:extLst>
              <a:ext uri="{FF2B5EF4-FFF2-40B4-BE49-F238E27FC236}">
                <a16:creationId xmlns:a16="http://schemas.microsoft.com/office/drawing/2014/main" id="{206567A7-0B5B-D607-1AE6-1D8B9BF849E9}"/>
              </a:ext>
            </a:extLst>
          </p:cNvPr>
          <p:cNvSpPr>
            <a:spLocks noGrp="1"/>
          </p:cNvSpPr>
          <p:nvPr>
            <p:ph type="sldNum" sz="quarter" idx="12"/>
          </p:nvPr>
        </p:nvSpPr>
        <p:spPr/>
        <p:txBody>
          <a:bodyPr/>
          <a:lstStyle/>
          <a:p>
            <a:pPr algn="ctr"/>
            <a:fld id="{6E290225-7458-4E5F-AFE5-E142CAAEBF37}" type="slidenum">
              <a:rPr lang="en-US" smtClean="0"/>
              <a:pPr algn="ctr"/>
              <a:t>75</a:t>
            </a:fld>
            <a:endParaRPr lang="en-US"/>
          </a:p>
        </p:txBody>
      </p:sp>
      <p:sp>
        <p:nvSpPr>
          <p:cNvPr id="11" name="Rectangle 1">
            <a:extLst>
              <a:ext uri="{FF2B5EF4-FFF2-40B4-BE49-F238E27FC236}">
                <a16:creationId xmlns:a16="http://schemas.microsoft.com/office/drawing/2014/main" id="{7FDD8C9F-BC7B-D8AC-F63F-4BF8C319631A}"/>
              </a:ext>
            </a:extLst>
          </p:cNvPr>
          <p:cNvSpPr>
            <a:spLocks noChangeArrowheads="1"/>
          </p:cNvSpPr>
          <p:nvPr/>
        </p:nvSpPr>
        <p:spPr bwMode="auto">
          <a:xfrm>
            <a:off x="8029576" y="570190"/>
            <a:ext cx="304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hlinkClick r:id="rId2"/>
              </a:rPr>
              <a:t>成大訪談紀錄240510.docx</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13" name="文字方塊 12">
            <a:extLst>
              <a:ext uri="{FF2B5EF4-FFF2-40B4-BE49-F238E27FC236}">
                <a16:creationId xmlns:a16="http://schemas.microsoft.com/office/drawing/2014/main" id="{6F0F0982-00B5-B62A-A3DD-2AB05A963216}"/>
              </a:ext>
            </a:extLst>
          </p:cNvPr>
          <p:cNvSpPr txBox="1"/>
          <p:nvPr/>
        </p:nvSpPr>
        <p:spPr>
          <a:xfrm>
            <a:off x="838199" y="1144588"/>
            <a:ext cx="10918373" cy="5078313"/>
          </a:xfrm>
          <a:prstGeom prst="rect">
            <a:avLst/>
          </a:prstGeom>
          <a:noFill/>
        </p:spPr>
        <p:txBody>
          <a:bodyPr wrap="square">
            <a:spAutoFit/>
          </a:bodyPr>
          <a:lstStyle/>
          <a:p>
            <a:pPr marL="285750" indent="-285750">
              <a:buFont typeface="Arial" panose="020B0604020202020204" pitchFamily="34" charset="0"/>
              <a:buChar char="•"/>
            </a:pPr>
            <a:r>
              <a:rPr lang="zh-TW" altLang="en-US" dirty="0">
                <a:solidFill>
                  <a:schemeClr val="tx1"/>
                </a:solidFill>
              </a:rPr>
              <a:t>市場：</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交通部編列</a:t>
            </a:r>
            <a:r>
              <a:rPr lang="en-US" altLang="zh-TW" dirty="0">
                <a:solidFill>
                  <a:schemeClr val="tx1"/>
                </a:solidFill>
              </a:rPr>
              <a:t>4</a:t>
            </a:r>
            <a:r>
              <a:rPr lang="zh-TW" altLang="en-US" dirty="0">
                <a:solidFill>
                  <a:schemeClr val="tx1"/>
                </a:solidFill>
              </a:rPr>
              <a:t>年</a:t>
            </a:r>
            <a:r>
              <a:rPr lang="en-US" altLang="zh-TW" dirty="0">
                <a:solidFill>
                  <a:schemeClr val="tx1"/>
                </a:solidFill>
              </a:rPr>
              <a:t>400</a:t>
            </a:r>
            <a:r>
              <a:rPr lang="zh-TW" altLang="en-US" dirty="0">
                <a:solidFill>
                  <a:schemeClr val="tx1"/>
                </a:solidFill>
              </a:rPr>
              <a:t>億改善道安，未來</a:t>
            </a:r>
            <a:r>
              <a:rPr lang="en-US" altLang="zh-TW" dirty="0">
                <a:solidFill>
                  <a:schemeClr val="tx1"/>
                </a:solidFill>
              </a:rPr>
              <a:t>ITS</a:t>
            </a:r>
            <a:r>
              <a:rPr lang="zh-TW" altLang="en-US" dirty="0">
                <a:solidFill>
                  <a:schemeClr val="tx1"/>
                </a:solidFill>
              </a:rPr>
              <a:t>相關應用市場機會多</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車聯網發展時機已成熟 </a:t>
            </a:r>
            <a:r>
              <a:rPr lang="en-US" altLang="zh-TW" dirty="0">
                <a:solidFill>
                  <a:schemeClr val="tx1"/>
                </a:solidFill>
              </a:rPr>
              <a:t>(</a:t>
            </a:r>
            <a:r>
              <a:rPr lang="zh-TW" altLang="en-US" dirty="0">
                <a:solidFill>
                  <a:schemeClr val="tx1"/>
                </a:solidFill>
              </a:rPr>
              <a:t>通訊及資料傳輸標準確立</a:t>
            </a:r>
            <a:r>
              <a:rPr lang="en-US" altLang="zh-TW" dirty="0">
                <a:solidFill>
                  <a:schemeClr val="tx1"/>
                </a:solidFill>
              </a:rPr>
              <a:t>)</a:t>
            </a:r>
            <a:r>
              <a:rPr lang="zh-TW" altLang="en-US" dirty="0">
                <a:solidFill>
                  <a:schemeClr val="tx1"/>
                </a:solidFill>
              </a:rPr>
              <a:t>，短期可望大規模導入市場</a:t>
            </a:r>
          </a:p>
          <a:p>
            <a:pPr marL="285750" indent="-285750">
              <a:buFont typeface="Arial" panose="020B0604020202020204" pitchFamily="34" charset="0"/>
              <a:buChar char="•"/>
            </a:pPr>
            <a:r>
              <a:rPr lang="zh-TW" altLang="en-US" dirty="0">
                <a:solidFill>
                  <a:schemeClr val="tx1"/>
                </a:solidFill>
              </a:rPr>
              <a:t>應用：</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適應性號誌有應用需求</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流量計算的資料多結合交通規劃應用</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攝影機架設：</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適應性號誌需拍攝停止線上游</a:t>
            </a:r>
            <a:r>
              <a:rPr lang="en-US" altLang="zh-TW" dirty="0">
                <a:solidFill>
                  <a:schemeClr val="tx1"/>
                </a:solidFill>
              </a:rPr>
              <a:t>100-200</a:t>
            </a:r>
            <a:r>
              <a:rPr lang="zh-TW" altLang="en-US" dirty="0">
                <a:solidFill>
                  <a:schemeClr val="tx1"/>
                </a:solidFill>
              </a:rPr>
              <a:t>米距離，以即時調變</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架設高度可能不足造成拍攝距離不足，一般流量計算需安裝</a:t>
            </a:r>
            <a:r>
              <a:rPr lang="en-US" altLang="zh-TW" dirty="0">
                <a:solidFill>
                  <a:schemeClr val="tx1"/>
                </a:solidFill>
              </a:rPr>
              <a:t>1.5</a:t>
            </a:r>
            <a:r>
              <a:rPr lang="zh-TW" altLang="en-US" dirty="0">
                <a:solidFill>
                  <a:schemeClr val="tx1"/>
                </a:solidFill>
              </a:rPr>
              <a:t>米延伸桿</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感測器選用：</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適應性號誌採用</a:t>
            </a:r>
            <a:r>
              <a:rPr lang="en-US" altLang="zh-TW" dirty="0">
                <a:solidFill>
                  <a:schemeClr val="tx1"/>
                </a:solidFill>
              </a:rPr>
              <a:t>720P</a:t>
            </a:r>
            <a:r>
              <a:rPr lang="zh-TW" altLang="en-US" dirty="0">
                <a:solidFill>
                  <a:schemeClr val="tx1"/>
                </a:solidFill>
              </a:rPr>
              <a:t>攝影機</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資料傳輸：</a:t>
            </a:r>
            <a:r>
              <a:rPr lang="en-US" altLang="zh-TW" dirty="0">
                <a:solidFill>
                  <a:schemeClr val="tx1"/>
                </a:solidFill>
              </a:rPr>
              <a:t>Wi-Fi</a:t>
            </a:r>
            <a:r>
              <a:rPr lang="zh-TW" altLang="en-US" dirty="0">
                <a:solidFill>
                  <a:schemeClr val="tx1"/>
                </a:solidFill>
              </a:rPr>
              <a:t>路口干擾多；</a:t>
            </a:r>
            <a:r>
              <a:rPr lang="en-US" altLang="zh-TW" dirty="0">
                <a:solidFill>
                  <a:schemeClr val="tx1"/>
                </a:solidFill>
              </a:rPr>
              <a:t>LORA</a:t>
            </a:r>
            <a:r>
              <a:rPr lang="zh-TW" altLang="en-US" dirty="0">
                <a:solidFill>
                  <a:schemeClr val="tx1"/>
                </a:solidFill>
              </a:rPr>
              <a:t>頻寬窄，兩者在路口導入會不穩定</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設備供電：建議從號誌控制器多拉一條線供電，接取號控器至號誌燈的電可能觸動保護機制且無預留纜線</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非號誌化路口設計：</a:t>
            </a:r>
            <a:endParaRPr lang="en-US" altLang="zh-TW" dirty="0">
              <a:solidFill>
                <a:schemeClr val="tx1"/>
              </a:solidFill>
            </a:endParaRPr>
          </a:p>
          <a:p>
            <a:pPr marL="742950" lvl="1" indent="-285750">
              <a:buFont typeface="Arial" panose="020B0604020202020204" pitchFamily="34" charset="0"/>
              <a:buChar char="•"/>
            </a:pPr>
            <a:r>
              <a:rPr lang="en-US" altLang="zh-TW" dirty="0">
                <a:solidFill>
                  <a:schemeClr val="tx1"/>
                </a:solidFill>
              </a:rPr>
              <a:t>AI</a:t>
            </a:r>
            <a:r>
              <a:rPr lang="zh-TW" altLang="en-US" dirty="0">
                <a:solidFill>
                  <a:schemeClr val="tx1"/>
                </a:solidFill>
              </a:rPr>
              <a:t>號誌方案類似既有閃紅、閃黃燈，用路人不會特別注意</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路口狀況多不易設計機制</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若以號誌設計法規限制多，</a:t>
            </a:r>
            <a:r>
              <a:rPr lang="en-US" altLang="zh-TW" dirty="0">
                <a:solidFill>
                  <a:schemeClr val="tx1"/>
                </a:solidFill>
              </a:rPr>
              <a:t>CMS</a:t>
            </a:r>
            <a:r>
              <a:rPr lang="zh-TW" altLang="en-US" dirty="0">
                <a:solidFill>
                  <a:schemeClr val="tx1"/>
                </a:solidFill>
              </a:rPr>
              <a:t>目前則在法規模糊地帶，且對用路人較新鮮</a:t>
            </a:r>
            <a:endParaRPr lang="zh-TW" altLang="en-US" dirty="0"/>
          </a:p>
        </p:txBody>
      </p:sp>
    </p:spTree>
    <p:extLst>
      <p:ext uri="{BB962C8B-B14F-4D97-AF65-F5344CB8AC3E}">
        <p14:creationId xmlns:p14="http://schemas.microsoft.com/office/powerpoint/2010/main" val="4201612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14A0B-A57D-D4CD-A242-73AA172341C3}"/>
              </a:ext>
            </a:extLst>
          </p:cNvPr>
          <p:cNvSpPr>
            <a:spLocks noGrp="1"/>
          </p:cNvSpPr>
          <p:nvPr>
            <p:ph type="title"/>
          </p:nvPr>
        </p:nvSpPr>
        <p:spPr/>
        <p:txBody>
          <a:bodyPr/>
          <a:lstStyle/>
          <a:p>
            <a:r>
              <a:rPr lang="zh-TW" altLang="en-US" dirty="0"/>
              <a:t>英研智能：</a:t>
            </a:r>
          </a:p>
        </p:txBody>
      </p:sp>
      <p:sp>
        <p:nvSpPr>
          <p:cNvPr id="3" name="投影片編號版面配置區 2">
            <a:extLst>
              <a:ext uri="{FF2B5EF4-FFF2-40B4-BE49-F238E27FC236}">
                <a16:creationId xmlns:a16="http://schemas.microsoft.com/office/drawing/2014/main" id="{B5242FBD-49D5-5EC4-E455-AA41BF297183}"/>
              </a:ext>
            </a:extLst>
          </p:cNvPr>
          <p:cNvSpPr>
            <a:spLocks noGrp="1"/>
          </p:cNvSpPr>
          <p:nvPr>
            <p:ph type="sldNum" sz="quarter" idx="12"/>
          </p:nvPr>
        </p:nvSpPr>
        <p:spPr/>
        <p:txBody>
          <a:bodyPr/>
          <a:lstStyle/>
          <a:p>
            <a:pPr algn="ctr"/>
            <a:fld id="{6E290225-7458-4E5F-AFE5-E142CAAEBF37}" type="slidenum">
              <a:rPr lang="en-US" smtClean="0"/>
              <a:pPr algn="ctr"/>
              <a:t>76</a:t>
            </a:fld>
            <a:endParaRPr lang="en-US"/>
          </a:p>
        </p:txBody>
      </p:sp>
      <p:sp>
        <p:nvSpPr>
          <p:cNvPr id="4" name="內容版面配置區 3">
            <a:extLst>
              <a:ext uri="{FF2B5EF4-FFF2-40B4-BE49-F238E27FC236}">
                <a16:creationId xmlns:a16="http://schemas.microsoft.com/office/drawing/2014/main" id="{92A0A0EF-B02D-539A-4936-70857630848F}"/>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zh-TW" altLang="en-US" dirty="0">
                <a:solidFill>
                  <a:schemeClr val="tx1"/>
                </a:solidFill>
              </a:rPr>
              <a:t>市場：</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國內需求高，英研智能於台北、桃園、台中、高雄已有多處建置案例，單台北即有</a:t>
            </a:r>
            <a:r>
              <a:rPr lang="en-US" altLang="zh-TW" dirty="0">
                <a:solidFill>
                  <a:schemeClr val="tx1"/>
                </a:solidFill>
              </a:rPr>
              <a:t>200+</a:t>
            </a:r>
            <a:r>
              <a:rPr lang="zh-TW" altLang="en-US" dirty="0">
                <a:solidFill>
                  <a:schemeClr val="tx1"/>
                </a:solidFill>
              </a:rPr>
              <a:t>路口採用其影像辨識方案</a:t>
            </a:r>
          </a:p>
          <a:p>
            <a:pPr marL="285750" indent="-285750">
              <a:buFont typeface="Arial" panose="020B0604020202020204" pitchFamily="34" charset="0"/>
              <a:buChar char="•"/>
            </a:pPr>
            <a:r>
              <a:rPr lang="zh-TW" altLang="en-US" dirty="0">
                <a:solidFill>
                  <a:schemeClr val="tx1"/>
                </a:solidFill>
              </a:rPr>
              <a:t>應用：</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車流、人流計算、車速偵測、壅塞偵測、事故偵測、科技執法 </a:t>
            </a:r>
            <a:r>
              <a:rPr lang="en-US" altLang="zh-TW" dirty="0">
                <a:solidFill>
                  <a:schemeClr val="tx1"/>
                </a:solidFill>
              </a:rPr>
              <a:t>(</a:t>
            </a:r>
            <a:r>
              <a:rPr lang="zh-TW" altLang="en-US" dirty="0">
                <a:solidFill>
                  <a:schemeClr val="tx1"/>
                </a:solidFill>
              </a:rPr>
              <a:t>採用英研</a:t>
            </a:r>
            <a:r>
              <a:rPr lang="en-US" altLang="zh-TW" dirty="0">
                <a:solidFill>
                  <a:schemeClr val="tx1"/>
                </a:solidFill>
              </a:rPr>
              <a:t>Nvidia IPC+</a:t>
            </a:r>
            <a:r>
              <a:rPr lang="zh-TW" altLang="en-US" dirty="0">
                <a:solidFill>
                  <a:schemeClr val="tx1"/>
                </a:solidFill>
              </a:rPr>
              <a:t>演算法</a:t>
            </a:r>
            <a:r>
              <a:rPr lang="en-US" altLang="zh-TW" dirty="0">
                <a:solidFill>
                  <a:schemeClr val="tx1"/>
                </a:solidFill>
              </a:rPr>
              <a:t>)</a:t>
            </a:r>
          </a:p>
          <a:p>
            <a:pPr marL="742950" lvl="1" indent="-285750">
              <a:buFont typeface="Arial" panose="020B0604020202020204" pitchFamily="34" charset="0"/>
              <a:buChar char="•"/>
            </a:pPr>
            <a:r>
              <a:rPr lang="zh-TW" altLang="en-US" dirty="0">
                <a:solidFill>
                  <a:schemeClr val="tx1"/>
                </a:solidFill>
              </a:rPr>
              <a:t>動態號誌及適應性號誌</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車聯網 </a:t>
            </a:r>
            <a:r>
              <a:rPr lang="en-US" altLang="zh-TW" dirty="0">
                <a:solidFill>
                  <a:schemeClr val="tx1"/>
                </a:solidFill>
              </a:rPr>
              <a:t>&amp;</a:t>
            </a:r>
            <a:r>
              <a:rPr lang="zh-TW" altLang="en-US" dirty="0">
                <a:solidFill>
                  <a:schemeClr val="tx1"/>
                </a:solidFill>
              </a:rPr>
              <a:t> 自駕車應用：</a:t>
            </a:r>
            <a:r>
              <a:rPr lang="en-US" altLang="zh-TW" dirty="0">
                <a:solidFill>
                  <a:schemeClr val="tx1"/>
                </a:solidFill>
              </a:rPr>
              <a:t>MQTT</a:t>
            </a:r>
            <a:r>
              <a:rPr lang="zh-TW" altLang="en-US" dirty="0">
                <a:solidFill>
                  <a:schemeClr val="tx1"/>
                </a:solidFill>
              </a:rPr>
              <a:t>播送即時偵測超速資訊予自駕車、輕軌即時偵測資訊溝通 </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攝影機架設：</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架設於近端號誌桿順著車流方向拍攝，可同時進行流量計算及科技執法</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感測器選用：</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英研搭配攝影機多為</a:t>
            </a:r>
            <a:r>
              <a:rPr lang="en-US" altLang="zh-TW" dirty="0">
                <a:solidFill>
                  <a:schemeClr val="tx1"/>
                </a:solidFill>
              </a:rPr>
              <a:t>2MP</a:t>
            </a:r>
            <a:r>
              <a:rPr lang="zh-TW" altLang="en-US" dirty="0">
                <a:solidFill>
                  <a:schemeClr val="tx1"/>
                </a:solidFill>
              </a:rPr>
              <a:t>、可變焦段 </a:t>
            </a:r>
            <a:r>
              <a:rPr lang="en-US" altLang="zh-TW" dirty="0">
                <a:solidFill>
                  <a:schemeClr val="tx1"/>
                </a:solidFill>
              </a:rPr>
              <a:t>(2.8-12 mm)</a:t>
            </a:r>
            <a:r>
              <a:rPr lang="zh-TW" altLang="en-US" dirty="0">
                <a:solidFill>
                  <a:schemeClr val="tx1"/>
                </a:solidFill>
              </a:rPr>
              <a:t>攝影機 </a:t>
            </a:r>
            <a:r>
              <a:rPr lang="en-US" altLang="zh-TW" dirty="0">
                <a:solidFill>
                  <a:schemeClr val="tx1"/>
                </a:solidFill>
              </a:rPr>
              <a:t>(</a:t>
            </a:r>
            <a:r>
              <a:rPr lang="zh-TW" altLang="en-US" dirty="0">
                <a:solidFill>
                  <a:schemeClr val="tx1"/>
                </a:solidFill>
              </a:rPr>
              <a:t>官網資訊</a:t>
            </a:r>
            <a:r>
              <a:rPr lang="en-US" altLang="zh-TW" dirty="0">
                <a:solidFill>
                  <a:schemeClr val="tx1"/>
                </a:solidFill>
              </a:rPr>
              <a:t>)</a:t>
            </a:r>
          </a:p>
          <a:p>
            <a:pPr marL="285750" indent="-285750">
              <a:buFont typeface="Arial" panose="020B0604020202020204" pitchFamily="34" charset="0"/>
              <a:buChar char="•"/>
            </a:pPr>
            <a:r>
              <a:rPr lang="zh-TW" altLang="en-US" dirty="0">
                <a:solidFill>
                  <a:schemeClr val="tx1"/>
                </a:solidFill>
              </a:rPr>
              <a:t>資料傳輸：多採用實體網路連接，部分採</a:t>
            </a:r>
            <a:r>
              <a:rPr lang="en-US" altLang="zh-TW" dirty="0">
                <a:solidFill>
                  <a:schemeClr val="tx1"/>
                </a:solidFill>
              </a:rPr>
              <a:t>4G</a:t>
            </a:r>
          </a:p>
          <a:p>
            <a:pPr marL="285750" indent="-285750">
              <a:buFont typeface="Arial" panose="020B0604020202020204" pitchFamily="34" charset="0"/>
              <a:buChar char="•"/>
            </a:pPr>
            <a:r>
              <a:rPr lang="zh-TW" altLang="en-US" dirty="0">
                <a:solidFill>
                  <a:schemeClr val="tx1"/>
                </a:solidFill>
              </a:rPr>
              <a:t>設備供電：</a:t>
            </a:r>
            <a:r>
              <a:rPr lang="en-US" altLang="zh-TW" dirty="0">
                <a:solidFill>
                  <a:schemeClr val="tx1"/>
                </a:solidFill>
              </a:rPr>
              <a:t>PoE PD</a:t>
            </a:r>
            <a:r>
              <a:rPr lang="zh-TW" altLang="en-US" dirty="0">
                <a:solidFill>
                  <a:schemeClr val="tx1"/>
                </a:solidFill>
              </a:rPr>
              <a:t> </a:t>
            </a:r>
            <a:r>
              <a:rPr lang="en-US" altLang="zh-TW" dirty="0">
                <a:solidFill>
                  <a:schemeClr val="tx1"/>
                </a:solidFill>
              </a:rPr>
              <a:t>(DC</a:t>
            </a:r>
            <a:r>
              <a:rPr lang="zh-TW" altLang="en-US" dirty="0">
                <a:solidFill>
                  <a:schemeClr val="tx1"/>
                </a:solidFill>
              </a:rPr>
              <a:t>：</a:t>
            </a:r>
            <a:r>
              <a:rPr lang="en-US" altLang="zh-TW" dirty="0">
                <a:solidFill>
                  <a:schemeClr val="tx1"/>
                </a:solidFill>
              </a:rPr>
              <a:t>12V/6A)</a:t>
            </a:r>
            <a:r>
              <a:rPr lang="zh-TW" altLang="en-US" dirty="0">
                <a:solidFill>
                  <a:schemeClr val="tx1"/>
                </a:solidFill>
              </a:rPr>
              <a:t> </a:t>
            </a:r>
            <a:r>
              <a:rPr lang="en-US" altLang="zh-TW" dirty="0">
                <a:solidFill>
                  <a:schemeClr val="tx1"/>
                </a:solidFill>
              </a:rPr>
              <a:t>(</a:t>
            </a:r>
            <a:r>
              <a:rPr lang="zh-TW" altLang="en-US" dirty="0">
                <a:solidFill>
                  <a:schemeClr val="tx1"/>
                </a:solidFill>
              </a:rPr>
              <a:t>官網資訊</a:t>
            </a:r>
            <a:r>
              <a:rPr lang="en-US" altLang="zh-TW" dirty="0">
                <a:solidFill>
                  <a:schemeClr val="tx1"/>
                </a:solidFill>
              </a:rPr>
              <a:t>)</a:t>
            </a:r>
          </a:p>
          <a:p>
            <a:pPr marL="285750" indent="-285750">
              <a:buFont typeface="Arial" panose="020B0604020202020204" pitchFamily="34" charset="0"/>
              <a:buChar char="•"/>
            </a:pPr>
            <a:r>
              <a:rPr lang="zh-TW" altLang="en-US" dirty="0">
                <a:solidFill>
                  <a:schemeClr val="tx1"/>
                </a:solidFill>
              </a:rPr>
              <a:t>非號誌化路口設計：</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未特別評論</a:t>
            </a:r>
            <a:endParaRPr lang="zh-TW" altLang="en-US" dirty="0"/>
          </a:p>
        </p:txBody>
      </p:sp>
      <p:sp>
        <p:nvSpPr>
          <p:cNvPr id="9" name="Rectangle 1">
            <a:extLst>
              <a:ext uri="{FF2B5EF4-FFF2-40B4-BE49-F238E27FC236}">
                <a16:creationId xmlns:a16="http://schemas.microsoft.com/office/drawing/2014/main" id="{CA7FFF23-7AAB-D12C-5216-767DCCFAABA8}"/>
              </a:ext>
            </a:extLst>
          </p:cNvPr>
          <p:cNvSpPr>
            <a:spLocks noChangeArrowheads="1"/>
          </p:cNvSpPr>
          <p:nvPr/>
        </p:nvSpPr>
        <p:spPr bwMode="auto">
          <a:xfrm>
            <a:off x="6803571" y="570190"/>
            <a:ext cx="34398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hlinkClick r:id="rId2"/>
              </a:rPr>
              <a:t>0515(三)英研智能訪談.docx</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7947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76D6F7-F19A-0FC2-0BF6-4FEF0374D7BE}"/>
              </a:ext>
            </a:extLst>
          </p:cNvPr>
          <p:cNvSpPr>
            <a:spLocks noGrp="1"/>
          </p:cNvSpPr>
          <p:nvPr>
            <p:ph type="title"/>
          </p:nvPr>
        </p:nvSpPr>
        <p:spPr/>
        <p:txBody>
          <a:bodyPr/>
          <a:lstStyle/>
          <a:p>
            <a:r>
              <a:rPr lang="en-US" altLang="zh-TW" dirty="0"/>
              <a:t>Summary of Interview</a:t>
            </a:r>
            <a:endParaRPr lang="zh-TW" altLang="en-US" dirty="0"/>
          </a:p>
        </p:txBody>
      </p:sp>
      <p:sp>
        <p:nvSpPr>
          <p:cNvPr id="3" name="投影片編號版面配置區 2">
            <a:extLst>
              <a:ext uri="{FF2B5EF4-FFF2-40B4-BE49-F238E27FC236}">
                <a16:creationId xmlns:a16="http://schemas.microsoft.com/office/drawing/2014/main" id="{937EDAC4-6014-C21F-28A7-230F8F09793C}"/>
              </a:ext>
            </a:extLst>
          </p:cNvPr>
          <p:cNvSpPr>
            <a:spLocks noGrp="1"/>
          </p:cNvSpPr>
          <p:nvPr>
            <p:ph type="sldNum" sz="quarter" idx="12"/>
          </p:nvPr>
        </p:nvSpPr>
        <p:spPr/>
        <p:txBody>
          <a:bodyPr/>
          <a:lstStyle/>
          <a:p>
            <a:pPr algn="ctr"/>
            <a:fld id="{6E290225-7458-4E5F-AFE5-E142CAAEBF37}" type="slidenum">
              <a:rPr lang="en-US" smtClean="0"/>
              <a:pPr algn="ctr"/>
              <a:t>77</a:t>
            </a:fld>
            <a:endParaRPr lang="en-US"/>
          </a:p>
        </p:txBody>
      </p:sp>
      <p:graphicFrame>
        <p:nvGraphicFramePr>
          <p:cNvPr id="5" name="表格 4">
            <a:extLst>
              <a:ext uri="{FF2B5EF4-FFF2-40B4-BE49-F238E27FC236}">
                <a16:creationId xmlns:a16="http://schemas.microsoft.com/office/drawing/2014/main" id="{FA017FFB-F538-F1B0-BA76-D479761A0F91}"/>
              </a:ext>
            </a:extLst>
          </p:cNvPr>
          <p:cNvGraphicFramePr>
            <a:graphicFrameLocks noGrp="1"/>
          </p:cNvGraphicFramePr>
          <p:nvPr>
            <p:extLst>
              <p:ext uri="{D42A27DB-BD31-4B8C-83A1-F6EECF244321}">
                <p14:modId xmlns:p14="http://schemas.microsoft.com/office/powerpoint/2010/main" val="2239069064"/>
              </p:ext>
            </p:extLst>
          </p:nvPr>
        </p:nvGraphicFramePr>
        <p:xfrm>
          <a:off x="838199" y="1144588"/>
          <a:ext cx="11223172" cy="4693920"/>
        </p:xfrm>
        <a:graphic>
          <a:graphicData uri="http://schemas.openxmlformats.org/drawingml/2006/table">
            <a:tbl>
              <a:tblPr firstRow="1" bandRow="1">
                <a:tableStyleId>{5C22544A-7EE6-4342-B048-85BDC9FD1C3A}</a:tableStyleId>
              </a:tblPr>
              <a:tblGrid>
                <a:gridCol w="692468">
                  <a:extLst>
                    <a:ext uri="{9D8B030D-6E8A-4147-A177-3AD203B41FA5}">
                      <a16:colId xmlns:a16="http://schemas.microsoft.com/office/drawing/2014/main" val="3387435871"/>
                    </a:ext>
                  </a:extLst>
                </a:gridCol>
                <a:gridCol w="1337661">
                  <a:extLst>
                    <a:ext uri="{9D8B030D-6E8A-4147-A177-3AD203B41FA5}">
                      <a16:colId xmlns:a16="http://schemas.microsoft.com/office/drawing/2014/main" val="2929851549"/>
                    </a:ext>
                  </a:extLst>
                </a:gridCol>
                <a:gridCol w="1448118">
                  <a:extLst>
                    <a:ext uri="{9D8B030D-6E8A-4147-A177-3AD203B41FA5}">
                      <a16:colId xmlns:a16="http://schemas.microsoft.com/office/drawing/2014/main" val="1649888818"/>
                    </a:ext>
                  </a:extLst>
                </a:gridCol>
                <a:gridCol w="3227354">
                  <a:extLst>
                    <a:ext uri="{9D8B030D-6E8A-4147-A177-3AD203B41FA5}">
                      <a16:colId xmlns:a16="http://schemas.microsoft.com/office/drawing/2014/main" val="171423467"/>
                    </a:ext>
                  </a:extLst>
                </a:gridCol>
                <a:gridCol w="1273629">
                  <a:extLst>
                    <a:ext uri="{9D8B030D-6E8A-4147-A177-3AD203B41FA5}">
                      <a16:colId xmlns:a16="http://schemas.microsoft.com/office/drawing/2014/main" val="1458636549"/>
                    </a:ext>
                  </a:extLst>
                </a:gridCol>
                <a:gridCol w="1055914">
                  <a:extLst>
                    <a:ext uri="{9D8B030D-6E8A-4147-A177-3AD203B41FA5}">
                      <a16:colId xmlns:a16="http://schemas.microsoft.com/office/drawing/2014/main" val="3554367550"/>
                    </a:ext>
                  </a:extLst>
                </a:gridCol>
                <a:gridCol w="1121228">
                  <a:extLst>
                    <a:ext uri="{9D8B030D-6E8A-4147-A177-3AD203B41FA5}">
                      <a16:colId xmlns:a16="http://schemas.microsoft.com/office/drawing/2014/main" val="974963131"/>
                    </a:ext>
                  </a:extLst>
                </a:gridCol>
                <a:gridCol w="1066800">
                  <a:extLst>
                    <a:ext uri="{9D8B030D-6E8A-4147-A177-3AD203B41FA5}">
                      <a16:colId xmlns:a16="http://schemas.microsoft.com/office/drawing/2014/main" val="1767052487"/>
                    </a:ext>
                  </a:extLst>
                </a:gridCol>
              </a:tblGrid>
              <a:tr h="370840">
                <a:tc>
                  <a:txBody>
                    <a:bodyPr/>
                    <a:lstStyle/>
                    <a:p>
                      <a:endParaRPr lang="zh-TW" altLang="en-US" sz="1600" dirty="0"/>
                    </a:p>
                  </a:txBody>
                  <a:tcPr/>
                </a:tc>
                <a:tc>
                  <a:txBody>
                    <a:bodyPr/>
                    <a:lstStyle/>
                    <a:p>
                      <a:r>
                        <a:rPr lang="zh-TW" altLang="en-US" sz="1600" dirty="0"/>
                        <a:t>市場</a:t>
                      </a:r>
                    </a:p>
                  </a:txBody>
                  <a:tcPr/>
                </a:tc>
                <a:tc>
                  <a:txBody>
                    <a:bodyPr/>
                    <a:lstStyle/>
                    <a:p>
                      <a:r>
                        <a:rPr lang="zh-TW" altLang="en-US" sz="1600" dirty="0"/>
                        <a:t>應用建議</a:t>
                      </a:r>
                    </a:p>
                  </a:txBody>
                  <a:tcPr/>
                </a:tc>
                <a:tc>
                  <a:txBody>
                    <a:bodyPr/>
                    <a:lstStyle/>
                    <a:p>
                      <a:r>
                        <a:rPr lang="zh-TW" altLang="en-US" sz="1600" dirty="0"/>
                        <a:t>攝影機架設</a:t>
                      </a:r>
                    </a:p>
                  </a:txBody>
                  <a:tcPr/>
                </a:tc>
                <a:tc>
                  <a:txBody>
                    <a:bodyPr/>
                    <a:lstStyle/>
                    <a:p>
                      <a:r>
                        <a:rPr lang="zh-TW" altLang="en-US" sz="1600" dirty="0"/>
                        <a:t>感測器選用</a:t>
                      </a:r>
                    </a:p>
                  </a:txBody>
                  <a:tcPr/>
                </a:tc>
                <a:tc>
                  <a:txBody>
                    <a:bodyPr/>
                    <a:lstStyle/>
                    <a:p>
                      <a:r>
                        <a:rPr lang="zh-TW" altLang="en-US" sz="1600" dirty="0"/>
                        <a:t>資料傳輸</a:t>
                      </a:r>
                    </a:p>
                  </a:txBody>
                  <a:tcPr/>
                </a:tc>
                <a:tc>
                  <a:txBody>
                    <a:bodyPr/>
                    <a:lstStyle/>
                    <a:p>
                      <a:r>
                        <a:rPr lang="zh-TW" altLang="en-US" sz="1600" dirty="0"/>
                        <a:t>設備供電</a:t>
                      </a:r>
                    </a:p>
                  </a:txBody>
                  <a:tcPr/>
                </a:tc>
                <a:tc>
                  <a:txBody>
                    <a:bodyPr/>
                    <a:lstStyle/>
                    <a:p>
                      <a:r>
                        <a:rPr lang="zh-TW" altLang="en-US" sz="1600" dirty="0"/>
                        <a:t>非號誌路口設計</a:t>
                      </a:r>
                    </a:p>
                  </a:txBody>
                  <a:tcPr/>
                </a:tc>
                <a:extLst>
                  <a:ext uri="{0D108BD9-81ED-4DB2-BD59-A6C34878D82A}">
                    <a16:rowId xmlns:a16="http://schemas.microsoft.com/office/drawing/2014/main" val="2510367544"/>
                  </a:ext>
                </a:extLst>
              </a:tr>
              <a:tr h="370840">
                <a:tc>
                  <a:txBody>
                    <a:bodyPr/>
                    <a:lstStyle/>
                    <a:p>
                      <a:r>
                        <a:rPr lang="zh-TW" altLang="en-US" sz="1600" dirty="0"/>
                        <a:t>鼎漢</a:t>
                      </a:r>
                    </a:p>
                  </a:txBody>
                  <a:tcPr/>
                </a:tc>
                <a:tc>
                  <a:txBody>
                    <a:bodyPr/>
                    <a:lstStyle/>
                    <a:p>
                      <a:r>
                        <a:rPr lang="zh-TW" altLang="en-US" sz="1600" dirty="0"/>
                        <a:t>號誌燈故障偵測有既有需求</a:t>
                      </a:r>
                    </a:p>
                  </a:txBody>
                  <a:tcPr/>
                </a:tc>
                <a:tc>
                  <a:txBody>
                    <a:bodyPr/>
                    <a:lstStyle/>
                    <a:p>
                      <a:r>
                        <a:rPr lang="zh-TW" altLang="en-US" sz="1600" dirty="0"/>
                        <a:t>行人偵測</a:t>
                      </a:r>
                    </a:p>
                  </a:txBody>
                  <a:tcPr/>
                </a:tc>
                <a:tc>
                  <a:txBody>
                    <a:bodyPr/>
                    <a:lstStyle/>
                    <a:p>
                      <a:pPr marL="285750" indent="-285750">
                        <a:buFont typeface="Arial" panose="020B0604020202020204" pitchFamily="34" charset="0"/>
                        <a:buChar char="•"/>
                      </a:pPr>
                      <a:r>
                        <a:rPr lang="zh-TW" altLang="en-US" sz="1600" dirty="0"/>
                        <a:t>號誌燈箱高度可能不足</a:t>
                      </a:r>
                      <a:endParaRPr lang="en-US" altLang="zh-TW" sz="1600" dirty="0"/>
                    </a:p>
                    <a:p>
                      <a:pPr marL="285750" indent="-285750">
                        <a:buFont typeface="Arial" panose="020B0604020202020204" pitchFamily="34" charset="0"/>
                        <a:buChar char="•"/>
                      </a:pPr>
                      <a:r>
                        <a:rPr lang="zh-TW" altLang="en-US" sz="1600" dirty="0"/>
                        <a:t>位置不一定正對車流</a:t>
                      </a:r>
                      <a:endParaRPr lang="en-US" altLang="zh-TW" sz="1600" dirty="0"/>
                    </a:p>
                    <a:p>
                      <a:pPr marL="285750" indent="-285750">
                        <a:buFont typeface="Arial" panose="020B0604020202020204" pitchFamily="34" charset="0"/>
                        <a:buChar char="•"/>
                      </a:pPr>
                      <a:r>
                        <a:rPr lang="zh-TW" altLang="en-US" sz="1600" dirty="0"/>
                        <a:t>號誌燈光可能影響辨識</a:t>
                      </a:r>
                      <a:endParaRPr lang="en-US" altLang="zh-TW" sz="1600" dirty="0"/>
                    </a:p>
                  </a:txBody>
                  <a:tcPr/>
                </a:tc>
                <a:tc>
                  <a:txBody>
                    <a:bodyPr/>
                    <a:lstStyle/>
                    <a:p>
                      <a:r>
                        <a:rPr lang="zh-TW" altLang="en-US" sz="1600" dirty="0"/>
                        <a:t>無評論</a:t>
                      </a:r>
                    </a:p>
                  </a:txBody>
                  <a:tcPr/>
                </a:tc>
                <a:tc>
                  <a:txBody>
                    <a:bodyPr/>
                    <a:lstStyle/>
                    <a:p>
                      <a:r>
                        <a:rPr lang="en-US" altLang="zh-TW" sz="1600" dirty="0"/>
                        <a:t>Wi-Fi</a:t>
                      </a:r>
                      <a:r>
                        <a:rPr lang="zh-TW" altLang="en-US" sz="1600" dirty="0"/>
                        <a:t>傳輸穩定性不佳</a:t>
                      </a:r>
                    </a:p>
                  </a:txBody>
                  <a:tcPr/>
                </a:tc>
                <a:tc>
                  <a:txBody>
                    <a:bodyPr/>
                    <a:lstStyle/>
                    <a:p>
                      <a:r>
                        <a:rPr lang="zh-TW" altLang="en-US" sz="1600" dirty="0"/>
                        <a:t>偷電方式有風險</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無評論</a:t>
                      </a:r>
                    </a:p>
                    <a:p>
                      <a:endParaRPr lang="zh-TW" altLang="en-US" sz="1600" dirty="0"/>
                    </a:p>
                  </a:txBody>
                  <a:tcPr/>
                </a:tc>
                <a:extLst>
                  <a:ext uri="{0D108BD9-81ED-4DB2-BD59-A6C34878D82A}">
                    <a16:rowId xmlns:a16="http://schemas.microsoft.com/office/drawing/2014/main" val="1337702543"/>
                  </a:ext>
                </a:extLst>
              </a:tr>
              <a:tr h="370840">
                <a:tc>
                  <a:txBody>
                    <a:bodyPr/>
                    <a:lstStyle/>
                    <a:p>
                      <a:r>
                        <a:rPr lang="zh-TW" altLang="en-US" sz="1600" dirty="0"/>
                        <a:t>進昇</a:t>
                      </a:r>
                    </a:p>
                  </a:txBody>
                  <a:tcPr/>
                </a:tc>
                <a:tc>
                  <a:txBody>
                    <a:bodyPr/>
                    <a:lstStyle/>
                    <a:p>
                      <a:r>
                        <a:rPr lang="zh-TW" altLang="en-US" sz="1600" dirty="0"/>
                        <a:t>科技執法有需求</a:t>
                      </a:r>
                    </a:p>
                  </a:txBody>
                  <a:tcPr/>
                </a:tc>
                <a:tc>
                  <a:txBody>
                    <a:bodyPr/>
                    <a:lstStyle/>
                    <a:p>
                      <a:r>
                        <a:rPr lang="zh-TW" altLang="en-US" sz="1600" dirty="0"/>
                        <a:t>適應性號誌</a:t>
                      </a:r>
                    </a:p>
                  </a:txBody>
                  <a:tcPr/>
                </a:tc>
                <a:tc>
                  <a:txBody>
                    <a:bodyPr/>
                    <a:lstStyle/>
                    <a:p>
                      <a:pPr marL="285750" indent="-285750">
                        <a:buFont typeface="Arial" panose="020B0604020202020204" pitchFamily="34" charset="0"/>
                        <a:buChar char="•"/>
                      </a:pPr>
                      <a:r>
                        <a:rPr lang="zh-TW" altLang="en-US" sz="1600" dirty="0"/>
                        <a:t>號誌燈箱高度應該足夠</a:t>
                      </a:r>
                      <a:endParaRPr lang="en-US" altLang="zh-TW" sz="1600" dirty="0"/>
                    </a:p>
                    <a:p>
                      <a:pPr marL="285750" indent="-285750">
                        <a:buFont typeface="Arial" panose="020B0604020202020204" pitchFamily="34" charset="0"/>
                        <a:buChar char="•"/>
                      </a:pPr>
                      <a:r>
                        <a:rPr lang="zh-TW" altLang="en-US" sz="1600" dirty="0"/>
                        <a:t>位置若正對車流為理想位置</a:t>
                      </a:r>
                      <a:endParaRPr lang="en-US" altLang="zh-TW" sz="1600" dirty="0"/>
                    </a:p>
                    <a:p>
                      <a:pPr marL="285750" indent="-285750">
                        <a:buFont typeface="Arial" panose="020B0604020202020204" pitchFamily="34" charset="0"/>
                        <a:buChar char="•"/>
                      </a:pPr>
                      <a:r>
                        <a:rPr lang="zh-TW" altLang="en-US" sz="1600" dirty="0"/>
                        <a:t>感測距離建議停止線上游</a:t>
                      </a:r>
                      <a:r>
                        <a:rPr lang="en-US" altLang="zh-TW" sz="1600" dirty="0"/>
                        <a:t>70</a:t>
                      </a:r>
                      <a:r>
                        <a:rPr lang="zh-TW" altLang="en-US" sz="1600" dirty="0"/>
                        <a:t>米</a:t>
                      </a:r>
                      <a:endParaRPr lang="en-US" altLang="zh-TW" sz="1600" dirty="0"/>
                    </a:p>
                  </a:txBody>
                  <a:tcPr/>
                </a:tc>
                <a:tc>
                  <a:txBody>
                    <a:bodyPr/>
                    <a:lstStyle/>
                    <a:p>
                      <a:r>
                        <a:rPr lang="en-US" altLang="zh-TW" sz="1600" dirty="0"/>
                        <a:t>1080P</a:t>
                      </a:r>
                      <a:r>
                        <a:rPr lang="zh-TW" altLang="en-US" sz="1600" dirty="0"/>
                        <a:t>攝影機、毫米波雷達</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無評論</a:t>
                      </a:r>
                    </a:p>
                  </a:txBody>
                  <a:tcPr/>
                </a:tc>
                <a:tc>
                  <a:txBody>
                    <a:bodyPr/>
                    <a:lstStyle/>
                    <a:p>
                      <a:r>
                        <a:rPr lang="zh-TW" altLang="en-US" sz="1600" dirty="0"/>
                        <a:t>偷電方式可行</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無評論</a:t>
                      </a:r>
                    </a:p>
                    <a:p>
                      <a:endParaRPr lang="zh-TW" altLang="en-US" sz="1600" dirty="0"/>
                    </a:p>
                  </a:txBody>
                  <a:tcPr/>
                </a:tc>
                <a:extLst>
                  <a:ext uri="{0D108BD9-81ED-4DB2-BD59-A6C34878D82A}">
                    <a16:rowId xmlns:a16="http://schemas.microsoft.com/office/drawing/2014/main" val="2338872550"/>
                  </a:ext>
                </a:extLst>
              </a:tr>
              <a:tr h="370840">
                <a:tc>
                  <a:txBody>
                    <a:bodyPr/>
                    <a:lstStyle/>
                    <a:p>
                      <a:r>
                        <a:rPr lang="zh-TW" altLang="en-US" sz="1600" dirty="0"/>
                        <a:t>景翊</a:t>
                      </a:r>
                    </a:p>
                  </a:txBody>
                  <a:tcPr/>
                </a:tc>
                <a:tc>
                  <a:txBody>
                    <a:bodyPr/>
                    <a:lstStyle/>
                    <a:p>
                      <a:r>
                        <a:rPr lang="zh-TW" altLang="en-US" sz="1600" dirty="0"/>
                        <a:t>交通安全改善預算增加</a:t>
                      </a:r>
                    </a:p>
                  </a:txBody>
                  <a:tcPr/>
                </a:tc>
                <a:tc>
                  <a:txBody>
                    <a:bodyPr/>
                    <a:lstStyle/>
                    <a:p>
                      <a:r>
                        <a:rPr lang="zh-TW" altLang="en-US" sz="1600" dirty="0"/>
                        <a:t>安全分析</a:t>
                      </a:r>
                      <a:endParaRPr lang="en-US" altLang="zh-TW" sz="1600" dirty="0"/>
                    </a:p>
                    <a:p>
                      <a:r>
                        <a:rPr lang="zh-TW" altLang="en-US" sz="1600" dirty="0"/>
                        <a:t>碰撞構圖</a:t>
                      </a:r>
                      <a:endParaRPr lang="en-US" altLang="zh-TW" sz="1600" dirty="0"/>
                    </a:p>
                    <a:p>
                      <a:r>
                        <a:rPr lang="zh-TW" altLang="en-US" sz="1600" dirty="0"/>
                        <a:t>號誌績效評估</a:t>
                      </a:r>
                    </a:p>
                  </a:txBody>
                  <a:tcPr/>
                </a:tc>
                <a:tc>
                  <a:txBody>
                    <a:bodyPr/>
                    <a:lstStyle/>
                    <a:p>
                      <a:pPr marL="285750" indent="-285750">
                        <a:buFont typeface="Arial" panose="020B0604020202020204" pitchFamily="34" charset="0"/>
                        <a:buChar char="•"/>
                      </a:pPr>
                      <a:r>
                        <a:rPr lang="zh-TW" altLang="en-US" sz="1600" dirty="0"/>
                        <a:t>高度不足照遠可能有遮蔽問題</a:t>
                      </a:r>
                      <a:endParaRPr lang="en-US" altLang="zh-TW" sz="1600" dirty="0"/>
                    </a:p>
                    <a:p>
                      <a:pPr marL="285750" indent="-285750">
                        <a:buFont typeface="Arial" panose="020B0604020202020204" pitchFamily="34" charset="0"/>
                        <a:buChar char="•"/>
                      </a:pPr>
                      <a:r>
                        <a:rPr lang="zh-TW" altLang="en-US" sz="1600" dirty="0"/>
                        <a:t>角度無法執行安全分析</a:t>
                      </a:r>
                      <a:endParaRPr lang="en-US" altLang="zh-TW" sz="1600" dirty="0"/>
                    </a:p>
                  </a:txBody>
                  <a:tcPr/>
                </a:tc>
                <a:tc>
                  <a:txBody>
                    <a:bodyPr/>
                    <a:lstStyle/>
                    <a:p>
                      <a:r>
                        <a:rPr lang="en-US" altLang="zh-TW" sz="1600" dirty="0"/>
                        <a:t>1080P</a:t>
                      </a:r>
                      <a:r>
                        <a:rPr lang="zh-TW" altLang="en-US" sz="1600" dirty="0"/>
                        <a:t>攝影機、既有</a:t>
                      </a:r>
                      <a:r>
                        <a:rPr lang="en-US" altLang="zh-TW" sz="1600" dirty="0"/>
                        <a:t>CCTV</a:t>
                      </a:r>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無線不穩定會造成辨識錯誤</a:t>
                      </a:r>
                    </a:p>
                  </a:txBody>
                  <a:tcPr/>
                </a:tc>
                <a:tc>
                  <a:txBody>
                    <a:bodyPr/>
                    <a:lstStyle/>
                    <a:p>
                      <a:r>
                        <a:rPr lang="zh-TW" altLang="en-US" sz="1600" dirty="0"/>
                        <a:t>無評論</a:t>
                      </a:r>
                    </a:p>
                  </a:txBody>
                  <a:tcPr/>
                </a:tc>
                <a:tc>
                  <a:txBody>
                    <a:bodyPr/>
                    <a:lstStyle/>
                    <a:p>
                      <a:r>
                        <a:rPr lang="zh-TW" altLang="en-US" sz="1600" dirty="0"/>
                        <a:t>目前缺乏整體性且美觀產品</a:t>
                      </a:r>
                    </a:p>
                  </a:txBody>
                  <a:tcPr/>
                </a:tc>
                <a:extLst>
                  <a:ext uri="{0D108BD9-81ED-4DB2-BD59-A6C34878D82A}">
                    <a16:rowId xmlns:a16="http://schemas.microsoft.com/office/drawing/2014/main" val="2348938811"/>
                  </a:ext>
                </a:extLst>
              </a:tr>
              <a:tr h="370840">
                <a:tc>
                  <a:txBody>
                    <a:bodyPr/>
                    <a:lstStyle/>
                    <a:p>
                      <a:r>
                        <a:rPr lang="zh-TW" altLang="en-US" sz="1600" dirty="0"/>
                        <a:t>成大</a:t>
                      </a:r>
                    </a:p>
                  </a:txBody>
                  <a:tcPr/>
                </a:tc>
                <a:tc>
                  <a:txBody>
                    <a:bodyPr/>
                    <a:lstStyle/>
                    <a:p>
                      <a:r>
                        <a:rPr lang="zh-TW" altLang="en-US" sz="1600" dirty="0"/>
                        <a:t>交通安全預算多、車聯網切入時機</a:t>
                      </a:r>
                    </a:p>
                  </a:txBody>
                  <a:tcPr/>
                </a:tc>
                <a:tc>
                  <a:txBody>
                    <a:bodyPr/>
                    <a:lstStyle/>
                    <a:p>
                      <a:r>
                        <a:rPr lang="zh-TW" altLang="en-US" sz="1600" dirty="0"/>
                        <a:t>適應性號誌</a:t>
                      </a:r>
                      <a:endParaRPr lang="en-US" altLang="zh-TW" sz="1600" dirty="0"/>
                    </a:p>
                    <a:p>
                      <a:r>
                        <a:rPr lang="en-US" altLang="zh-TW" sz="1600" dirty="0"/>
                        <a:t>V2X &amp; </a:t>
                      </a:r>
                      <a:r>
                        <a:rPr lang="zh-TW" altLang="en-US" sz="1600" dirty="0"/>
                        <a:t>自駕車</a:t>
                      </a:r>
                    </a:p>
                  </a:txBody>
                  <a:tcPr/>
                </a:tc>
                <a:tc>
                  <a:txBody>
                    <a:bodyPr/>
                    <a:lstStyle/>
                    <a:p>
                      <a:pPr marL="285750" indent="-285750">
                        <a:buFont typeface="Arial" panose="020B0604020202020204" pitchFamily="34" charset="0"/>
                        <a:buChar char="•"/>
                      </a:pPr>
                      <a:r>
                        <a:rPr lang="zh-TW" altLang="en-US" sz="1600" dirty="0"/>
                        <a:t>號誌燈箱高度可能不足</a:t>
                      </a:r>
                      <a:endParaRPr lang="en-US" altLang="zh-TW" sz="1600" dirty="0"/>
                    </a:p>
                    <a:p>
                      <a:pPr marL="285750" indent="-285750">
                        <a:buFont typeface="Arial" panose="020B0604020202020204" pitchFamily="34" charset="0"/>
                        <a:buChar char="•"/>
                      </a:pPr>
                      <a:r>
                        <a:rPr lang="zh-TW" altLang="en-US" sz="1600" dirty="0"/>
                        <a:t>適應性號誌拍攝距離須達</a:t>
                      </a:r>
                      <a:r>
                        <a:rPr lang="en-US" altLang="zh-TW" sz="1600" dirty="0"/>
                        <a:t>100-200</a:t>
                      </a:r>
                      <a:r>
                        <a:rPr lang="zh-TW" altLang="en-US" sz="1600" dirty="0"/>
                        <a:t>米</a:t>
                      </a:r>
                      <a:endParaRPr lang="en-US" altLang="zh-TW" sz="1600" dirty="0"/>
                    </a:p>
                  </a:txBody>
                  <a:tcPr/>
                </a:tc>
                <a:tc>
                  <a:txBody>
                    <a:bodyPr/>
                    <a:lstStyle/>
                    <a:p>
                      <a:r>
                        <a:rPr lang="en-US" altLang="zh-TW" sz="1600" dirty="0"/>
                        <a:t>720P</a:t>
                      </a:r>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無線於路口設置會不穩定</a:t>
                      </a:r>
                    </a:p>
                  </a:txBody>
                  <a:tcPr/>
                </a:tc>
                <a:tc>
                  <a:txBody>
                    <a:bodyPr/>
                    <a:lstStyle/>
                    <a:p>
                      <a:r>
                        <a:rPr lang="zh-TW" altLang="en-US" sz="1600" dirty="0"/>
                        <a:t>建議再拉一條電線</a:t>
                      </a:r>
                    </a:p>
                  </a:txBody>
                  <a:tcPr/>
                </a:tc>
                <a:tc>
                  <a:txBody>
                    <a:bodyPr/>
                    <a:lstStyle/>
                    <a:p>
                      <a:r>
                        <a:rPr lang="zh-TW" altLang="en-US" sz="1600" dirty="0"/>
                        <a:t>建議採用</a:t>
                      </a:r>
                      <a:r>
                        <a:rPr lang="en-US" altLang="zh-TW" sz="1600" dirty="0"/>
                        <a:t>CMS</a:t>
                      </a:r>
                      <a:r>
                        <a:rPr lang="zh-TW" altLang="en-US" sz="1600" dirty="0"/>
                        <a:t>設計</a:t>
                      </a:r>
                    </a:p>
                  </a:txBody>
                  <a:tcPr/>
                </a:tc>
                <a:extLst>
                  <a:ext uri="{0D108BD9-81ED-4DB2-BD59-A6C34878D82A}">
                    <a16:rowId xmlns:a16="http://schemas.microsoft.com/office/drawing/2014/main" val="1451546845"/>
                  </a:ext>
                </a:extLst>
              </a:tr>
              <a:tr h="370840">
                <a:tc>
                  <a:txBody>
                    <a:bodyPr/>
                    <a:lstStyle/>
                    <a:p>
                      <a:r>
                        <a:rPr lang="zh-TW" altLang="en-US" sz="1600" dirty="0"/>
                        <a:t>英研</a:t>
                      </a:r>
                    </a:p>
                  </a:txBody>
                  <a:tcPr/>
                </a:tc>
                <a:tc>
                  <a:txBody>
                    <a:bodyPr/>
                    <a:lstStyle/>
                    <a:p>
                      <a:r>
                        <a:rPr lang="zh-TW" altLang="en-US" sz="1600" dirty="0"/>
                        <a:t>台灣市場需求大</a:t>
                      </a:r>
                    </a:p>
                  </a:txBody>
                  <a:tcPr/>
                </a:tc>
                <a:tc>
                  <a:txBody>
                    <a:bodyPr/>
                    <a:lstStyle/>
                    <a:p>
                      <a:r>
                        <a:rPr lang="zh-TW" altLang="en-US" sz="1600" dirty="0"/>
                        <a:t>適應性號誌</a:t>
                      </a:r>
                      <a:endParaRPr lang="en-US" altLang="zh-TW" sz="1600" dirty="0"/>
                    </a:p>
                    <a:p>
                      <a:r>
                        <a:rPr lang="en-US" altLang="zh-TW" sz="1600" dirty="0"/>
                        <a:t>V2X &amp; </a:t>
                      </a:r>
                      <a:r>
                        <a:rPr lang="zh-TW" altLang="en-US" sz="1600" dirty="0"/>
                        <a:t>自駕車</a:t>
                      </a:r>
                    </a:p>
                  </a:txBody>
                  <a:tcPr/>
                </a:tc>
                <a:tc>
                  <a:txBody>
                    <a:bodyPr/>
                    <a:lstStyle/>
                    <a:p>
                      <a:pPr marL="285750" indent="-285750">
                        <a:buFont typeface="Arial" panose="020B0604020202020204" pitchFamily="34" charset="0"/>
                        <a:buChar char="•"/>
                      </a:pPr>
                      <a:r>
                        <a:rPr lang="zh-TW" altLang="en-US" sz="1600" dirty="0"/>
                        <a:t>架設於近端號誌桿順著車流方向拍攝，可同時進行流量計算及科技執法 </a:t>
                      </a:r>
                      <a:r>
                        <a:rPr lang="en-US" altLang="zh-TW" sz="1600" dirty="0"/>
                        <a:t>(</a:t>
                      </a:r>
                      <a:r>
                        <a:rPr lang="zh-TW" altLang="en-US" sz="1600" dirty="0"/>
                        <a:t>適用台灣路口</a:t>
                      </a:r>
                      <a:r>
                        <a:rPr lang="en-US" altLang="zh-TW" sz="1600" dirty="0"/>
                        <a:t>)</a:t>
                      </a:r>
                    </a:p>
                  </a:txBody>
                  <a:tcPr/>
                </a:tc>
                <a:tc>
                  <a:txBody>
                    <a:bodyPr/>
                    <a:lstStyle/>
                    <a:p>
                      <a:r>
                        <a:rPr lang="en-US" altLang="zh-TW" sz="1600" dirty="0"/>
                        <a:t>2MP</a:t>
                      </a:r>
                      <a:r>
                        <a:rPr lang="zh-TW" altLang="en-US" sz="1600" dirty="0"/>
                        <a:t>可變焦攝影機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有線為主、</a:t>
                      </a:r>
                      <a:r>
                        <a:rPr lang="en-US" altLang="zh-TW" sz="1600" dirty="0"/>
                        <a:t>4G</a:t>
                      </a:r>
                      <a:endParaRPr lang="zh-TW" altLang="en-US" sz="1600" dirty="0"/>
                    </a:p>
                  </a:txBody>
                  <a:tcPr/>
                </a:tc>
                <a:tc>
                  <a:txBody>
                    <a:bodyPr/>
                    <a:lstStyle/>
                    <a:p>
                      <a:r>
                        <a:rPr lang="en-US" altLang="zh-TW" sz="1600" dirty="0"/>
                        <a:t>PoE PD (DC</a:t>
                      </a:r>
                      <a:r>
                        <a:rPr lang="zh-TW" altLang="en-US" sz="1600" dirty="0"/>
                        <a:t>：</a:t>
                      </a:r>
                      <a:r>
                        <a:rPr lang="en-US" altLang="zh-TW" sz="1600" dirty="0"/>
                        <a:t>12V/6A) </a:t>
                      </a:r>
                      <a:endParaRPr lang="zh-TW" altLang="en-US" sz="1600" dirty="0"/>
                    </a:p>
                  </a:txBody>
                  <a:tcPr/>
                </a:tc>
                <a:tc>
                  <a:txBody>
                    <a:bodyPr/>
                    <a:lstStyle/>
                    <a:p>
                      <a:r>
                        <a:rPr lang="zh-TW" altLang="en-US" sz="1600" dirty="0"/>
                        <a:t>無評論</a:t>
                      </a:r>
                    </a:p>
                  </a:txBody>
                  <a:tcPr/>
                </a:tc>
                <a:extLst>
                  <a:ext uri="{0D108BD9-81ED-4DB2-BD59-A6C34878D82A}">
                    <a16:rowId xmlns:a16="http://schemas.microsoft.com/office/drawing/2014/main" val="863884101"/>
                  </a:ext>
                </a:extLst>
              </a:tr>
            </a:tbl>
          </a:graphicData>
        </a:graphic>
      </p:graphicFrame>
    </p:spTree>
    <p:extLst>
      <p:ext uri="{BB962C8B-B14F-4D97-AF65-F5344CB8AC3E}">
        <p14:creationId xmlns:p14="http://schemas.microsoft.com/office/powerpoint/2010/main" val="2518792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65443C-3AA1-D663-D871-3162416CC722}"/>
              </a:ext>
            </a:extLst>
          </p:cNvPr>
          <p:cNvSpPr>
            <a:spLocks noGrp="1"/>
          </p:cNvSpPr>
          <p:nvPr>
            <p:ph type="title"/>
          </p:nvPr>
        </p:nvSpPr>
        <p:spPr/>
        <p:txBody>
          <a:bodyPr>
            <a:normAutofit/>
          </a:bodyPr>
          <a:lstStyle/>
          <a:p>
            <a:r>
              <a:rPr lang="zh-TW" altLang="en-US" dirty="0"/>
              <a:t>痛點整理</a:t>
            </a:r>
          </a:p>
        </p:txBody>
      </p:sp>
      <p:sp>
        <p:nvSpPr>
          <p:cNvPr id="3" name="投影片編號版面配置區 2">
            <a:extLst>
              <a:ext uri="{FF2B5EF4-FFF2-40B4-BE49-F238E27FC236}">
                <a16:creationId xmlns:a16="http://schemas.microsoft.com/office/drawing/2014/main" id="{009CD1B2-34DC-E3DC-51A4-6E7E8058C6FD}"/>
              </a:ext>
            </a:extLst>
          </p:cNvPr>
          <p:cNvSpPr>
            <a:spLocks noGrp="1"/>
          </p:cNvSpPr>
          <p:nvPr>
            <p:ph type="sldNum" sz="quarter" idx="12"/>
          </p:nvPr>
        </p:nvSpPr>
        <p:spPr/>
        <p:txBody>
          <a:bodyPr/>
          <a:lstStyle/>
          <a:p>
            <a:pPr algn="ctr"/>
            <a:fld id="{6E290225-7458-4E5F-AFE5-E142CAAEBF37}" type="slidenum">
              <a:rPr lang="en-US" smtClean="0"/>
              <a:pPr algn="ctr"/>
              <a:t>78</a:t>
            </a:fld>
            <a:endParaRPr lang="en-US"/>
          </a:p>
        </p:txBody>
      </p:sp>
      <p:graphicFrame>
        <p:nvGraphicFramePr>
          <p:cNvPr id="5" name="表格 4">
            <a:extLst>
              <a:ext uri="{FF2B5EF4-FFF2-40B4-BE49-F238E27FC236}">
                <a16:creationId xmlns:a16="http://schemas.microsoft.com/office/drawing/2014/main" id="{41B6BB25-2953-EF59-0838-4461FC02F379}"/>
              </a:ext>
            </a:extLst>
          </p:cNvPr>
          <p:cNvGraphicFramePr>
            <a:graphicFrameLocks noGrp="1"/>
          </p:cNvGraphicFramePr>
          <p:nvPr>
            <p:extLst>
              <p:ext uri="{D42A27DB-BD31-4B8C-83A1-F6EECF244321}">
                <p14:modId xmlns:p14="http://schemas.microsoft.com/office/powerpoint/2010/main" val="1954028252"/>
              </p:ext>
            </p:extLst>
          </p:nvPr>
        </p:nvGraphicFramePr>
        <p:xfrm>
          <a:off x="838198" y="1144588"/>
          <a:ext cx="10413064" cy="6273800"/>
        </p:xfrm>
        <a:graphic>
          <a:graphicData uri="http://schemas.openxmlformats.org/drawingml/2006/table">
            <a:tbl>
              <a:tblPr firstRow="1" bandRow="1">
                <a:tableStyleId>{5C22544A-7EE6-4342-B048-85BDC9FD1C3A}</a:tableStyleId>
              </a:tblPr>
              <a:tblGrid>
                <a:gridCol w="1149668">
                  <a:extLst>
                    <a:ext uri="{9D8B030D-6E8A-4147-A177-3AD203B41FA5}">
                      <a16:colId xmlns:a16="http://schemas.microsoft.com/office/drawing/2014/main" val="4057363884"/>
                    </a:ext>
                  </a:extLst>
                </a:gridCol>
                <a:gridCol w="4631698">
                  <a:extLst>
                    <a:ext uri="{9D8B030D-6E8A-4147-A177-3AD203B41FA5}">
                      <a16:colId xmlns:a16="http://schemas.microsoft.com/office/drawing/2014/main" val="3222002347"/>
                    </a:ext>
                  </a:extLst>
                </a:gridCol>
                <a:gridCol w="4631698">
                  <a:extLst>
                    <a:ext uri="{9D8B030D-6E8A-4147-A177-3AD203B41FA5}">
                      <a16:colId xmlns:a16="http://schemas.microsoft.com/office/drawing/2014/main" val="379806628"/>
                    </a:ext>
                  </a:extLst>
                </a:gridCol>
              </a:tblGrid>
              <a:tr h="370840">
                <a:tc>
                  <a:txBody>
                    <a:bodyPr/>
                    <a:lstStyle/>
                    <a:p>
                      <a:r>
                        <a:rPr lang="zh-TW" altLang="en-US" sz="1600" dirty="0"/>
                        <a:t>路口應用</a:t>
                      </a:r>
                    </a:p>
                  </a:txBody>
                  <a:tcPr/>
                </a:tc>
                <a:tc>
                  <a:txBody>
                    <a:bodyPr/>
                    <a:lstStyle/>
                    <a:p>
                      <a:r>
                        <a:rPr lang="zh-TW" altLang="en-US" sz="1600" dirty="0"/>
                        <a:t>痛點</a:t>
                      </a:r>
                    </a:p>
                  </a:txBody>
                  <a:tcPr/>
                </a:tc>
                <a:tc>
                  <a:txBody>
                    <a:bodyPr/>
                    <a:lstStyle/>
                    <a:p>
                      <a:r>
                        <a:rPr lang="zh-TW" altLang="en-US" sz="1600" dirty="0"/>
                        <a:t>既有解決方案</a:t>
                      </a:r>
                    </a:p>
                  </a:txBody>
                  <a:tcPr/>
                </a:tc>
                <a:extLst>
                  <a:ext uri="{0D108BD9-81ED-4DB2-BD59-A6C34878D82A}">
                    <a16:rowId xmlns:a16="http://schemas.microsoft.com/office/drawing/2014/main" val="834244596"/>
                  </a:ext>
                </a:extLst>
              </a:tr>
              <a:tr h="292608">
                <a:tc rowSpan="5">
                  <a:txBody>
                    <a:bodyPr/>
                    <a:lstStyle/>
                    <a:p>
                      <a:r>
                        <a:rPr lang="zh-TW" altLang="en-US" sz="1600" dirty="0"/>
                        <a:t>鼎漢</a:t>
                      </a:r>
                    </a:p>
                  </a:txBody>
                  <a:tcPr/>
                </a:tc>
                <a:tc>
                  <a:txBody>
                    <a:bodyPr/>
                    <a:lstStyle/>
                    <a:p>
                      <a:pPr marL="285750" indent="-285750">
                        <a:buFont typeface="Arial" panose="020B0604020202020204" pitchFamily="34" charset="0"/>
                        <a:buChar char="•"/>
                      </a:pPr>
                      <a:r>
                        <a:rPr lang="zh-TW" altLang="en-US" sz="1600" dirty="0"/>
                        <a:t>路口設備可架設位置不一 </a:t>
                      </a:r>
                      <a:endParaRPr lang="en-US" altLang="zh-TW" sz="1600" dirty="0"/>
                    </a:p>
                  </a:txBody>
                  <a:tcPr/>
                </a:tc>
                <a:tc>
                  <a:txBody>
                    <a:bodyPr/>
                    <a:lstStyle/>
                    <a:p>
                      <a:pPr marL="285750" indent="-285750">
                        <a:buFont typeface="Arial" panose="020B0604020202020204" pitchFamily="34" charset="0"/>
                        <a:buChar char="•"/>
                      </a:pPr>
                      <a:r>
                        <a:rPr lang="zh-TW" altLang="en-US" sz="1600" dirty="0"/>
                        <a:t>變焦鏡調焦適應不同架設位置</a:t>
                      </a:r>
                      <a:endParaRPr lang="en-US" altLang="zh-TW" sz="1600" dirty="0"/>
                    </a:p>
                  </a:txBody>
                  <a:tcPr/>
                </a:tc>
                <a:extLst>
                  <a:ext uri="{0D108BD9-81ED-4DB2-BD59-A6C34878D82A}">
                    <a16:rowId xmlns:a16="http://schemas.microsoft.com/office/drawing/2014/main" val="2265934590"/>
                  </a:ext>
                </a:extLst>
              </a:tr>
              <a:tr h="306841">
                <a:tc vMerge="1">
                  <a:txBody>
                    <a:bodyPr/>
                    <a:lstStyle/>
                    <a:p>
                      <a:endParaRPr lang="zh-TW" altLang="en-US"/>
                    </a:p>
                  </a:txBody>
                  <a:tcPr/>
                </a:tc>
                <a:tc>
                  <a:txBody>
                    <a:bodyPr/>
                    <a:lstStyle/>
                    <a:p>
                      <a:pPr marL="285750" indent="-285750">
                        <a:buFont typeface="Arial" panose="020B0604020202020204" pitchFamily="34" charset="0"/>
                        <a:buChar char="•"/>
                      </a:pPr>
                      <a:r>
                        <a:rPr lang="zh-TW" altLang="en-US" sz="1600" dirty="0"/>
                        <a:t>影像辨識會受車輛遮蔽影響</a:t>
                      </a:r>
                      <a:endParaRPr lang="en-US" altLang="zh-TW" sz="1600" dirty="0"/>
                    </a:p>
                  </a:txBody>
                  <a:tcPr/>
                </a:tc>
                <a:tc>
                  <a:txBody>
                    <a:bodyPr/>
                    <a:lstStyle/>
                    <a:p>
                      <a:pPr marL="285750" indent="-285750">
                        <a:buFont typeface="Arial" panose="020B0604020202020204" pitchFamily="34" charset="0"/>
                        <a:buChar char="•"/>
                      </a:pPr>
                      <a:r>
                        <a:rPr lang="zh-TW" altLang="en-US" sz="1600" dirty="0"/>
                        <a:t>延伸桿架高</a:t>
                      </a:r>
                      <a:endParaRPr lang="en-US" altLang="zh-TW" sz="1600" dirty="0"/>
                    </a:p>
                  </a:txBody>
                  <a:tcPr/>
                </a:tc>
                <a:extLst>
                  <a:ext uri="{0D108BD9-81ED-4DB2-BD59-A6C34878D82A}">
                    <a16:rowId xmlns:a16="http://schemas.microsoft.com/office/drawing/2014/main" val="1818462028"/>
                  </a:ext>
                </a:extLst>
              </a:tr>
              <a:tr h="256766">
                <a:tc vMerge="1">
                  <a:txBody>
                    <a:bodyPr/>
                    <a:lstStyle/>
                    <a:p>
                      <a:endParaRPr lang="zh-TW" altLang="en-US"/>
                    </a:p>
                  </a:txBody>
                  <a:tcPr/>
                </a:tc>
                <a:tc>
                  <a:txBody>
                    <a:bodyPr/>
                    <a:lstStyle/>
                    <a:p>
                      <a:pPr marL="285750" indent="-285750">
                        <a:buFont typeface="Arial" panose="020B0604020202020204" pitchFamily="34" charset="0"/>
                        <a:buChar char="•"/>
                      </a:pPr>
                      <a:r>
                        <a:rPr lang="zh-TW" altLang="en-US" sz="1600" dirty="0"/>
                        <a:t>影像辨識會受號誌燈影響</a:t>
                      </a:r>
                      <a:endParaRPr lang="en-US" altLang="zh-TW" sz="1600" dirty="0"/>
                    </a:p>
                  </a:txBody>
                  <a:tcPr/>
                </a:tc>
                <a:tc>
                  <a:txBody>
                    <a:bodyPr/>
                    <a:lstStyle/>
                    <a:p>
                      <a:pPr marL="285750" indent="-285750">
                        <a:buFont typeface="Arial" panose="020B0604020202020204" pitchFamily="34" charset="0"/>
                        <a:buChar char="•"/>
                      </a:pPr>
                      <a:r>
                        <a:rPr lang="zh-TW" altLang="en-US" sz="1600" dirty="0"/>
                        <a:t>架路側、延伸桿架高</a:t>
                      </a:r>
                      <a:endParaRPr lang="en-US" altLang="zh-TW" sz="1600" dirty="0"/>
                    </a:p>
                  </a:txBody>
                  <a:tcPr/>
                </a:tc>
                <a:extLst>
                  <a:ext uri="{0D108BD9-81ED-4DB2-BD59-A6C34878D82A}">
                    <a16:rowId xmlns:a16="http://schemas.microsoft.com/office/drawing/2014/main" val="1689684657"/>
                  </a:ext>
                </a:extLst>
              </a:tr>
              <a:tr h="195806">
                <a:tc vMerge="1">
                  <a:txBody>
                    <a:bodyPr/>
                    <a:lstStyle/>
                    <a:p>
                      <a:endParaRPr lang="zh-TW" altLang="en-US"/>
                    </a:p>
                  </a:txBody>
                  <a:tcPr/>
                </a:tc>
                <a:tc>
                  <a:txBody>
                    <a:bodyPr/>
                    <a:lstStyle/>
                    <a:p>
                      <a:pPr marL="285750" indent="-285750">
                        <a:buFont typeface="Arial" panose="020B0604020202020204" pitchFamily="34" charset="0"/>
                        <a:buChar char="•"/>
                      </a:pPr>
                      <a:r>
                        <a:rPr lang="zh-TW" altLang="en-US" sz="1600" dirty="0"/>
                        <a:t>路口無線傳輸不穩定</a:t>
                      </a:r>
                      <a:endParaRPr lang="en-US" altLang="zh-TW" sz="1600" dirty="0"/>
                    </a:p>
                  </a:txBody>
                  <a:tcPr/>
                </a:tc>
                <a:tc>
                  <a:txBody>
                    <a:bodyPr/>
                    <a:lstStyle/>
                    <a:p>
                      <a:pPr marL="285750" indent="-285750">
                        <a:buFont typeface="Arial" panose="020B0604020202020204" pitchFamily="34" charset="0"/>
                        <a:buChar char="•"/>
                      </a:pPr>
                      <a:r>
                        <a:rPr lang="zh-TW" altLang="en-US" sz="1600" dirty="0"/>
                        <a:t>接有線網路</a:t>
                      </a:r>
                      <a:endParaRPr lang="en-US" altLang="zh-TW" sz="1600" dirty="0"/>
                    </a:p>
                  </a:txBody>
                  <a:tcPr/>
                </a:tc>
                <a:extLst>
                  <a:ext uri="{0D108BD9-81ED-4DB2-BD59-A6C34878D82A}">
                    <a16:rowId xmlns:a16="http://schemas.microsoft.com/office/drawing/2014/main" val="3401313496"/>
                  </a:ext>
                </a:extLst>
              </a:tr>
              <a:tr h="292608">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路口設備缺乏整合設計，影響市容 </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dirty="0"/>
                        <a:t>N/A</a:t>
                      </a:r>
                      <a:endParaRPr lang="zh-TW" altLang="en-US" sz="1600" dirty="0"/>
                    </a:p>
                  </a:txBody>
                  <a:tcPr/>
                </a:tc>
                <a:extLst>
                  <a:ext uri="{0D108BD9-81ED-4DB2-BD59-A6C34878D82A}">
                    <a16:rowId xmlns:a16="http://schemas.microsoft.com/office/drawing/2014/main" val="879097912"/>
                  </a:ext>
                </a:extLst>
              </a:tr>
              <a:tr h="370840">
                <a:tc>
                  <a:txBody>
                    <a:bodyPr/>
                    <a:lstStyle/>
                    <a:p>
                      <a:r>
                        <a:rPr lang="zh-TW" altLang="en-US" sz="1600" dirty="0"/>
                        <a:t>進昇</a:t>
                      </a:r>
                      <a:endParaRPr lang="en-US" altLang="zh-TW" sz="1600" dirty="0"/>
                    </a:p>
                  </a:txBody>
                  <a:tcPr/>
                </a:tc>
                <a:tc>
                  <a:txBody>
                    <a:bodyPr/>
                    <a:lstStyle/>
                    <a:p>
                      <a:pPr marL="285750" indent="-285750">
                        <a:buFont typeface="Arial" panose="020B0604020202020204" pitchFamily="34" charset="0"/>
                        <a:buChar char="•"/>
                      </a:pPr>
                      <a:r>
                        <a:rPr lang="zh-TW" altLang="en-US" sz="1600" dirty="0"/>
                        <a:t>影像辨識會受車輛遮蔽影響</a:t>
                      </a:r>
                      <a:endParaRPr lang="en-US" altLang="zh-TW"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延伸桿架高</a:t>
                      </a:r>
                      <a:endParaRPr lang="en-US" altLang="zh-TW" sz="1600" dirty="0"/>
                    </a:p>
                  </a:txBody>
                  <a:tcPr/>
                </a:tc>
                <a:extLst>
                  <a:ext uri="{0D108BD9-81ED-4DB2-BD59-A6C34878D82A}">
                    <a16:rowId xmlns:a16="http://schemas.microsoft.com/office/drawing/2014/main" val="400028506"/>
                  </a:ext>
                </a:extLst>
              </a:tr>
              <a:tr h="365760">
                <a:tc rowSpan="3">
                  <a:txBody>
                    <a:bodyPr/>
                    <a:lstStyle/>
                    <a:p>
                      <a:r>
                        <a:rPr lang="zh-TW" altLang="en-US" sz="1600" dirty="0"/>
                        <a:t>景翊</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影像辨識會受車輛遮蔽影響</a:t>
                      </a:r>
                      <a:endParaRPr lang="en-US" altLang="zh-TW"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延伸桿架高</a:t>
                      </a:r>
                      <a:endParaRPr lang="en-US" altLang="zh-TW" sz="1600" dirty="0"/>
                    </a:p>
                  </a:txBody>
                  <a:tcPr/>
                </a:tc>
                <a:extLst>
                  <a:ext uri="{0D108BD9-81ED-4DB2-BD59-A6C34878D82A}">
                    <a16:rowId xmlns:a16="http://schemas.microsoft.com/office/drawing/2014/main" val="3078636158"/>
                  </a:ext>
                </a:extLst>
              </a:tr>
              <a:tr h="286521">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路口無線傳輸不穩定</a:t>
                      </a:r>
                      <a:endParaRPr lang="en-US" altLang="zh-TW"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接有線網路</a:t>
                      </a:r>
                      <a:endParaRPr lang="en-US" altLang="zh-TW" sz="1600" dirty="0"/>
                    </a:p>
                  </a:txBody>
                  <a:tcPr/>
                </a:tc>
                <a:extLst>
                  <a:ext uri="{0D108BD9-81ED-4DB2-BD59-A6C34878D82A}">
                    <a16:rowId xmlns:a16="http://schemas.microsoft.com/office/drawing/2014/main" val="2120789178"/>
                  </a:ext>
                </a:extLst>
              </a:tr>
              <a:tr h="365760">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路口設備缺乏整合設計，影響市容 </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dirty="0"/>
                        <a:t>N/A</a:t>
                      </a:r>
                      <a:endParaRPr lang="zh-TW" altLang="en-US" sz="1600" dirty="0"/>
                    </a:p>
                  </a:txBody>
                  <a:tcPr/>
                </a:tc>
                <a:extLst>
                  <a:ext uri="{0D108BD9-81ED-4DB2-BD59-A6C34878D82A}">
                    <a16:rowId xmlns:a16="http://schemas.microsoft.com/office/drawing/2014/main" val="965849478"/>
                  </a:ext>
                </a:extLst>
              </a:tr>
              <a:tr h="304800">
                <a:tc rowSpan="3">
                  <a:txBody>
                    <a:bodyPr/>
                    <a:lstStyle/>
                    <a:p>
                      <a:r>
                        <a:rPr lang="zh-TW" altLang="en-US" sz="1600" dirty="0"/>
                        <a:t>成大</a:t>
                      </a:r>
                    </a:p>
                  </a:txBody>
                  <a:tcPr/>
                </a:tc>
                <a:tc>
                  <a:txBody>
                    <a:bodyPr/>
                    <a:lstStyle/>
                    <a:p>
                      <a:pPr marL="285750" indent="-285750">
                        <a:buFont typeface="Arial" panose="020B0604020202020204" pitchFamily="34" charset="0"/>
                        <a:buChar char="•"/>
                      </a:pPr>
                      <a:r>
                        <a:rPr lang="zh-TW" altLang="en-US" sz="1600" dirty="0"/>
                        <a:t>影像辨識會受車輛遮蔽影響</a:t>
                      </a:r>
                      <a:endParaRPr lang="en-US" altLang="zh-TW"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延伸桿架高</a:t>
                      </a:r>
                      <a:endParaRPr lang="en-US" altLang="zh-TW" sz="1600" dirty="0"/>
                    </a:p>
                  </a:txBody>
                  <a:tcPr/>
                </a:tc>
                <a:extLst>
                  <a:ext uri="{0D108BD9-81ED-4DB2-BD59-A6C34878D82A}">
                    <a16:rowId xmlns:a16="http://schemas.microsoft.com/office/drawing/2014/main" val="563571786"/>
                  </a:ext>
                </a:extLst>
              </a:tr>
              <a:tr h="286521">
                <a:tc vMerge="1">
                  <a:txBody>
                    <a:bodyPr/>
                    <a:lstStyle/>
                    <a:p>
                      <a:endParaRPr lang="zh-TW" altLang="en-US"/>
                    </a:p>
                  </a:txBody>
                  <a:tcPr/>
                </a:tc>
                <a:tc>
                  <a:txBody>
                    <a:bodyPr/>
                    <a:lstStyle/>
                    <a:p>
                      <a:pPr marL="285750" indent="-285750">
                        <a:buFont typeface="Arial" panose="020B0604020202020204" pitchFamily="34" charset="0"/>
                        <a:buChar char="•"/>
                      </a:pPr>
                      <a:r>
                        <a:rPr lang="zh-TW" altLang="en-US" sz="1600" dirty="0"/>
                        <a:t>適應性號誌應用拍攝距離需較遠</a:t>
                      </a:r>
                      <a:endParaRPr lang="en-US" altLang="zh-TW"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延伸桿架高</a:t>
                      </a:r>
                      <a:endParaRPr lang="en-US" altLang="zh-TW" sz="1600" dirty="0"/>
                    </a:p>
                  </a:txBody>
                  <a:tcPr/>
                </a:tc>
                <a:extLst>
                  <a:ext uri="{0D108BD9-81ED-4DB2-BD59-A6C34878D82A}">
                    <a16:rowId xmlns:a16="http://schemas.microsoft.com/office/drawing/2014/main" val="1748709251"/>
                  </a:ext>
                </a:extLst>
              </a:tr>
              <a:tr h="153715">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路口無線傳輸不穩定</a:t>
                      </a:r>
                      <a:endParaRPr lang="en-US" altLang="zh-TW"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接有線網路</a:t>
                      </a:r>
                      <a:endParaRPr lang="en-US" altLang="zh-TW" sz="1600" dirty="0"/>
                    </a:p>
                  </a:txBody>
                  <a:tcPr/>
                </a:tc>
                <a:extLst>
                  <a:ext uri="{0D108BD9-81ED-4DB2-BD59-A6C34878D82A}">
                    <a16:rowId xmlns:a16="http://schemas.microsoft.com/office/drawing/2014/main" val="590706982"/>
                  </a:ext>
                </a:extLst>
              </a:tr>
              <a:tr h="320040">
                <a:tc rowSpan="2">
                  <a:txBody>
                    <a:bodyPr/>
                    <a:lstStyle/>
                    <a:p>
                      <a:r>
                        <a:rPr lang="en-US" altLang="zh-TW" sz="1600" dirty="0" err="1"/>
                        <a:t>Yunex</a:t>
                      </a:r>
                      <a:endParaRPr lang="zh-TW" altLang="en-US" sz="1600" dirty="0"/>
                    </a:p>
                  </a:txBody>
                  <a:tcPr/>
                </a:tc>
                <a:tc>
                  <a:txBody>
                    <a:bodyPr/>
                    <a:lstStyle/>
                    <a:p>
                      <a:pPr marL="285750" indent="-285750">
                        <a:buFont typeface="Arial" panose="020B0604020202020204" pitchFamily="34" charset="0"/>
                        <a:buChar char="•"/>
                      </a:pPr>
                      <a:r>
                        <a:rPr lang="zh-TW" altLang="en-US" sz="1600" dirty="0"/>
                        <a:t>影像辨識會受車輛遮蔽影響</a:t>
                      </a:r>
                      <a:endParaRPr lang="en-US" altLang="zh-TW"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延伸桿架高</a:t>
                      </a:r>
                      <a:endParaRPr lang="en-US" altLang="zh-TW" sz="1600" dirty="0"/>
                    </a:p>
                  </a:txBody>
                  <a:tcPr/>
                </a:tc>
                <a:extLst>
                  <a:ext uri="{0D108BD9-81ED-4DB2-BD59-A6C34878D82A}">
                    <a16:rowId xmlns:a16="http://schemas.microsoft.com/office/drawing/2014/main" val="2102311993"/>
                  </a:ext>
                </a:extLst>
              </a:tr>
              <a:tr h="320040">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影像辨識會受環境影響 </a:t>
                      </a:r>
                      <a:r>
                        <a:rPr lang="en-US" altLang="zh-TW" sz="1600" dirty="0"/>
                        <a:t>(</a:t>
                      </a:r>
                      <a:r>
                        <a:rPr lang="zh-TW" altLang="en-US" sz="1600" dirty="0"/>
                        <a:t>天色</a:t>
                      </a:r>
                      <a:r>
                        <a:rPr lang="en-US" altLang="zh-TW" sz="1600" dirty="0"/>
                        <a:t>)</a:t>
                      </a:r>
                      <a:endParaRPr lang="zh-TW" altLang="en-US" sz="1600" dirty="0"/>
                    </a:p>
                  </a:txBody>
                  <a:tcPr/>
                </a:tc>
                <a:tc>
                  <a:txBody>
                    <a:bodyPr/>
                    <a:lstStyle/>
                    <a:p>
                      <a:pPr marL="285750" indent="-285750">
                        <a:buFont typeface="Arial" panose="020B0604020202020204" pitchFamily="34" charset="0"/>
                        <a:buChar char="•"/>
                      </a:pPr>
                      <a:r>
                        <a:rPr lang="zh-TW" altLang="en-US" sz="1600" dirty="0"/>
                        <a:t>透過多元感測融合或演算法克服</a:t>
                      </a:r>
                    </a:p>
                  </a:txBody>
                  <a:tcPr/>
                </a:tc>
                <a:extLst>
                  <a:ext uri="{0D108BD9-81ED-4DB2-BD59-A6C34878D82A}">
                    <a16:rowId xmlns:a16="http://schemas.microsoft.com/office/drawing/2014/main" val="1774043568"/>
                  </a:ext>
                </a:extLst>
              </a:tr>
              <a:tr h="370840">
                <a:tc>
                  <a:txBody>
                    <a:bodyPr/>
                    <a:lstStyle/>
                    <a:p>
                      <a:endParaRPr lang="zh-TW" altLang="en-US" sz="1600" dirty="0"/>
                    </a:p>
                  </a:txBody>
                  <a:tcPr/>
                </a:tc>
                <a:tc>
                  <a:txBody>
                    <a:bodyPr/>
                    <a:lstStyle/>
                    <a:p>
                      <a:pPr marL="285750" indent="-285750">
                        <a:buFont typeface="Arial" panose="020B0604020202020204" pitchFamily="34" charset="0"/>
                        <a:buChar char="•"/>
                      </a:pPr>
                      <a:endParaRPr lang="zh-TW" altLang="en-US" sz="1600"/>
                    </a:p>
                  </a:txBody>
                  <a:tcPr/>
                </a:tc>
                <a:tc>
                  <a:txBody>
                    <a:bodyPr/>
                    <a:lstStyle/>
                    <a:p>
                      <a:pPr marL="285750" indent="-285750">
                        <a:buFont typeface="Arial" panose="020B0604020202020204" pitchFamily="34" charset="0"/>
                        <a:buChar char="•"/>
                      </a:pPr>
                      <a:endParaRPr lang="zh-TW" altLang="en-US" sz="1600"/>
                    </a:p>
                  </a:txBody>
                  <a:tcPr/>
                </a:tc>
                <a:extLst>
                  <a:ext uri="{0D108BD9-81ED-4DB2-BD59-A6C34878D82A}">
                    <a16:rowId xmlns:a16="http://schemas.microsoft.com/office/drawing/2014/main" val="3888398776"/>
                  </a:ext>
                </a:extLst>
              </a:tr>
              <a:tr h="370840">
                <a:tc>
                  <a:txBody>
                    <a:bodyPr/>
                    <a:lstStyle/>
                    <a:p>
                      <a:endParaRPr lang="zh-TW" altLang="en-US" sz="1600" dirty="0"/>
                    </a:p>
                  </a:txBody>
                  <a:tcPr/>
                </a:tc>
                <a:tc>
                  <a:txBody>
                    <a:bodyPr/>
                    <a:lstStyle/>
                    <a:p>
                      <a:pPr marL="285750" indent="-285750">
                        <a:buFont typeface="Arial" panose="020B0604020202020204" pitchFamily="34" charset="0"/>
                        <a:buChar char="•"/>
                      </a:pPr>
                      <a:endParaRPr lang="zh-TW" altLang="en-US" sz="1600"/>
                    </a:p>
                  </a:txBody>
                  <a:tcPr/>
                </a:tc>
                <a:tc>
                  <a:txBody>
                    <a:bodyPr/>
                    <a:lstStyle/>
                    <a:p>
                      <a:pPr marL="285750" indent="-285750">
                        <a:buFont typeface="Arial" panose="020B0604020202020204" pitchFamily="34" charset="0"/>
                        <a:buChar char="•"/>
                      </a:pPr>
                      <a:endParaRPr lang="zh-TW" altLang="en-US" sz="1600"/>
                    </a:p>
                  </a:txBody>
                  <a:tcPr/>
                </a:tc>
                <a:extLst>
                  <a:ext uri="{0D108BD9-81ED-4DB2-BD59-A6C34878D82A}">
                    <a16:rowId xmlns:a16="http://schemas.microsoft.com/office/drawing/2014/main" val="2239937672"/>
                  </a:ext>
                </a:extLst>
              </a:tr>
              <a:tr h="370840">
                <a:tc>
                  <a:txBody>
                    <a:bodyPr/>
                    <a:lstStyle/>
                    <a:p>
                      <a:endParaRPr lang="zh-TW" altLang="en-US" sz="1600" dirty="0"/>
                    </a:p>
                  </a:txBody>
                  <a:tcPr/>
                </a:tc>
                <a:tc>
                  <a:txBody>
                    <a:bodyPr/>
                    <a:lstStyle/>
                    <a:p>
                      <a:pPr marL="285750" indent="-285750">
                        <a:buFont typeface="Arial" panose="020B0604020202020204" pitchFamily="34" charset="0"/>
                        <a:buChar char="•"/>
                      </a:pPr>
                      <a:endParaRPr lang="zh-TW" altLang="en-US" sz="1600" dirty="0"/>
                    </a:p>
                  </a:txBody>
                  <a:tcPr/>
                </a:tc>
                <a:tc>
                  <a:txBody>
                    <a:bodyPr/>
                    <a:lstStyle/>
                    <a:p>
                      <a:pPr marL="285750" indent="-285750">
                        <a:buFont typeface="Arial" panose="020B0604020202020204" pitchFamily="34" charset="0"/>
                        <a:buChar char="•"/>
                      </a:pPr>
                      <a:endParaRPr lang="zh-TW" altLang="en-US" sz="1600" dirty="0"/>
                    </a:p>
                  </a:txBody>
                  <a:tcPr/>
                </a:tc>
                <a:extLst>
                  <a:ext uri="{0D108BD9-81ED-4DB2-BD59-A6C34878D82A}">
                    <a16:rowId xmlns:a16="http://schemas.microsoft.com/office/drawing/2014/main" val="3625512365"/>
                  </a:ext>
                </a:extLst>
              </a:tr>
            </a:tbl>
          </a:graphicData>
        </a:graphic>
      </p:graphicFrame>
    </p:spTree>
    <p:extLst>
      <p:ext uri="{BB962C8B-B14F-4D97-AF65-F5344CB8AC3E}">
        <p14:creationId xmlns:p14="http://schemas.microsoft.com/office/powerpoint/2010/main" val="3575278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EAAE24-F198-5F6E-6AB3-FAF9E5E6AD3A}"/>
              </a:ext>
            </a:extLst>
          </p:cNvPr>
          <p:cNvSpPr>
            <a:spLocks noGrp="1"/>
          </p:cNvSpPr>
          <p:nvPr>
            <p:ph type="title"/>
          </p:nvPr>
        </p:nvSpPr>
        <p:spPr/>
        <p:txBody>
          <a:bodyPr/>
          <a:lstStyle/>
          <a:p>
            <a:r>
              <a:rPr lang="zh-TW" altLang="en-US" dirty="0"/>
              <a:t>訪談五：</a:t>
            </a:r>
            <a:r>
              <a:rPr lang="en-US" altLang="zh-TW" dirty="0" err="1"/>
              <a:t>Yunex</a:t>
            </a:r>
            <a:r>
              <a:rPr lang="en-US" altLang="zh-TW" dirty="0"/>
              <a:t> Traffic</a:t>
            </a:r>
            <a:endParaRPr lang="zh-TW" altLang="en-US" dirty="0"/>
          </a:p>
        </p:txBody>
      </p:sp>
      <p:sp>
        <p:nvSpPr>
          <p:cNvPr id="3" name="投影片編號版面配置區 2">
            <a:extLst>
              <a:ext uri="{FF2B5EF4-FFF2-40B4-BE49-F238E27FC236}">
                <a16:creationId xmlns:a16="http://schemas.microsoft.com/office/drawing/2014/main" id="{C689F226-68F7-78F9-0F01-C4F6F60FFEDD}"/>
              </a:ext>
            </a:extLst>
          </p:cNvPr>
          <p:cNvSpPr>
            <a:spLocks noGrp="1"/>
          </p:cNvSpPr>
          <p:nvPr>
            <p:ph type="sldNum" sz="quarter" idx="12"/>
          </p:nvPr>
        </p:nvSpPr>
        <p:spPr/>
        <p:txBody>
          <a:bodyPr/>
          <a:lstStyle/>
          <a:p>
            <a:pPr algn="ctr"/>
            <a:fld id="{6E290225-7458-4E5F-AFE5-E142CAAEBF37}" type="slidenum">
              <a:rPr lang="en-US" smtClean="0"/>
              <a:pPr algn="ctr"/>
              <a:t>79</a:t>
            </a:fld>
            <a:endParaRPr lang="en-US"/>
          </a:p>
        </p:txBody>
      </p:sp>
      <p:sp>
        <p:nvSpPr>
          <p:cNvPr id="5" name="Rectangle 1">
            <a:extLst>
              <a:ext uri="{FF2B5EF4-FFF2-40B4-BE49-F238E27FC236}">
                <a16:creationId xmlns:a16="http://schemas.microsoft.com/office/drawing/2014/main" id="{E8CFA7FE-7E0B-7AA2-9B71-4B959C0DC9A7}"/>
              </a:ext>
            </a:extLst>
          </p:cNvPr>
          <p:cNvSpPr>
            <a:spLocks noChangeArrowheads="1"/>
          </p:cNvSpPr>
          <p:nvPr/>
        </p:nvSpPr>
        <p:spPr bwMode="auto">
          <a:xfrm>
            <a:off x="7019925" y="570190"/>
            <a:ext cx="38766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hlinkClick r:id="rId2"/>
              </a:rPr>
              <a:t>Yunex Traffic訪談紀錄240508.docx</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6" name="文字方塊 5">
            <a:extLst>
              <a:ext uri="{FF2B5EF4-FFF2-40B4-BE49-F238E27FC236}">
                <a16:creationId xmlns:a16="http://schemas.microsoft.com/office/drawing/2014/main" id="{A6F1495B-EA95-4797-8481-CAE4FB3AC2CE}"/>
              </a:ext>
            </a:extLst>
          </p:cNvPr>
          <p:cNvSpPr txBox="1"/>
          <p:nvPr/>
        </p:nvSpPr>
        <p:spPr>
          <a:xfrm>
            <a:off x="838199" y="1144588"/>
            <a:ext cx="10918373" cy="2585323"/>
          </a:xfrm>
          <a:prstGeom prst="rect">
            <a:avLst/>
          </a:prstGeom>
          <a:noFill/>
        </p:spPr>
        <p:txBody>
          <a:bodyPr wrap="square">
            <a:spAutoFit/>
          </a:bodyPr>
          <a:lstStyle/>
          <a:p>
            <a:pPr marL="285750" indent="-285750">
              <a:buFont typeface="Arial" panose="020B0604020202020204" pitchFamily="34" charset="0"/>
              <a:buChar char="•"/>
            </a:pPr>
            <a:r>
              <a:rPr lang="zh-TW" altLang="en-US" dirty="0">
                <a:solidFill>
                  <a:schemeClr val="tx1"/>
                </a:solidFill>
              </a:rPr>
              <a:t>市場：</a:t>
            </a:r>
            <a:r>
              <a:rPr lang="zh-TW" altLang="en-US" dirty="0"/>
              <a:t>無特別評論</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應用：無特別評論</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攝影機架設：</a:t>
            </a:r>
            <a:endParaRPr lang="en-US" altLang="zh-TW" dirty="0">
              <a:solidFill>
                <a:schemeClr val="tx1"/>
              </a:solidFill>
            </a:endParaRPr>
          </a:p>
          <a:p>
            <a:pPr marL="742950" lvl="1" indent="-285750">
              <a:buFont typeface="Arial" panose="020B0604020202020204" pitchFamily="34" charset="0"/>
              <a:buChar char="•"/>
            </a:pPr>
            <a:r>
              <a:rPr lang="zh-TW" altLang="en-US" dirty="0">
                <a:solidFill>
                  <a:schemeClr val="tx1"/>
                </a:solidFill>
              </a:rPr>
              <a:t>架設高度一般為</a:t>
            </a:r>
            <a:r>
              <a:rPr lang="en-US" altLang="zh-TW" dirty="0">
                <a:solidFill>
                  <a:schemeClr val="tx1"/>
                </a:solidFill>
              </a:rPr>
              <a:t>8</a:t>
            </a:r>
            <a:r>
              <a:rPr lang="zh-TW" altLang="en-US" dirty="0">
                <a:solidFill>
                  <a:schemeClr val="tx1"/>
                </a:solidFill>
              </a:rPr>
              <a:t>米以避免遮蔽問題</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感測器選用：</a:t>
            </a:r>
            <a:endParaRPr lang="en-US" altLang="zh-TW" dirty="0">
              <a:solidFill>
                <a:schemeClr val="tx1"/>
              </a:solidFill>
            </a:endParaRPr>
          </a:p>
          <a:p>
            <a:pPr marL="742950" lvl="1" indent="-285750">
              <a:buFont typeface="Arial" panose="020B0604020202020204" pitchFamily="34" charset="0"/>
              <a:buChar char="•"/>
            </a:pPr>
            <a:r>
              <a:rPr lang="zh-TW" altLang="en-US" dirty="0"/>
              <a:t>夜間辨識問題須克服</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資料傳輸：無特別評論</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設備供電：無特別評論</a:t>
            </a:r>
            <a:endParaRPr lang="en-US" altLang="zh-TW" dirty="0">
              <a:solidFill>
                <a:schemeClr val="tx1"/>
              </a:solidFill>
            </a:endParaRPr>
          </a:p>
          <a:p>
            <a:pPr marL="285750" indent="-285750">
              <a:buFont typeface="Arial" panose="020B0604020202020204" pitchFamily="34" charset="0"/>
              <a:buChar char="•"/>
            </a:pPr>
            <a:r>
              <a:rPr lang="zh-TW" altLang="en-US" dirty="0">
                <a:solidFill>
                  <a:schemeClr val="tx1"/>
                </a:solidFill>
              </a:rPr>
              <a:t>非號誌化路口設計：無特別評論</a:t>
            </a:r>
            <a:endParaRPr lang="en-US" altLang="zh-TW" dirty="0">
              <a:solidFill>
                <a:schemeClr val="tx1"/>
              </a:solidFill>
            </a:endParaRPr>
          </a:p>
        </p:txBody>
      </p:sp>
    </p:spTree>
    <p:extLst>
      <p:ext uri="{BB962C8B-B14F-4D97-AF65-F5344CB8AC3E}">
        <p14:creationId xmlns:p14="http://schemas.microsoft.com/office/powerpoint/2010/main" val="37313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A68DC0-B8C6-5D05-B465-ADFD0C8E1C82}"/>
              </a:ext>
            </a:extLst>
          </p:cNvPr>
          <p:cNvSpPr>
            <a:spLocks noGrp="1"/>
          </p:cNvSpPr>
          <p:nvPr>
            <p:ph type="title"/>
          </p:nvPr>
        </p:nvSpPr>
        <p:spPr/>
        <p:txBody>
          <a:bodyPr/>
          <a:lstStyle/>
          <a:p>
            <a:r>
              <a:rPr lang="zh-TW" altLang="en-US">
                <a:solidFill>
                  <a:schemeClr val="tx1"/>
                </a:solidFill>
              </a:rPr>
              <a:t>機會切入點</a:t>
            </a:r>
          </a:p>
        </p:txBody>
      </p:sp>
      <p:sp>
        <p:nvSpPr>
          <p:cNvPr id="3" name="投影片編號版面配置區 2">
            <a:extLst>
              <a:ext uri="{FF2B5EF4-FFF2-40B4-BE49-F238E27FC236}">
                <a16:creationId xmlns:a16="http://schemas.microsoft.com/office/drawing/2014/main" id="{66B1CDC3-7B36-F2A0-357E-B50DE2EA419C}"/>
              </a:ext>
            </a:extLst>
          </p:cNvPr>
          <p:cNvSpPr>
            <a:spLocks noGrp="1"/>
          </p:cNvSpPr>
          <p:nvPr>
            <p:ph type="sldNum" sz="quarter" idx="12"/>
          </p:nvPr>
        </p:nvSpPr>
        <p:spPr/>
        <p:txBody>
          <a:bodyPr/>
          <a:lstStyle/>
          <a:p>
            <a:pPr algn="ctr"/>
            <a:fld id="{6E290225-7458-4E5F-AFE5-E142CAAEBF37}" type="slidenum">
              <a:rPr lang="en-US" smtClean="0"/>
              <a:pPr algn="ctr"/>
              <a:t>8</a:t>
            </a:fld>
            <a:endParaRPr lang="en-US"/>
          </a:p>
        </p:txBody>
      </p:sp>
      <p:sp>
        <p:nvSpPr>
          <p:cNvPr id="4" name="內容版面配置區 3">
            <a:extLst>
              <a:ext uri="{FF2B5EF4-FFF2-40B4-BE49-F238E27FC236}">
                <a16:creationId xmlns:a16="http://schemas.microsoft.com/office/drawing/2014/main" id="{758A78E1-3AC0-BACE-6859-881E012BF7D0}"/>
              </a:ext>
            </a:extLst>
          </p:cNvPr>
          <p:cNvSpPr>
            <a:spLocks noGrp="1"/>
          </p:cNvSpPr>
          <p:nvPr>
            <p:ph idx="1"/>
          </p:nvPr>
        </p:nvSpPr>
        <p:spPr>
          <a:xfrm>
            <a:off x="12211958" y="1452462"/>
            <a:ext cx="6815344" cy="4788001"/>
          </a:xfrm>
        </p:spPr>
        <p:txBody>
          <a:bodyPr/>
          <a:lstStyle/>
          <a:p>
            <a:r>
              <a:rPr lang="zh-TW" altLang="en-US"/>
              <a:t>兩個主要機會</a:t>
            </a:r>
            <a:endParaRPr lang="en-US" altLang="zh-TW"/>
          </a:p>
          <a:p>
            <a:pPr lvl="1"/>
            <a:r>
              <a:rPr lang="zh-TW" altLang="en-US"/>
              <a:t>現有號誌化道路的數位化</a:t>
            </a:r>
            <a:r>
              <a:rPr lang="en-US" altLang="zh-TW"/>
              <a:t>, </a:t>
            </a:r>
            <a:r>
              <a:rPr lang="zh-TW" altLang="en-US"/>
              <a:t>智能化 </a:t>
            </a:r>
            <a:r>
              <a:rPr lang="en-US" altLang="zh-TW"/>
              <a:t>(Camera, RADAR, RSU)</a:t>
            </a:r>
          </a:p>
          <a:p>
            <a:pPr lvl="1"/>
            <a:r>
              <a:rPr lang="zh-TW" altLang="en-US"/>
              <a:t>現有非號誌化道路未來的智能化需求</a:t>
            </a:r>
            <a:endParaRPr lang="en-US" altLang="zh-TW"/>
          </a:p>
          <a:p>
            <a:pPr lvl="1"/>
            <a:endParaRPr lang="en-US" altLang="zh-TW"/>
          </a:p>
          <a:p>
            <a:pPr lvl="1"/>
            <a:endParaRPr lang="en-US" altLang="zh-TW"/>
          </a:p>
          <a:p>
            <a:r>
              <a:rPr lang="zh-TW" altLang="en-US"/>
              <a:t>號誌</a:t>
            </a:r>
            <a:r>
              <a:rPr lang="en-US" altLang="zh-TW"/>
              <a:t>+data collecting</a:t>
            </a:r>
          </a:p>
        </p:txBody>
      </p:sp>
      <p:sp>
        <p:nvSpPr>
          <p:cNvPr id="5" name="橢圓 4">
            <a:extLst>
              <a:ext uri="{FF2B5EF4-FFF2-40B4-BE49-F238E27FC236}">
                <a16:creationId xmlns:a16="http://schemas.microsoft.com/office/drawing/2014/main" id="{5D918266-A59A-D085-417D-C99CDCBCBD07}"/>
              </a:ext>
            </a:extLst>
          </p:cNvPr>
          <p:cNvSpPr/>
          <p:nvPr/>
        </p:nvSpPr>
        <p:spPr>
          <a:xfrm>
            <a:off x="4116000" y="1068178"/>
            <a:ext cx="3960000" cy="39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65EE2390-E7AF-2B99-C605-49F5BDFCC7C3}"/>
              </a:ext>
            </a:extLst>
          </p:cNvPr>
          <p:cNvSpPr txBox="1"/>
          <p:nvPr/>
        </p:nvSpPr>
        <p:spPr>
          <a:xfrm>
            <a:off x="401803" y="1864847"/>
            <a:ext cx="3570208" cy="461665"/>
          </a:xfrm>
          <a:prstGeom prst="rect">
            <a:avLst/>
          </a:prstGeom>
          <a:noFill/>
        </p:spPr>
        <p:txBody>
          <a:bodyPr wrap="none" lIns="91440" tIns="45720" rIns="91440" bIns="45720" rtlCol="0" anchor="t">
            <a:spAutoFit/>
          </a:bodyPr>
          <a:lstStyle/>
          <a:p>
            <a:pPr algn="ctr"/>
            <a:r>
              <a:rPr lang="zh-TW" altLang="en-US" sz="2400" b="1"/>
              <a:t>號誌化路口數位化智能化</a:t>
            </a:r>
          </a:p>
        </p:txBody>
      </p:sp>
      <p:sp>
        <p:nvSpPr>
          <p:cNvPr id="8" name="文字方塊 7">
            <a:extLst>
              <a:ext uri="{FF2B5EF4-FFF2-40B4-BE49-F238E27FC236}">
                <a16:creationId xmlns:a16="http://schemas.microsoft.com/office/drawing/2014/main" id="{5317BB29-7825-EC2D-68CC-0C07464727CC}"/>
              </a:ext>
            </a:extLst>
          </p:cNvPr>
          <p:cNvSpPr txBox="1"/>
          <p:nvPr/>
        </p:nvSpPr>
        <p:spPr>
          <a:xfrm>
            <a:off x="8655628" y="1883431"/>
            <a:ext cx="2646878" cy="461665"/>
          </a:xfrm>
          <a:prstGeom prst="rect">
            <a:avLst/>
          </a:prstGeom>
          <a:noFill/>
        </p:spPr>
        <p:txBody>
          <a:bodyPr wrap="none" lIns="91440" tIns="45720" rIns="91440" bIns="45720" rtlCol="0" anchor="t">
            <a:spAutoFit/>
          </a:bodyPr>
          <a:lstStyle/>
          <a:p>
            <a:pPr algn="ctr"/>
            <a:r>
              <a:rPr lang="zh-TW" altLang="en-US" sz="2400" b="1"/>
              <a:t>非號誌路口智慧化</a:t>
            </a:r>
          </a:p>
        </p:txBody>
      </p:sp>
      <p:sp>
        <p:nvSpPr>
          <p:cNvPr id="9" name="文字方塊 8">
            <a:extLst>
              <a:ext uri="{FF2B5EF4-FFF2-40B4-BE49-F238E27FC236}">
                <a16:creationId xmlns:a16="http://schemas.microsoft.com/office/drawing/2014/main" id="{28079D2B-F6B8-320B-507B-7FCA5ADC2786}"/>
              </a:ext>
            </a:extLst>
          </p:cNvPr>
          <p:cNvSpPr txBox="1"/>
          <p:nvPr/>
        </p:nvSpPr>
        <p:spPr>
          <a:xfrm>
            <a:off x="4133849" y="1888561"/>
            <a:ext cx="3924302" cy="1709635"/>
          </a:xfrm>
          <a:prstGeom prst="rect">
            <a:avLst/>
          </a:prstGeom>
          <a:noFill/>
        </p:spPr>
        <p:txBody>
          <a:bodyPr wrap="square" rtlCol="0" anchor="ctr">
            <a:spAutoFit/>
          </a:bodyPr>
          <a:lstStyle/>
          <a:p>
            <a:pPr algn="ctr">
              <a:lnSpc>
                <a:spcPct val="150000"/>
              </a:lnSpc>
            </a:pPr>
            <a:r>
              <a:rPr lang="zh-TW" altLang="en-US"/>
              <a:t>交通安全、效率、舒適等</a:t>
            </a:r>
            <a:r>
              <a:rPr lang="en-US" altLang="zh-TW"/>
              <a:t>3</a:t>
            </a:r>
            <a:r>
              <a:rPr lang="zh-TW" altLang="en-US"/>
              <a:t>大目標</a:t>
            </a:r>
            <a:endParaRPr lang="en-US" altLang="zh-TW"/>
          </a:p>
          <a:p>
            <a:pPr algn="ctr">
              <a:lnSpc>
                <a:spcPct val="150000"/>
              </a:lnSpc>
            </a:pPr>
            <a:r>
              <a:rPr lang="zh-TW" altLang="en-US"/>
              <a:t>交通部門減碳需求</a:t>
            </a:r>
            <a:endParaRPr lang="en-US" altLang="zh-TW"/>
          </a:p>
          <a:p>
            <a:pPr algn="ctr">
              <a:lnSpc>
                <a:spcPct val="150000"/>
              </a:lnSpc>
            </a:pPr>
            <a:r>
              <a:rPr lang="zh-TW" altLang="en-US"/>
              <a:t>路口及行人相關設備建置之需求</a:t>
            </a:r>
            <a:endParaRPr lang="en-US" altLang="zh-TW"/>
          </a:p>
          <a:p>
            <a:pPr algn="ctr">
              <a:lnSpc>
                <a:spcPct val="150000"/>
              </a:lnSpc>
            </a:pPr>
            <a:r>
              <a:rPr lang="zh-TW" altLang="en-US"/>
              <a:t>自駕車及車聯網的願景規劃</a:t>
            </a:r>
          </a:p>
        </p:txBody>
      </p:sp>
      <p:sp>
        <p:nvSpPr>
          <p:cNvPr id="11" name="文字方塊 10">
            <a:extLst>
              <a:ext uri="{FF2B5EF4-FFF2-40B4-BE49-F238E27FC236}">
                <a16:creationId xmlns:a16="http://schemas.microsoft.com/office/drawing/2014/main" id="{0F499FAE-76FD-1BE5-35F3-D02E7294AD6F}"/>
              </a:ext>
            </a:extLst>
          </p:cNvPr>
          <p:cNvSpPr txBox="1"/>
          <p:nvPr/>
        </p:nvSpPr>
        <p:spPr>
          <a:xfrm>
            <a:off x="380248" y="2512547"/>
            <a:ext cx="3735752"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a:t>解決效率問題，提升車流通過量</a:t>
            </a:r>
            <a:endParaRPr lang="en-US" altLang="zh-TW"/>
          </a:p>
          <a:p>
            <a:pPr marL="285750" indent="-285750">
              <a:buFont typeface="Arial" panose="020B0604020202020204" pitchFamily="34" charset="0"/>
              <a:buChar char="•"/>
            </a:pPr>
            <a:r>
              <a:rPr lang="zh-TW" altLang="en-US"/>
              <a:t>提升安全，緊急事件即時回報</a:t>
            </a:r>
            <a:endParaRPr lang="en-US" altLang="zh-TW"/>
          </a:p>
          <a:p>
            <a:pPr marL="285750" indent="-285750">
              <a:buFont typeface="Arial" panose="020B0604020202020204" pitchFamily="34" charset="0"/>
              <a:buChar char="•"/>
            </a:pPr>
            <a:r>
              <a:rPr lang="zh-TW" altLang="en-US"/>
              <a:t>車聯網，提供多元路口訊息，協助推動應用</a:t>
            </a:r>
          </a:p>
        </p:txBody>
      </p:sp>
      <p:sp>
        <p:nvSpPr>
          <p:cNvPr id="12" name="文字方塊 11">
            <a:extLst>
              <a:ext uri="{FF2B5EF4-FFF2-40B4-BE49-F238E27FC236}">
                <a16:creationId xmlns:a16="http://schemas.microsoft.com/office/drawing/2014/main" id="{108B2179-A204-EFBF-6E6E-0FF55E67E6A7}"/>
              </a:ext>
            </a:extLst>
          </p:cNvPr>
          <p:cNvSpPr txBox="1"/>
          <p:nvPr/>
        </p:nvSpPr>
        <p:spPr>
          <a:xfrm>
            <a:off x="8241544" y="2512547"/>
            <a:ext cx="3924302"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a:t>解決安全問題，提升路口辨識度</a:t>
            </a:r>
            <a:endParaRPr lang="en-US" altLang="zh-TW"/>
          </a:p>
          <a:p>
            <a:pPr marL="285750" indent="-285750">
              <a:buFont typeface="Arial" panose="020B0604020202020204" pitchFamily="34" charset="0"/>
              <a:buChar char="•"/>
            </a:pPr>
            <a:r>
              <a:rPr lang="zh-TW" altLang="en-US"/>
              <a:t>準備路口與車輛聯網之需求</a:t>
            </a:r>
          </a:p>
        </p:txBody>
      </p:sp>
      <p:cxnSp>
        <p:nvCxnSpPr>
          <p:cNvPr id="14" name="直線接點 13">
            <a:extLst>
              <a:ext uri="{FF2B5EF4-FFF2-40B4-BE49-F238E27FC236}">
                <a16:creationId xmlns:a16="http://schemas.microsoft.com/office/drawing/2014/main" id="{C9583264-984A-8111-4223-C7A8C3AA58B9}"/>
              </a:ext>
            </a:extLst>
          </p:cNvPr>
          <p:cNvCxnSpPr>
            <a:cxnSpLocks/>
          </p:cNvCxnSpPr>
          <p:nvPr/>
        </p:nvCxnSpPr>
        <p:spPr>
          <a:xfrm>
            <a:off x="380248" y="2326511"/>
            <a:ext cx="37536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BA7D009B-28EC-6E5C-CF5C-53FF90A0597D}"/>
              </a:ext>
            </a:extLst>
          </p:cNvPr>
          <p:cNvCxnSpPr>
            <a:cxnSpLocks/>
          </p:cNvCxnSpPr>
          <p:nvPr/>
        </p:nvCxnSpPr>
        <p:spPr>
          <a:xfrm>
            <a:off x="8058151" y="2326511"/>
            <a:ext cx="3753601"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DC872E3-C2B1-8270-E483-3C3BAD614E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3563" y="3793529"/>
            <a:ext cx="8005403" cy="2613622"/>
          </a:xfrm>
          <a:prstGeom prst="rect">
            <a:avLst/>
          </a:prstGeom>
        </p:spPr>
      </p:pic>
      <p:pic>
        <p:nvPicPr>
          <p:cNvPr id="6" name="圖片 5" descr="一張含有 螢幕擷取畫面, 鮮豔, 圓形, 設計 的圖片&#10;&#10;自動產生的描述">
            <a:extLst>
              <a:ext uri="{FF2B5EF4-FFF2-40B4-BE49-F238E27FC236}">
                <a16:creationId xmlns:a16="http://schemas.microsoft.com/office/drawing/2014/main" id="{747D6F9B-9867-219C-89A6-AD9D14A4FCB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rcRect/>
          <a:stretch/>
        </p:blipFill>
        <p:spPr>
          <a:xfrm>
            <a:off x="9026839" y="4211478"/>
            <a:ext cx="999198" cy="2195673"/>
          </a:xfrm>
          <a:prstGeom prst="rect">
            <a:avLst/>
          </a:prstGeom>
        </p:spPr>
      </p:pic>
      <p:pic>
        <p:nvPicPr>
          <p:cNvPr id="13" name="Picture 2">
            <a:extLst>
              <a:ext uri="{FF2B5EF4-FFF2-40B4-BE49-F238E27FC236}">
                <a16:creationId xmlns:a16="http://schemas.microsoft.com/office/drawing/2014/main" id="{C7053EE5-8FF1-4A4A-D1D1-93BF7E85CC84}"/>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0337055" y="5020509"/>
            <a:ext cx="863732" cy="138664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a:extLst>
              <a:ext uri="{FF2B5EF4-FFF2-40B4-BE49-F238E27FC236}">
                <a16:creationId xmlns:a16="http://schemas.microsoft.com/office/drawing/2014/main" id="{03D7F0B7-9789-E3DC-721D-4D4D1F7FE6EC}"/>
              </a:ext>
            </a:extLst>
          </p:cNvPr>
          <p:cNvGrpSpPr/>
          <p:nvPr/>
        </p:nvGrpSpPr>
        <p:grpSpPr>
          <a:xfrm>
            <a:off x="23719" y="4246276"/>
            <a:ext cx="3444942" cy="2508364"/>
            <a:chOff x="5400675" y="1611396"/>
            <a:chExt cx="6791325" cy="6048719"/>
          </a:xfrm>
        </p:grpSpPr>
        <p:pic>
          <p:nvPicPr>
            <p:cNvPr id="22" name="圖片 21" descr="一張含有 螢幕擷取畫面, 黃色 的圖片&#10;&#10;自動產生的描述">
              <a:extLst>
                <a:ext uri="{FF2B5EF4-FFF2-40B4-BE49-F238E27FC236}">
                  <a16:creationId xmlns:a16="http://schemas.microsoft.com/office/drawing/2014/main" id="{BBFE462F-A54D-32A1-B227-03049291BDD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400675" y="1611396"/>
              <a:ext cx="6791325" cy="4798741"/>
            </a:xfrm>
            <a:prstGeom prst="rect">
              <a:avLst/>
            </a:prstGeom>
          </p:spPr>
        </p:pic>
        <p:sp>
          <p:nvSpPr>
            <p:cNvPr id="23" name="箭號: 上彎 22">
              <a:extLst>
                <a:ext uri="{FF2B5EF4-FFF2-40B4-BE49-F238E27FC236}">
                  <a16:creationId xmlns:a16="http://schemas.microsoft.com/office/drawing/2014/main" id="{7C84B009-778C-5297-AD51-25B6D7DF83B4}"/>
                </a:ext>
              </a:extLst>
            </p:cNvPr>
            <p:cNvSpPr/>
            <p:nvPr/>
          </p:nvSpPr>
          <p:spPr>
            <a:xfrm>
              <a:off x="9853386" y="2901042"/>
              <a:ext cx="441390" cy="613683"/>
            </a:xfrm>
            <a:prstGeom prst="bentUpArrow">
              <a:avLst>
                <a:gd name="adj1" fmla="val 9200"/>
                <a:gd name="adj2" fmla="val 25000"/>
                <a:gd name="adj3" fmla="val 28160"/>
              </a:avLst>
            </a:prstGeom>
            <a:solidFill>
              <a:schemeClr val="accent5">
                <a:lumMod val="75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4" name="箭號: 上彎 23">
              <a:extLst>
                <a:ext uri="{FF2B5EF4-FFF2-40B4-BE49-F238E27FC236}">
                  <a16:creationId xmlns:a16="http://schemas.microsoft.com/office/drawing/2014/main" id="{9BF795D6-ECB4-8374-E643-C7289000B853}"/>
                </a:ext>
              </a:extLst>
            </p:cNvPr>
            <p:cNvSpPr/>
            <p:nvPr/>
          </p:nvSpPr>
          <p:spPr>
            <a:xfrm flipH="1">
              <a:off x="9490876" y="3894831"/>
              <a:ext cx="531716" cy="366839"/>
            </a:xfrm>
            <a:prstGeom prst="bentUpArrow">
              <a:avLst>
                <a:gd name="adj1" fmla="val 9200"/>
                <a:gd name="adj2" fmla="val 25000"/>
                <a:gd name="adj3" fmla="val 28160"/>
              </a:avLst>
            </a:prstGeom>
            <a:solidFill>
              <a:schemeClr val="accent5">
                <a:lumMod val="75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5" name="橢圓 24">
              <a:extLst>
                <a:ext uri="{FF2B5EF4-FFF2-40B4-BE49-F238E27FC236}">
                  <a16:creationId xmlns:a16="http://schemas.microsoft.com/office/drawing/2014/main" id="{9B2D3832-6077-CF40-77EF-551964FC5E42}"/>
                </a:ext>
              </a:extLst>
            </p:cNvPr>
            <p:cNvSpPr/>
            <p:nvPr/>
          </p:nvSpPr>
          <p:spPr>
            <a:xfrm>
              <a:off x="7361538" y="4364220"/>
              <a:ext cx="870857" cy="852195"/>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cxnSp>
          <p:nvCxnSpPr>
            <p:cNvPr id="26" name="直線接點 25">
              <a:extLst>
                <a:ext uri="{FF2B5EF4-FFF2-40B4-BE49-F238E27FC236}">
                  <a16:creationId xmlns:a16="http://schemas.microsoft.com/office/drawing/2014/main" id="{BE1B7993-E305-7D5B-DFB5-0DCC1061E10C}"/>
                </a:ext>
              </a:extLst>
            </p:cNvPr>
            <p:cNvCxnSpPr>
              <a:cxnSpLocks/>
            </p:cNvCxnSpPr>
            <p:nvPr/>
          </p:nvCxnSpPr>
          <p:spPr>
            <a:xfrm flipV="1">
              <a:off x="9059101" y="3947844"/>
              <a:ext cx="0" cy="842473"/>
            </a:xfrm>
            <a:prstGeom prst="line">
              <a:avLst/>
            </a:prstGeom>
            <a:ln w="12700">
              <a:solidFill>
                <a:srgbClr val="00B0F0"/>
              </a:solidFill>
            </a:ln>
          </p:spPr>
          <p:style>
            <a:lnRef idx="1">
              <a:schemeClr val="accent5"/>
            </a:lnRef>
            <a:fillRef idx="0">
              <a:schemeClr val="accent5"/>
            </a:fillRef>
            <a:effectRef idx="0">
              <a:schemeClr val="accent5"/>
            </a:effectRef>
            <a:fontRef idx="minor">
              <a:schemeClr val="tx1"/>
            </a:fontRef>
          </p:style>
        </p:cxnSp>
        <p:cxnSp>
          <p:nvCxnSpPr>
            <p:cNvPr id="27" name="直線接點 26">
              <a:extLst>
                <a:ext uri="{FF2B5EF4-FFF2-40B4-BE49-F238E27FC236}">
                  <a16:creationId xmlns:a16="http://schemas.microsoft.com/office/drawing/2014/main" id="{A7A887E9-2B0D-E6F2-88B5-73952DA1BA11}"/>
                </a:ext>
              </a:extLst>
            </p:cNvPr>
            <p:cNvCxnSpPr>
              <a:cxnSpLocks/>
            </p:cNvCxnSpPr>
            <p:nvPr/>
          </p:nvCxnSpPr>
          <p:spPr>
            <a:xfrm>
              <a:off x="8232395" y="4790317"/>
              <a:ext cx="826706"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A9005F19-A3C5-EFDE-703D-7FDB4B562665}"/>
                </a:ext>
              </a:extLst>
            </p:cNvPr>
            <p:cNvSpPr txBox="1"/>
            <p:nvPr/>
          </p:nvSpPr>
          <p:spPr>
            <a:xfrm>
              <a:off x="6056529" y="5878886"/>
              <a:ext cx="3130966" cy="17812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70C0"/>
                  </a:solidFill>
                  <a:effectLst/>
                  <a:uLnTx/>
                  <a:uFillTx/>
                  <a:latin typeface="Calibri"/>
                  <a:ea typeface="微軟正黑體"/>
                  <a:cs typeface="+mn-cs"/>
                </a:rPr>
                <a:t>Adjust camera angle inside the device</a:t>
              </a:r>
              <a:endParaRPr kumimoji="0" lang="zh-TW" altLang="en-US" sz="1800" b="0" i="0" u="none" strike="noStrike" kern="1200" cap="none" spc="0" normalizeH="0" baseline="0" noProof="0">
                <a:ln>
                  <a:noFill/>
                </a:ln>
                <a:solidFill>
                  <a:srgbClr val="0070C0"/>
                </a:solidFill>
                <a:effectLst/>
                <a:uLnTx/>
                <a:uFillTx/>
                <a:latin typeface="Calibri"/>
                <a:ea typeface="微軟正黑體"/>
                <a:cs typeface="+mn-cs"/>
              </a:endParaRPr>
            </a:p>
          </p:txBody>
        </p:sp>
        <p:sp>
          <p:nvSpPr>
            <p:cNvPr id="29" name="文字方塊 28">
              <a:extLst>
                <a:ext uri="{FF2B5EF4-FFF2-40B4-BE49-F238E27FC236}">
                  <a16:creationId xmlns:a16="http://schemas.microsoft.com/office/drawing/2014/main" id="{FE0FDEF0-C14B-EBDB-9007-674EECC39E09}"/>
                </a:ext>
              </a:extLst>
            </p:cNvPr>
            <p:cNvSpPr txBox="1"/>
            <p:nvPr/>
          </p:nvSpPr>
          <p:spPr>
            <a:xfrm>
              <a:off x="9308026" y="5697545"/>
              <a:ext cx="2883974" cy="17812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7AC8CB">
                      <a:lumMod val="75000"/>
                    </a:srgbClr>
                  </a:solidFill>
                  <a:effectLst/>
                  <a:uLnTx/>
                  <a:uFillTx/>
                  <a:latin typeface="Calibri"/>
                  <a:ea typeface="微軟正黑體"/>
                  <a:cs typeface="+mn-cs"/>
                </a:rPr>
                <a:t>Adjust camera horizontal angle while installing </a:t>
              </a:r>
              <a:endParaRPr kumimoji="0" lang="zh-TW" altLang="en-US" sz="1800" b="0" i="0" u="none" strike="noStrike" kern="1200" cap="none" spc="0" normalizeH="0" baseline="0" noProof="0">
                <a:ln>
                  <a:noFill/>
                </a:ln>
                <a:solidFill>
                  <a:srgbClr val="7AC8CB">
                    <a:lumMod val="75000"/>
                  </a:srgbClr>
                </a:solidFill>
                <a:effectLst/>
                <a:uLnTx/>
                <a:uFillTx/>
                <a:latin typeface="Calibri"/>
                <a:ea typeface="微軟正黑體"/>
                <a:cs typeface="+mn-cs"/>
              </a:endParaRPr>
            </a:p>
          </p:txBody>
        </p:sp>
      </p:grpSp>
      <p:sp>
        <p:nvSpPr>
          <p:cNvPr id="31" name="文字方塊 30">
            <a:extLst>
              <a:ext uri="{FF2B5EF4-FFF2-40B4-BE49-F238E27FC236}">
                <a16:creationId xmlns:a16="http://schemas.microsoft.com/office/drawing/2014/main" id="{73D03672-95A9-278C-D99D-04B9BB4E769B}"/>
              </a:ext>
            </a:extLst>
          </p:cNvPr>
          <p:cNvSpPr txBox="1"/>
          <p:nvPr/>
        </p:nvSpPr>
        <p:spPr>
          <a:xfrm>
            <a:off x="9086408" y="3748703"/>
            <a:ext cx="10182224" cy="369332"/>
          </a:xfrm>
          <a:prstGeom prst="rect">
            <a:avLst/>
          </a:prstGeom>
          <a:noFill/>
        </p:spPr>
        <p:txBody>
          <a:bodyPr wrap="square">
            <a:spAutoFit/>
          </a:bodyPr>
          <a:lstStyle/>
          <a:p>
            <a:r>
              <a:rPr lang="en-US" altLang="zh-TW" b="1"/>
              <a:t>PED-3000</a:t>
            </a:r>
            <a:endParaRPr lang="zh-TW" altLang="en-US"/>
          </a:p>
        </p:txBody>
      </p:sp>
      <p:sp>
        <p:nvSpPr>
          <p:cNvPr id="33" name="文字方塊 32">
            <a:extLst>
              <a:ext uri="{FF2B5EF4-FFF2-40B4-BE49-F238E27FC236}">
                <a16:creationId xmlns:a16="http://schemas.microsoft.com/office/drawing/2014/main" id="{985F6A25-F171-0810-C6D2-7B4301B2D36B}"/>
              </a:ext>
            </a:extLst>
          </p:cNvPr>
          <p:cNvSpPr txBox="1"/>
          <p:nvPr/>
        </p:nvSpPr>
        <p:spPr>
          <a:xfrm>
            <a:off x="1637254" y="3692278"/>
            <a:ext cx="10182224" cy="369332"/>
          </a:xfrm>
          <a:prstGeom prst="rect">
            <a:avLst/>
          </a:prstGeom>
          <a:noFill/>
        </p:spPr>
        <p:txBody>
          <a:bodyPr wrap="square">
            <a:spAutoFit/>
          </a:bodyPr>
          <a:lstStyle/>
          <a:p>
            <a:r>
              <a:rPr lang="en-US" altLang="zh-TW" b="1"/>
              <a:t>RW-3000</a:t>
            </a:r>
            <a:endParaRPr lang="zh-TW" altLang="en-US"/>
          </a:p>
        </p:txBody>
      </p:sp>
      <p:pic>
        <p:nvPicPr>
          <p:cNvPr id="5122" name="Picture 2">
            <a:extLst>
              <a:ext uri="{FF2B5EF4-FFF2-40B4-BE49-F238E27FC236}">
                <a16:creationId xmlns:a16="http://schemas.microsoft.com/office/drawing/2014/main" id="{5CD7FF4D-4936-3F8E-6E55-FFB122E9F75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61285" y="3681613"/>
            <a:ext cx="2146272" cy="178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98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07B00C-C026-B906-55E3-FB951E4F2CE5}"/>
              </a:ext>
            </a:extLst>
          </p:cNvPr>
          <p:cNvSpPr>
            <a:spLocks noGrp="1"/>
          </p:cNvSpPr>
          <p:nvPr>
            <p:ph type="title"/>
          </p:nvPr>
        </p:nvSpPr>
        <p:spPr/>
        <p:txBody>
          <a:bodyPr/>
          <a:lstStyle/>
          <a:p>
            <a:r>
              <a:rPr lang="zh-TW" altLang="en-US"/>
              <a:t>附錄</a:t>
            </a:r>
            <a:r>
              <a:rPr lang="en-US" altLang="zh-TW"/>
              <a:t>A</a:t>
            </a:r>
            <a:r>
              <a:rPr lang="zh-TW" altLang="en-US"/>
              <a:t> </a:t>
            </a:r>
            <a:r>
              <a:rPr lang="en-US" altLang="zh-TW"/>
              <a:t>US </a:t>
            </a:r>
            <a:r>
              <a:rPr lang="zh-TW" altLang="en-US"/>
              <a:t>道路型態規範 </a:t>
            </a:r>
            <a:r>
              <a:rPr lang="en-US" altLang="zh-TW"/>
              <a:t>&amp; </a:t>
            </a:r>
            <a:r>
              <a:rPr lang="zh-TW" altLang="en-US"/>
              <a:t>攝影機裝置條件</a:t>
            </a:r>
          </a:p>
        </p:txBody>
      </p:sp>
      <p:sp>
        <p:nvSpPr>
          <p:cNvPr id="3" name="投影片編號版面配置區 2">
            <a:extLst>
              <a:ext uri="{FF2B5EF4-FFF2-40B4-BE49-F238E27FC236}">
                <a16:creationId xmlns:a16="http://schemas.microsoft.com/office/drawing/2014/main" id="{508D7E27-1A20-E5A2-FE9E-34CF19034E75}"/>
              </a:ext>
            </a:extLst>
          </p:cNvPr>
          <p:cNvSpPr>
            <a:spLocks noGrp="1"/>
          </p:cNvSpPr>
          <p:nvPr>
            <p:ph type="sldNum" sz="quarter" idx="12"/>
          </p:nvPr>
        </p:nvSpPr>
        <p:spPr/>
        <p:txBody>
          <a:bodyPr/>
          <a:lstStyle/>
          <a:p>
            <a:pPr algn="ctr"/>
            <a:fld id="{6E290225-7458-4E5F-AFE5-E142CAAEBF37}" type="slidenum">
              <a:rPr lang="en-US" smtClean="0"/>
              <a:pPr algn="ctr"/>
              <a:t>80</a:t>
            </a:fld>
            <a:endParaRPr lang="en-US"/>
          </a:p>
        </p:txBody>
      </p:sp>
      <p:sp>
        <p:nvSpPr>
          <p:cNvPr id="6" name="文字方塊 5">
            <a:extLst>
              <a:ext uri="{FF2B5EF4-FFF2-40B4-BE49-F238E27FC236}">
                <a16:creationId xmlns:a16="http://schemas.microsoft.com/office/drawing/2014/main" id="{204D66FF-0BF9-A4BC-2F0B-FE4CF1EC82A7}"/>
              </a:ext>
            </a:extLst>
          </p:cNvPr>
          <p:cNvSpPr txBox="1"/>
          <p:nvPr/>
        </p:nvSpPr>
        <p:spPr>
          <a:xfrm>
            <a:off x="12283633" y="999126"/>
            <a:ext cx="6094070" cy="2862322"/>
          </a:xfrm>
          <a:prstGeom prst="rect">
            <a:avLst/>
          </a:prstGeom>
          <a:noFill/>
        </p:spPr>
        <p:txBody>
          <a:bodyPr wrap="square">
            <a:spAutoFit/>
          </a:bodyPr>
          <a:lstStyle/>
          <a:p>
            <a:pPr rtl="0"/>
            <a:r>
              <a:rPr lang="en-US" altLang="zh-TW">
                <a:effectLst/>
                <a:latin typeface="-apple-system"/>
              </a:rPr>
              <a:t>[</a:t>
            </a:r>
            <a:r>
              <a:rPr lang="zh-TW" altLang="en-US">
                <a:effectLst/>
                <a:latin typeface="-apple-system"/>
              </a:rPr>
              <a:t>下午 </a:t>
            </a:r>
            <a:r>
              <a:rPr lang="en-US" altLang="zh-TW">
                <a:effectLst/>
                <a:latin typeface="-apple-system"/>
              </a:rPr>
              <a:t>01:31] Aaron Yeh</a:t>
            </a:r>
          </a:p>
          <a:p>
            <a:pPr rtl="0"/>
            <a:r>
              <a:rPr lang="zh-TW" altLang="en-US">
                <a:effectLst/>
                <a:latin typeface="-apple-system"/>
              </a:rPr>
              <a:t>你收集一下美國交通燈的相關設計跟法規 然後我們需要確認 我們裝在紅綠燈的下方 對應他們的應用是否可行</a:t>
            </a:r>
          </a:p>
          <a:p>
            <a:pPr rtl="0"/>
            <a:r>
              <a:rPr lang="en-US" altLang="zh-TW">
                <a:effectLst/>
                <a:latin typeface="-apple-system"/>
              </a:rPr>
              <a:t>[</a:t>
            </a:r>
            <a:r>
              <a:rPr lang="zh-TW" altLang="en-US">
                <a:effectLst/>
                <a:latin typeface="-apple-system"/>
              </a:rPr>
              <a:t>下午 </a:t>
            </a:r>
            <a:r>
              <a:rPr lang="en-US" altLang="zh-TW">
                <a:effectLst/>
                <a:latin typeface="-apple-system"/>
              </a:rPr>
              <a:t>01:31] Aaron Yeh</a:t>
            </a:r>
          </a:p>
          <a:p>
            <a:pPr rtl="0"/>
            <a:r>
              <a:rPr lang="zh-TW" altLang="en-US">
                <a:effectLst/>
                <a:latin typeface="-apple-system"/>
              </a:rPr>
              <a:t>我有看到你有一份 美國的說明 </a:t>
            </a:r>
            <a:r>
              <a:rPr lang="en-US" altLang="zh-TW">
                <a:effectLst/>
                <a:latin typeface="-apple-system"/>
              </a:rPr>
              <a:t>(</a:t>
            </a:r>
            <a:r>
              <a:rPr lang="zh-TW" altLang="en-US">
                <a:effectLst/>
                <a:latin typeface="-apple-system"/>
              </a:rPr>
              <a:t>或許可以參考那一份再看更細</a:t>
            </a:r>
            <a:r>
              <a:rPr lang="en-US" altLang="zh-TW">
                <a:effectLst/>
                <a:latin typeface="-apple-system"/>
              </a:rPr>
              <a:t>)</a:t>
            </a:r>
          </a:p>
          <a:p>
            <a:pPr rtl="0"/>
            <a:r>
              <a:rPr lang="en-US" altLang="zh-TW">
                <a:effectLst/>
                <a:latin typeface="-apple-system"/>
              </a:rPr>
              <a:t>[</a:t>
            </a:r>
            <a:r>
              <a:rPr lang="zh-TW" altLang="en-US">
                <a:effectLst/>
                <a:latin typeface="-apple-system"/>
              </a:rPr>
              <a:t>下午 </a:t>
            </a:r>
            <a:r>
              <a:rPr lang="en-US" altLang="zh-TW">
                <a:effectLst/>
                <a:latin typeface="-apple-system"/>
              </a:rPr>
              <a:t>01:32] Aaron Yeh</a:t>
            </a:r>
          </a:p>
          <a:p>
            <a:pPr rtl="0"/>
            <a:r>
              <a:rPr lang="zh-TW" altLang="en-US">
                <a:effectLst/>
                <a:latin typeface="-apple-system"/>
              </a:rPr>
              <a:t>用英文去收集看看美國的道路法規 紅綠燈 跟設備安裝的位置</a:t>
            </a:r>
            <a:endParaRPr lang="en-US" altLang="zh-TW">
              <a:effectLst/>
              <a:latin typeface="-apple-system"/>
            </a:endParaRPr>
          </a:p>
          <a:p>
            <a:pPr rtl="0"/>
            <a:r>
              <a:rPr lang="zh-TW" altLang="en-US"/>
              <a:t>包含把 </a:t>
            </a:r>
            <a:r>
              <a:rPr lang="en-US" altLang="zh-TW" err="1"/>
              <a:t>Iteris</a:t>
            </a:r>
            <a:r>
              <a:rPr lang="en-US" altLang="zh-TW"/>
              <a:t> </a:t>
            </a:r>
            <a:r>
              <a:rPr lang="zh-TW" altLang="en-US"/>
              <a:t>的內容放裡面</a:t>
            </a:r>
            <a:endParaRPr lang="zh-TW" altLang="en-US">
              <a:effectLst/>
              <a:latin typeface="-apple-system"/>
            </a:endParaRPr>
          </a:p>
        </p:txBody>
      </p:sp>
      <p:sp>
        <p:nvSpPr>
          <p:cNvPr id="4" name="矩形: 圓角 3">
            <a:extLst>
              <a:ext uri="{FF2B5EF4-FFF2-40B4-BE49-F238E27FC236}">
                <a16:creationId xmlns:a16="http://schemas.microsoft.com/office/drawing/2014/main" id="{179F7809-2D5B-3491-05FA-468580EC1DB6}"/>
              </a:ext>
            </a:extLst>
          </p:cNvPr>
          <p:cNvSpPr/>
          <p:nvPr/>
        </p:nvSpPr>
        <p:spPr>
          <a:xfrm>
            <a:off x="838199" y="1346887"/>
            <a:ext cx="2041188" cy="4680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TW" altLang="en-US"/>
              <a:t>號誌設置標準</a:t>
            </a:r>
          </a:p>
        </p:txBody>
      </p:sp>
      <p:sp>
        <p:nvSpPr>
          <p:cNvPr id="5" name="文字方塊 4">
            <a:extLst>
              <a:ext uri="{FF2B5EF4-FFF2-40B4-BE49-F238E27FC236}">
                <a16:creationId xmlns:a16="http://schemas.microsoft.com/office/drawing/2014/main" id="{0B5D0C84-415C-E1F2-EBF0-44EE507DAC3D}"/>
              </a:ext>
            </a:extLst>
          </p:cNvPr>
          <p:cNvSpPr txBox="1"/>
          <p:nvPr/>
        </p:nvSpPr>
        <p:spPr>
          <a:xfrm>
            <a:off x="838200" y="1874114"/>
            <a:ext cx="4859022" cy="4031873"/>
          </a:xfrm>
          <a:prstGeom prst="rect">
            <a:avLst/>
          </a:prstGeom>
          <a:noFill/>
        </p:spPr>
        <p:txBody>
          <a:bodyPr wrap="square" rtlCol="0">
            <a:spAutoFit/>
          </a:bodyPr>
          <a:lstStyle/>
          <a:p>
            <a:r>
              <a:rPr lang="zh-TW" altLang="en-US" sz="1600" b="1"/>
              <a:t>美國道路交通管理標誌統一守則 </a:t>
            </a:r>
            <a:r>
              <a:rPr lang="en-US" altLang="zh-TW" sz="1600" b="1"/>
              <a:t>(MUTCD)</a:t>
            </a:r>
            <a:endParaRPr lang="zh-TW" altLang="en-US" sz="1600" b="1"/>
          </a:p>
          <a:p>
            <a:r>
              <a:rPr lang="zh-TW" altLang="en-US" sz="1600"/>
              <a:t>簡介：</a:t>
            </a:r>
            <a:endParaRPr lang="en-US" altLang="zh-TW" sz="1600"/>
          </a:p>
          <a:p>
            <a:pPr marL="285750" indent="-285750">
              <a:buFont typeface="Arial" panose="020B0604020202020204" pitchFamily="34" charset="0"/>
              <a:buChar char="•"/>
            </a:pPr>
            <a:r>
              <a:rPr lang="en-US" altLang="zh-TW" sz="1600"/>
              <a:t>USDOT</a:t>
            </a:r>
            <a:r>
              <a:rPr lang="zh-TW" altLang="en-US" sz="1600"/>
              <a:t>下聯邦公路管理局 </a:t>
            </a:r>
            <a:r>
              <a:rPr lang="en-US" altLang="zh-TW" sz="1600"/>
              <a:t>(FHWA)</a:t>
            </a:r>
            <a:r>
              <a:rPr lang="zh-TW" altLang="en-US" sz="1600"/>
              <a:t>制定</a:t>
            </a:r>
            <a:endParaRPr lang="en-US" altLang="zh-TW" sz="1600"/>
          </a:p>
          <a:p>
            <a:pPr marL="285750" indent="-285750">
              <a:buFont typeface="Arial" panose="020B0604020202020204" pitchFamily="34" charset="0"/>
              <a:buChar char="•"/>
            </a:pPr>
            <a:r>
              <a:rPr lang="zh-TW" altLang="en-US" sz="1600">
                <a:solidFill>
                  <a:srgbClr val="FF0000"/>
                </a:solidFill>
              </a:rPr>
              <a:t>規範標誌、標記、號誌支設計、安裝及使用</a:t>
            </a:r>
            <a:endParaRPr lang="en-US" altLang="zh-TW" sz="1600">
              <a:solidFill>
                <a:srgbClr val="FF0000"/>
              </a:solidFill>
            </a:endParaRPr>
          </a:p>
          <a:p>
            <a:pPr marL="285750" indent="-285750">
              <a:buFont typeface="Arial" panose="020B0604020202020204" pitchFamily="34" charset="0"/>
              <a:buChar char="•"/>
            </a:pPr>
            <a:r>
              <a:rPr lang="zh-TW" altLang="en-US" sz="1600"/>
              <a:t>最新版為第</a:t>
            </a:r>
            <a:r>
              <a:rPr lang="en-US" altLang="zh-TW" sz="1600"/>
              <a:t>11</a:t>
            </a:r>
            <a:r>
              <a:rPr lang="zh-TW" altLang="en-US" sz="1600"/>
              <a:t>版，</a:t>
            </a:r>
            <a:r>
              <a:rPr lang="en-US" altLang="zh-TW" sz="1600"/>
              <a:t>2023</a:t>
            </a:r>
            <a:r>
              <a:rPr lang="zh-TW" altLang="en-US" sz="1600"/>
              <a:t>年推出</a:t>
            </a:r>
            <a:endParaRPr lang="en-US" altLang="zh-TW" sz="1600"/>
          </a:p>
          <a:p>
            <a:r>
              <a:rPr lang="zh-TW" altLang="en-US" sz="1600"/>
              <a:t>號誌設計標準：</a:t>
            </a:r>
            <a:endParaRPr lang="en-US" altLang="zh-TW" sz="1600"/>
          </a:p>
          <a:p>
            <a:pPr marL="285750" indent="-285750">
              <a:buFont typeface="Arial" panose="020B0604020202020204" pitchFamily="34" charset="0"/>
              <a:buChar char="•"/>
            </a:pPr>
            <a:r>
              <a:rPr lang="zh-TW" altLang="en-US" sz="1600"/>
              <a:t>燈面數量：依據車道數設計，單一方向至少兩面</a:t>
            </a:r>
            <a:endParaRPr lang="en-US" altLang="zh-TW" sz="1600"/>
          </a:p>
          <a:p>
            <a:pPr marL="285750" indent="-285750">
              <a:buFont typeface="Arial" panose="020B0604020202020204" pitchFamily="34" charset="0"/>
              <a:buChar char="•"/>
            </a:pPr>
            <a:r>
              <a:rPr lang="zh-TW" altLang="en-US" sz="1600"/>
              <a:t>可見度：依據道路之設計車速設置</a:t>
            </a:r>
            <a:endParaRPr lang="en-US" altLang="zh-TW" sz="1600"/>
          </a:p>
          <a:p>
            <a:pPr marL="285750" indent="-285750">
              <a:buFont typeface="Arial" panose="020B0604020202020204" pitchFamily="34" charset="0"/>
              <a:buChar char="•"/>
            </a:pPr>
            <a:r>
              <a:rPr lang="zh-TW" altLang="en-US" sz="1600"/>
              <a:t>燈面左右位置：對齊車道中心，桿柱型設置於遠端左右側</a:t>
            </a:r>
            <a:endParaRPr lang="en-US" altLang="zh-TW" sz="1600"/>
          </a:p>
          <a:p>
            <a:pPr marL="285750" indent="-285750">
              <a:buFont typeface="Arial" panose="020B0604020202020204" pitchFamily="34" charset="0"/>
              <a:buChar char="•"/>
            </a:pPr>
            <a:r>
              <a:rPr lang="zh-TW" altLang="en-US" sz="1600"/>
              <a:t>燈面前後位置：停止線後</a:t>
            </a:r>
            <a:r>
              <a:rPr lang="en-US" altLang="zh-TW" sz="1600"/>
              <a:t>40</a:t>
            </a:r>
            <a:r>
              <a:rPr lang="zh-TW" altLang="en-US" sz="1600"/>
              <a:t>尺以後距離 </a:t>
            </a:r>
            <a:r>
              <a:rPr lang="en-US" altLang="zh-TW" sz="1600"/>
              <a:t>(8</a:t>
            </a:r>
            <a:r>
              <a:rPr lang="zh-TW" altLang="en-US" sz="1600"/>
              <a:t>吋燈不超過</a:t>
            </a:r>
            <a:r>
              <a:rPr lang="en-US" altLang="zh-TW" sz="1600"/>
              <a:t>120</a:t>
            </a:r>
            <a:r>
              <a:rPr lang="zh-TW" altLang="en-US" sz="1600"/>
              <a:t>尺；</a:t>
            </a:r>
            <a:r>
              <a:rPr lang="en-US" altLang="zh-TW" sz="1600"/>
              <a:t>12</a:t>
            </a:r>
            <a:r>
              <a:rPr lang="zh-TW" altLang="en-US" sz="1600"/>
              <a:t>吋燈不超過</a:t>
            </a:r>
            <a:r>
              <a:rPr lang="en-US" altLang="zh-TW" sz="1600"/>
              <a:t>180</a:t>
            </a:r>
            <a:r>
              <a:rPr lang="zh-TW" altLang="en-US" sz="1600"/>
              <a:t>尺</a:t>
            </a:r>
            <a:r>
              <a:rPr lang="en-US" altLang="zh-TW" sz="1600"/>
              <a:t>)</a:t>
            </a:r>
          </a:p>
          <a:p>
            <a:pPr marL="285750" indent="-285750">
              <a:buFont typeface="Arial" panose="020B0604020202020204" pitchFamily="34" charset="0"/>
              <a:buChar char="•"/>
            </a:pPr>
            <a:r>
              <a:rPr lang="zh-TW" altLang="en-US" sz="1600"/>
              <a:t>高度：至少</a:t>
            </a:r>
            <a:r>
              <a:rPr lang="en-US" altLang="zh-TW" sz="1600"/>
              <a:t>15</a:t>
            </a:r>
            <a:r>
              <a:rPr lang="zh-TW" altLang="en-US" sz="1600"/>
              <a:t>尺，最高</a:t>
            </a:r>
            <a:r>
              <a:rPr lang="en-US" altLang="zh-TW" sz="1600"/>
              <a:t>21-25.6</a:t>
            </a:r>
            <a:r>
              <a:rPr lang="zh-TW" altLang="en-US" sz="1600"/>
              <a:t>尺</a:t>
            </a:r>
            <a:r>
              <a:rPr lang="en-US" altLang="zh-TW" sz="1600"/>
              <a:t>(</a:t>
            </a:r>
            <a:r>
              <a:rPr lang="zh-TW" altLang="en-US" sz="1600"/>
              <a:t>依據距停止線之距離區分</a:t>
            </a:r>
            <a:r>
              <a:rPr lang="en-US" altLang="zh-TW" sz="1600"/>
              <a:t>)</a:t>
            </a:r>
          </a:p>
          <a:p>
            <a:pPr marL="285750" indent="-285750">
              <a:buFont typeface="Arial" panose="020B0604020202020204" pitchFamily="34" charset="0"/>
              <a:buChar char="•"/>
            </a:pPr>
            <a:r>
              <a:rPr lang="zh-TW" altLang="en-US" sz="1600"/>
              <a:t>號誌燈應僅有</a:t>
            </a:r>
            <a:r>
              <a:rPr lang="en-US" altLang="zh-TW" sz="1600"/>
              <a:t>3</a:t>
            </a:r>
            <a:r>
              <a:rPr lang="zh-TW" altLang="en-US" sz="1600"/>
              <a:t>燈、</a:t>
            </a:r>
            <a:r>
              <a:rPr lang="en-US" altLang="zh-TW" sz="1600"/>
              <a:t>4</a:t>
            </a:r>
            <a:r>
              <a:rPr lang="zh-TW" altLang="en-US" sz="1600"/>
              <a:t>燈、</a:t>
            </a:r>
            <a:r>
              <a:rPr lang="en-US" altLang="zh-TW" sz="1600"/>
              <a:t>5</a:t>
            </a:r>
            <a:r>
              <a:rPr lang="zh-TW" altLang="en-US" sz="1600"/>
              <a:t>燈之配置</a:t>
            </a:r>
            <a:endParaRPr lang="en-US" altLang="zh-TW" sz="1600"/>
          </a:p>
          <a:p>
            <a:pPr marL="285750" indent="-285750">
              <a:buFont typeface="Arial" panose="020B0604020202020204" pitchFamily="34" charset="0"/>
              <a:buChar char="•"/>
            </a:pPr>
            <a:r>
              <a:rPr lang="zh-TW" altLang="en-US" sz="1600"/>
              <a:t>閃燈頻率應每分鐘</a:t>
            </a:r>
            <a:r>
              <a:rPr lang="en-US" altLang="zh-TW" sz="1600"/>
              <a:t>50-60</a:t>
            </a:r>
            <a:r>
              <a:rPr lang="zh-TW" altLang="en-US" sz="1600"/>
              <a:t>次，亮暗分配為</a:t>
            </a:r>
            <a:r>
              <a:rPr lang="en-US" altLang="zh-TW" sz="1600"/>
              <a:t>1:1</a:t>
            </a:r>
            <a:r>
              <a:rPr lang="zh-TW" altLang="en-US" sz="1600"/>
              <a:t>或</a:t>
            </a:r>
            <a:r>
              <a:rPr lang="en-US" altLang="zh-TW" sz="1600"/>
              <a:t>2:1</a:t>
            </a:r>
            <a:endParaRPr lang="zh-TW" altLang="en-US" sz="1600"/>
          </a:p>
        </p:txBody>
      </p:sp>
      <p:grpSp>
        <p:nvGrpSpPr>
          <p:cNvPr id="11" name="群組 10">
            <a:extLst>
              <a:ext uri="{FF2B5EF4-FFF2-40B4-BE49-F238E27FC236}">
                <a16:creationId xmlns:a16="http://schemas.microsoft.com/office/drawing/2014/main" id="{03898B7D-7B09-91ED-CB09-5EFF095C11CF}"/>
              </a:ext>
            </a:extLst>
          </p:cNvPr>
          <p:cNvGrpSpPr/>
          <p:nvPr/>
        </p:nvGrpSpPr>
        <p:grpSpPr>
          <a:xfrm>
            <a:off x="921858" y="6951394"/>
            <a:ext cx="4775363" cy="2568715"/>
            <a:chOff x="921858" y="3220802"/>
            <a:chExt cx="4775363" cy="2568715"/>
          </a:xfrm>
        </p:grpSpPr>
        <p:pic>
          <p:nvPicPr>
            <p:cNvPr id="8" name="圖片 7">
              <a:extLst>
                <a:ext uri="{FF2B5EF4-FFF2-40B4-BE49-F238E27FC236}">
                  <a16:creationId xmlns:a16="http://schemas.microsoft.com/office/drawing/2014/main" id="{B151B682-599F-2C34-4D2D-89C1D40FAF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1858" y="3220802"/>
              <a:ext cx="4775363" cy="2568714"/>
            </a:xfrm>
            <a:prstGeom prst="rect">
              <a:avLst/>
            </a:prstGeom>
          </p:spPr>
        </p:pic>
        <p:sp>
          <p:nvSpPr>
            <p:cNvPr id="9" name="矩形 8">
              <a:extLst>
                <a:ext uri="{FF2B5EF4-FFF2-40B4-BE49-F238E27FC236}">
                  <a16:creationId xmlns:a16="http://schemas.microsoft.com/office/drawing/2014/main" id="{2D1478DC-322A-AA61-B6E0-DA726B5607B2}"/>
                </a:ext>
              </a:extLst>
            </p:cNvPr>
            <p:cNvSpPr/>
            <p:nvPr/>
          </p:nvSpPr>
          <p:spPr>
            <a:xfrm>
              <a:off x="921858" y="5145933"/>
              <a:ext cx="1626789" cy="6435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6F78DDF9-B69E-7FF8-2B37-4B410C6BA931}"/>
                </a:ext>
              </a:extLst>
            </p:cNvPr>
            <p:cNvSpPr/>
            <p:nvPr/>
          </p:nvSpPr>
          <p:spPr>
            <a:xfrm>
              <a:off x="3879066" y="5511113"/>
              <a:ext cx="1818155" cy="2784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文字方塊 11">
            <a:extLst>
              <a:ext uri="{FF2B5EF4-FFF2-40B4-BE49-F238E27FC236}">
                <a16:creationId xmlns:a16="http://schemas.microsoft.com/office/drawing/2014/main" id="{ADC2D85C-1FD5-BB5B-7A25-2207033DCD2D}"/>
              </a:ext>
            </a:extLst>
          </p:cNvPr>
          <p:cNvSpPr txBox="1"/>
          <p:nvPr/>
        </p:nvSpPr>
        <p:spPr>
          <a:xfrm>
            <a:off x="1185030" y="8429122"/>
            <a:ext cx="1107996" cy="369332"/>
          </a:xfrm>
          <a:prstGeom prst="rect">
            <a:avLst/>
          </a:prstGeom>
          <a:noFill/>
        </p:spPr>
        <p:txBody>
          <a:bodyPr wrap="none" rtlCol="0">
            <a:spAutoFit/>
          </a:bodyPr>
          <a:lstStyle/>
          <a:p>
            <a:r>
              <a:rPr lang="zh-TW" altLang="en-US"/>
              <a:t>車流方向</a:t>
            </a:r>
          </a:p>
        </p:txBody>
      </p:sp>
      <p:sp>
        <p:nvSpPr>
          <p:cNvPr id="13" name="箭號: 向右 12">
            <a:extLst>
              <a:ext uri="{FF2B5EF4-FFF2-40B4-BE49-F238E27FC236}">
                <a16:creationId xmlns:a16="http://schemas.microsoft.com/office/drawing/2014/main" id="{AD71BC1E-0957-AAD9-CCD5-88ED560CA165}"/>
              </a:ext>
            </a:extLst>
          </p:cNvPr>
          <p:cNvSpPr/>
          <p:nvPr/>
        </p:nvSpPr>
        <p:spPr>
          <a:xfrm>
            <a:off x="988260" y="8584851"/>
            <a:ext cx="196770" cy="578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D9C3EBD6-A0A8-D9E9-246F-E1CEB7F1A0C3}"/>
              </a:ext>
            </a:extLst>
          </p:cNvPr>
          <p:cNvSpPr txBox="1"/>
          <p:nvPr/>
        </p:nvSpPr>
        <p:spPr>
          <a:xfrm>
            <a:off x="1185030" y="8754451"/>
            <a:ext cx="2582758" cy="369332"/>
          </a:xfrm>
          <a:prstGeom prst="rect">
            <a:avLst/>
          </a:prstGeom>
          <a:noFill/>
        </p:spPr>
        <p:txBody>
          <a:bodyPr wrap="none" rtlCol="0">
            <a:spAutoFit/>
          </a:bodyPr>
          <a:lstStyle/>
          <a:p>
            <a:r>
              <a:rPr lang="zh-TW" altLang="en-US"/>
              <a:t>建議設置直行</a:t>
            </a:r>
            <a:r>
              <a:rPr lang="en-US" altLang="zh-TW"/>
              <a:t>/</a:t>
            </a:r>
            <a:r>
              <a:rPr lang="zh-TW" altLang="en-US"/>
              <a:t>右轉燈面</a:t>
            </a:r>
          </a:p>
        </p:txBody>
      </p:sp>
      <p:pic>
        <p:nvPicPr>
          <p:cNvPr id="18" name="圖片 17">
            <a:extLst>
              <a:ext uri="{FF2B5EF4-FFF2-40B4-BE49-F238E27FC236}">
                <a16:creationId xmlns:a16="http://schemas.microsoft.com/office/drawing/2014/main" id="{0765233C-27F9-3026-2DDE-7579DECFF19E}"/>
              </a:ext>
            </a:extLst>
          </p:cNvPr>
          <p:cNvPicPr>
            <a:picLocks noChangeAspect="1"/>
          </p:cNvPicPr>
          <p:nvPr/>
        </p:nvPicPr>
        <p:blipFill>
          <a:blip r:embed="rId4"/>
          <a:stretch>
            <a:fillRect/>
          </a:stretch>
        </p:blipFill>
        <p:spPr>
          <a:xfrm>
            <a:off x="988260" y="8867670"/>
            <a:ext cx="285790" cy="142895"/>
          </a:xfrm>
          <a:prstGeom prst="rect">
            <a:avLst/>
          </a:prstGeom>
        </p:spPr>
      </p:pic>
      <p:pic>
        <p:nvPicPr>
          <p:cNvPr id="20" name="圖片 19">
            <a:extLst>
              <a:ext uri="{FF2B5EF4-FFF2-40B4-BE49-F238E27FC236}">
                <a16:creationId xmlns:a16="http://schemas.microsoft.com/office/drawing/2014/main" id="{47BFC151-6DFF-0181-B82D-74A28AD28776}"/>
              </a:ext>
            </a:extLst>
          </p:cNvPr>
          <p:cNvPicPr>
            <a:picLocks noChangeAspect="1"/>
          </p:cNvPicPr>
          <p:nvPr/>
        </p:nvPicPr>
        <p:blipFill>
          <a:blip r:embed="rId5"/>
          <a:stretch>
            <a:fillRect/>
          </a:stretch>
        </p:blipFill>
        <p:spPr>
          <a:xfrm>
            <a:off x="988260" y="9167133"/>
            <a:ext cx="257211" cy="104790"/>
          </a:xfrm>
          <a:prstGeom prst="rect">
            <a:avLst/>
          </a:prstGeom>
        </p:spPr>
      </p:pic>
      <p:sp>
        <p:nvSpPr>
          <p:cNvPr id="21" name="文字方塊 20">
            <a:extLst>
              <a:ext uri="{FF2B5EF4-FFF2-40B4-BE49-F238E27FC236}">
                <a16:creationId xmlns:a16="http://schemas.microsoft.com/office/drawing/2014/main" id="{0FEF6541-1310-EDAE-391D-E982DB515761}"/>
              </a:ext>
            </a:extLst>
          </p:cNvPr>
          <p:cNvSpPr txBox="1"/>
          <p:nvPr/>
        </p:nvSpPr>
        <p:spPr>
          <a:xfrm>
            <a:off x="1185030" y="9034862"/>
            <a:ext cx="1107996" cy="369332"/>
          </a:xfrm>
          <a:prstGeom prst="rect">
            <a:avLst/>
          </a:prstGeom>
          <a:noFill/>
        </p:spPr>
        <p:txBody>
          <a:bodyPr wrap="none" rtlCol="0">
            <a:spAutoFit/>
          </a:bodyPr>
          <a:lstStyle/>
          <a:p>
            <a:r>
              <a:rPr lang="zh-TW" altLang="en-US"/>
              <a:t>左轉燈面</a:t>
            </a:r>
          </a:p>
        </p:txBody>
      </p:sp>
      <p:pic>
        <p:nvPicPr>
          <p:cNvPr id="23" name="圖片 22">
            <a:extLst>
              <a:ext uri="{FF2B5EF4-FFF2-40B4-BE49-F238E27FC236}">
                <a16:creationId xmlns:a16="http://schemas.microsoft.com/office/drawing/2014/main" id="{509F34BC-68CF-D643-F62A-6521C6AF06A0}"/>
              </a:ext>
            </a:extLst>
          </p:cNvPr>
          <p:cNvPicPr>
            <a:picLocks noChangeAspect="1"/>
          </p:cNvPicPr>
          <p:nvPr/>
        </p:nvPicPr>
        <p:blipFill>
          <a:blip r:embed="rId6"/>
          <a:stretch>
            <a:fillRect/>
          </a:stretch>
        </p:blipFill>
        <p:spPr>
          <a:xfrm>
            <a:off x="1016623" y="9440725"/>
            <a:ext cx="200053" cy="133369"/>
          </a:xfrm>
          <a:prstGeom prst="rect">
            <a:avLst/>
          </a:prstGeom>
        </p:spPr>
      </p:pic>
      <p:sp>
        <p:nvSpPr>
          <p:cNvPr id="24" name="文字方塊 23">
            <a:extLst>
              <a:ext uri="{FF2B5EF4-FFF2-40B4-BE49-F238E27FC236}">
                <a16:creationId xmlns:a16="http://schemas.microsoft.com/office/drawing/2014/main" id="{18A12792-94CC-BF56-55D8-9C246D141FD4}"/>
              </a:ext>
            </a:extLst>
          </p:cNvPr>
          <p:cNvSpPr txBox="1"/>
          <p:nvPr/>
        </p:nvSpPr>
        <p:spPr>
          <a:xfrm>
            <a:off x="1185030" y="9335443"/>
            <a:ext cx="2031325" cy="369332"/>
          </a:xfrm>
          <a:prstGeom prst="rect">
            <a:avLst/>
          </a:prstGeom>
          <a:noFill/>
        </p:spPr>
        <p:txBody>
          <a:bodyPr wrap="none" rtlCol="0">
            <a:spAutoFit/>
          </a:bodyPr>
          <a:lstStyle/>
          <a:p>
            <a:r>
              <a:rPr lang="zh-TW" altLang="en-US"/>
              <a:t>可能額外輔助號誌</a:t>
            </a:r>
          </a:p>
        </p:txBody>
      </p:sp>
      <p:pic>
        <p:nvPicPr>
          <p:cNvPr id="14" name="圖片 13">
            <a:extLst>
              <a:ext uri="{FF2B5EF4-FFF2-40B4-BE49-F238E27FC236}">
                <a16:creationId xmlns:a16="http://schemas.microsoft.com/office/drawing/2014/main" id="{2185CD63-73DD-9186-99DB-C4335939F79E}"/>
              </a:ext>
            </a:extLst>
          </p:cNvPr>
          <p:cNvPicPr>
            <a:picLocks noChangeAspect="1"/>
          </p:cNvPicPr>
          <p:nvPr/>
        </p:nvPicPr>
        <p:blipFill>
          <a:blip r:embed="rId7"/>
          <a:stretch>
            <a:fillRect/>
          </a:stretch>
        </p:blipFill>
        <p:spPr>
          <a:xfrm>
            <a:off x="-7741277" y="484872"/>
            <a:ext cx="7649643" cy="4229690"/>
          </a:xfrm>
          <a:prstGeom prst="rect">
            <a:avLst/>
          </a:prstGeom>
        </p:spPr>
      </p:pic>
      <p:pic>
        <p:nvPicPr>
          <p:cNvPr id="17" name="圖片 16">
            <a:extLst>
              <a:ext uri="{FF2B5EF4-FFF2-40B4-BE49-F238E27FC236}">
                <a16:creationId xmlns:a16="http://schemas.microsoft.com/office/drawing/2014/main" id="{B5C41108-FDC9-1CDA-08DD-579F8BE4851D}"/>
              </a:ext>
            </a:extLst>
          </p:cNvPr>
          <p:cNvPicPr>
            <a:picLocks noChangeAspect="1"/>
          </p:cNvPicPr>
          <p:nvPr/>
        </p:nvPicPr>
        <p:blipFill>
          <a:blip r:embed="rId8"/>
          <a:stretch>
            <a:fillRect/>
          </a:stretch>
        </p:blipFill>
        <p:spPr>
          <a:xfrm>
            <a:off x="-5226265" y="4831556"/>
            <a:ext cx="5144218" cy="4572638"/>
          </a:xfrm>
          <a:prstGeom prst="rect">
            <a:avLst/>
          </a:prstGeom>
        </p:spPr>
      </p:pic>
      <p:pic>
        <p:nvPicPr>
          <p:cNvPr id="22" name="圖片 21">
            <a:extLst>
              <a:ext uri="{FF2B5EF4-FFF2-40B4-BE49-F238E27FC236}">
                <a16:creationId xmlns:a16="http://schemas.microsoft.com/office/drawing/2014/main" id="{55A205B5-1498-799E-C8A2-72AB84E91ACA}"/>
              </a:ext>
            </a:extLst>
          </p:cNvPr>
          <p:cNvPicPr>
            <a:picLocks noChangeAspect="1"/>
          </p:cNvPicPr>
          <p:nvPr/>
        </p:nvPicPr>
        <p:blipFill>
          <a:blip r:embed="rId9"/>
          <a:stretch>
            <a:fillRect/>
          </a:stretch>
        </p:blipFill>
        <p:spPr>
          <a:xfrm>
            <a:off x="5697221" y="6971314"/>
            <a:ext cx="9697803" cy="4601217"/>
          </a:xfrm>
          <a:prstGeom prst="rect">
            <a:avLst/>
          </a:prstGeom>
        </p:spPr>
      </p:pic>
      <p:sp>
        <p:nvSpPr>
          <p:cNvPr id="7" name="矩形: 圓角 6">
            <a:extLst>
              <a:ext uri="{FF2B5EF4-FFF2-40B4-BE49-F238E27FC236}">
                <a16:creationId xmlns:a16="http://schemas.microsoft.com/office/drawing/2014/main" id="{55B66015-98DF-232B-2DA2-5FC8BEA0EB08}"/>
              </a:ext>
            </a:extLst>
          </p:cNvPr>
          <p:cNvSpPr/>
          <p:nvPr/>
        </p:nvSpPr>
        <p:spPr>
          <a:xfrm>
            <a:off x="6318956" y="1346887"/>
            <a:ext cx="2299750" cy="4680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zh-TW" altLang="en-US"/>
              <a:t>攝影機架設建議</a:t>
            </a:r>
          </a:p>
        </p:txBody>
      </p:sp>
      <p:sp>
        <p:nvSpPr>
          <p:cNvPr id="19" name="文字方塊 18">
            <a:extLst>
              <a:ext uri="{FF2B5EF4-FFF2-40B4-BE49-F238E27FC236}">
                <a16:creationId xmlns:a16="http://schemas.microsoft.com/office/drawing/2014/main" id="{545B4C08-4ADD-BBDB-2473-5AE9B4A51634}"/>
              </a:ext>
            </a:extLst>
          </p:cNvPr>
          <p:cNvSpPr txBox="1"/>
          <p:nvPr/>
        </p:nvSpPr>
        <p:spPr>
          <a:xfrm>
            <a:off x="6318956" y="1874113"/>
            <a:ext cx="4859022" cy="5016758"/>
          </a:xfrm>
          <a:prstGeom prst="rect">
            <a:avLst/>
          </a:prstGeom>
          <a:noFill/>
        </p:spPr>
        <p:txBody>
          <a:bodyPr wrap="square" rtlCol="0">
            <a:spAutoFit/>
          </a:bodyPr>
          <a:lstStyle/>
          <a:p>
            <a:r>
              <a:rPr lang="en-US" altLang="zh-TW" sz="1600" b="1"/>
              <a:t>Traffic Detector Handbook</a:t>
            </a:r>
            <a:endParaRPr lang="zh-TW" altLang="en-US" sz="1600" b="1"/>
          </a:p>
          <a:p>
            <a:r>
              <a:rPr lang="zh-TW" altLang="en-US" sz="1600"/>
              <a:t>簡介：</a:t>
            </a:r>
            <a:endParaRPr lang="en-US" altLang="zh-TW" sz="1600"/>
          </a:p>
          <a:p>
            <a:pPr marL="285750" indent="-285750">
              <a:buFont typeface="Arial" panose="020B0604020202020204" pitchFamily="34" charset="0"/>
              <a:buChar char="•"/>
            </a:pPr>
            <a:r>
              <a:rPr lang="en-US" altLang="zh-TW" sz="1600"/>
              <a:t>USDOT</a:t>
            </a:r>
            <a:r>
              <a:rPr lang="zh-TW" altLang="en-US" sz="1600"/>
              <a:t>下聯邦公路管理局 </a:t>
            </a:r>
            <a:r>
              <a:rPr lang="en-US" altLang="zh-TW" sz="1600"/>
              <a:t>(FHWA)</a:t>
            </a:r>
            <a:r>
              <a:rPr lang="zh-TW" altLang="en-US" sz="1600"/>
              <a:t>制定</a:t>
            </a:r>
            <a:endParaRPr lang="en-US" altLang="zh-TW" sz="1600"/>
          </a:p>
          <a:p>
            <a:pPr marL="285750" indent="-285750">
              <a:buFont typeface="Arial" panose="020B0604020202020204" pitchFamily="34" charset="0"/>
              <a:buChar char="•"/>
            </a:pPr>
            <a:r>
              <a:rPr lang="zh-TW" altLang="en-US" sz="1600">
                <a:solidFill>
                  <a:srgbClr val="FF0000"/>
                </a:solidFill>
              </a:rPr>
              <a:t>詳細介紹不同種類車輛感測器，如攝影機、線圈</a:t>
            </a:r>
            <a:endParaRPr lang="en-US" altLang="zh-TW" sz="1600">
              <a:solidFill>
                <a:srgbClr val="FF0000"/>
              </a:solidFill>
            </a:endParaRPr>
          </a:p>
          <a:p>
            <a:pPr marL="285750" indent="-285750">
              <a:buFont typeface="Arial" panose="020B0604020202020204" pitchFamily="34" charset="0"/>
              <a:buChar char="•"/>
            </a:pPr>
            <a:r>
              <a:rPr lang="zh-TW" altLang="en-US" sz="1600"/>
              <a:t>最新版為第</a:t>
            </a:r>
            <a:r>
              <a:rPr lang="en-US" altLang="zh-TW" sz="1600"/>
              <a:t>3</a:t>
            </a:r>
            <a:r>
              <a:rPr lang="zh-TW" altLang="en-US" sz="1600"/>
              <a:t>版，</a:t>
            </a:r>
            <a:r>
              <a:rPr lang="en-US" altLang="zh-TW" sz="1600"/>
              <a:t>2006</a:t>
            </a:r>
            <a:r>
              <a:rPr lang="zh-TW" altLang="en-US" sz="1600"/>
              <a:t>年推出</a:t>
            </a:r>
            <a:endParaRPr lang="en-US" altLang="zh-TW" sz="1600"/>
          </a:p>
          <a:p>
            <a:r>
              <a:rPr lang="zh-TW" altLang="en-US" sz="1600"/>
              <a:t>攝影機相關建議：</a:t>
            </a:r>
            <a:endParaRPr lang="en-US" altLang="zh-TW" sz="1600"/>
          </a:p>
          <a:p>
            <a:pPr marL="285750" indent="-285750">
              <a:buFont typeface="Arial" panose="020B0604020202020204" pitchFamily="34" charset="0"/>
              <a:buChar char="•"/>
            </a:pPr>
            <a:r>
              <a:rPr lang="zh-TW" altLang="en-US" sz="1600"/>
              <a:t>拍攝：可正對車流或與車流同向</a:t>
            </a:r>
            <a:endParaRPr lang="en-US" altLang="zh-TW" sz="1600"/>
          </a:p>
          <a:p>
            <a:pPr marL="285750" indent="-285750">
              <a:buFont typeface="Arial" panose="020B0604020202020204" pitchFamily="34" charset="0"/>
              <a:buChar char="•"/>
            </a:pPr>
            <a:r>
              <a:rPr lang="zh-TW" altLang="en-US" sz="1600"/>
              <a:t>高度：</a:t>
            </a:r>
            <a:r>
              <a:rPr lang="en-US" altLang="zh-TW" sz="1600"/>
              <a:t>7.6m</a:t>
            </a:r>
          </a:p>
          <a:p>
            <a:pPr marL="285750" indent="-285750">
              <a:buFont typeface="Arial" panose="020B0604020202020204" pitchFamily="34" charset="0"/>
              <a:buChar char="•"/>
            </a:pPr>
            <a:r>
              <a:rPr lang="zh-TW" altLang="en-US" sz="1600"/>
              <a:t>資料蒐集：流率、速度、車隊長度、密度</a:t>
            </a:r>
            <a:r>
              <a:rPr lang="en-US" altLang="zh-TW" sz="1600"/>
              <a:t>……</a:t>
            </a:r>
            <a:r>
              <a:rPr lang="zh-TW" altLang="en-US" sz="1600"/>
              <a:t>等</a:t>
            </a:r>
            <a:endParaRPr lang="en-US" altLang="zh-TW" sz="1600"/>
          </a:p>
          <a:p>
            <a:r>
              <a:rPr lang="en-US" altLang="zh-TW" sz="1600" b="1"/>
              <a:t>Traffic Monitoring Guide</a:t>
            </a:r>
          </a:p>
          <a:p>
            <a:r>
              <a:rPr lang="zh-TW" altLang="en-US" sz="1600"/>
              <a:t>簡介：</a:t>
            </a:r>
            <a:endParaRPr lang="en-US" altLang="zh-TW" sz="1600"/>
          </a:p>
          <a:p>
            <a:pPr marL="285750" indent="-285750">
              <a:buFont typeface="Arial" panose="020B0604020202020204" pitchFamily="34" charset="0"/>
              <a:buChar char="•"/>
            </a:pPr>
            <a:r>
              <a:rPr lang="en-US" altLang="zh-TW" sz="1600"/>
              <a:t>USDOT</a:t>
            </a:r>
            <a:r>
              <a:rPr lang="zh-TW" altLang="en-US" sz="1600"/>
              <a:t>下聯邦公路管理局 </a:t>
            </a:r>
            <a:r>
              <a:rPr lang="en-US" altLang="zh-TW" sz="1600"/>
              <a:t>(FHWA)</a:t>
            </a:r>
            <a:r>
              <a:rPr lang="zh-TW" altLang="en-US" sz="1600"/>
              <a:t>制定</a:t>
            </a:r>
            <a:endParaRPr lang="en-US" altLang="zh-TW" sz="1600"/>
          </a:p>
          <a:p>
            <a:pPr marL="285750" indent="-285750">
              <a:buFont typeface="Arial" panose="020B0604020202020204" pitchFamily="34" charset="0"/>
              <a:buChar char="•"/>
            </a:pPr>
            <a:r>
              <a:rPr lang="zh-TW" altLang="en-US" sz="1600"/>
              <a:t>針對交通資料蒐集需求提供感測器優缺點說明</a:t>
            </a:r>
            <a:endParaRPr lang="en-US" altLang="zh-TW" sz="1600"/>
          </a:p>
          <a:p>
            <a:pPr marL="285750" indent="-285750">
              <a:buFont typeface="Arial" panose="020B0604020202020204" pitchFamily="34" charset="0"/>
              <a:buChar char="•"/>
            </a:pPr>
            <a:r>
              <a:rPr lang="zh-TW" altLang="en-US" sz="1600"/>
              <a:t>最新版為</a:t>
            </a:r>
            <a:r>
              <a:rPr lang="en-US" altLang="zh-TW" sz="1600"/>
              <a:t>2022</a:t>
            </a:r>
            <a:r>
              <a:rPr lang="zh-TW" altLang="en-US" sz="1600"/>
              <a:t>年版本</a:t>
            </a:r>
            <a:endParaRPr lang="en-US" altLang="zh-TW" sz="1600"/>
          </a:p>
          <a:p>
            <a:r>
              <a:rPr lang="zh-TW" altLang="en-US" sz="1600"/>
              <a:t>流量計算：</a:t>
            </a:r>
            <a:endParaRPr lang="en-US" altLang="zh-TW" sz="1600"/>
          </a:p>
          <a:p>
            <a:pPr marL="285750" indent="-285750">
              <a:buFont typeface="Arial" panose="020B0604020202020204" pitchFamily="34" charset="0"/>
              <a:buChar char="•"/>
            </a:pPr>
            <a:r>
              <a:rPr lang="zh-TW" altLang="en-US" sz="1600"/>
              <a:t>攝影機優勢：可監看一整片區域</a:t>
            </a:r>
            <a:r>
              <a:rPr lang="en-US" altLang="zh-TW" sz="1600"/>
              <a:t>/</a:t>
            </a:r>
            <a:r>
              <a:rPr lang="zh-TW" altLang="en-US" sz="1600"/>
              <a:t>路段、設定簡單彈性、可蒐集多元數據、非侵入式</a:t>
            </a:r>
            <a:endParaRPr lang="en-US" altLang="zh-TW" sz="1600"/>
          </a:p>
          <a:p>
            <a:pPr marL="285750" indent="-285750">
              <a:buFont typeface="Arial" panose="020B0604020202020204" pitchFamily="34" charset="0"/>
              <a:buChar char="•"/>
            </a:pPr>
            <a:r>
              <a:rPr lang="zh-TW" altLang="en-US" sz="1600"/>
              <a:t>攝影機劣勢：安裝、維護 </a:t>
            </a:r>
            <a:r>
              <a:rPr lang="en-US" altLang="zh-TW" sz="1600"/>
              <a:t>(</a:t>
            </a:r>
            <a:r>
              <a:rPr lang="zh-TW" altLang="en-US" sz="1600"/>
              <a:t>固定鏡頭擦拭</a:t>
            </a:r>
            <a:r>
              <a:rPr lang="en-US" altLang="zh-TW" sz="1600"/>
              <a:t>)</a:t>
            </a:r>
            <a:r>
              <a:rPr lang="zh-TW" altLang="en-US" sz="1600"/>
              <a:t>、受天候影響大 </a:t>
            </a:r>
            <a:r>
              <a:rPr lang="en-US" altLang="zh-TW" sz="1600"/>
              <a:t>(</a:t>
            </a:r>
            <a:r>
              <a:rPr lang="zh-TW" altLang="en-US" sz="1600"/>
              <a:t>雨、霧、日夜轉換</a:t>
            </a:r>
            <a:r>
              <a:rPr lang="en-US" altLang="zh-TW" sz="1600"/>
              <a:t>)</a:t>
            </a:r>
            <a:r>
              <a:rPr lang="zh-TW" altLang="en-US" sz="1600"/>
              <a:t>、裝設高度要求、無法偵測輪軸數、強風及振動干擾、昂貴</a:t>
            </a:r>
          </a:p>
        </p:txBody>
      </p:sp>
    </p:spTree>
    <p:extLst>
      <p:ext uri="{BB962C8B-B14F-4D97-AF65-F5344CB8AC3E}">
        <p14:creationId xmlns:p14="http://schemas.microsoft.com/office/powerpoint/2010/main" val="1692521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29DC0-E7A5-9BB9-7727-1A049D369946}"/>
              </a:ext>
            </a:extLst>
          </p:cNvPr>
          <p:cNvSpPr>
            <a:spLocks noGrp="1"/>
          </p:cNvSpPr>
          <p:nvPr>
            <p:ph type="title"/>
          </p:nvPr>
        </p:nvSpPr>
        <p:spPr/>
        <p:txBody>
          <a:bodyPr/>
          <a:lstStyle/>
          <a:p>
            <a:r>
              <a:rPr lang="zh-TW" altLang="en-US"/>
              <a:t>附錄</a:t>
            </a:r>
            <a:r>
              <a:rPr lang="en-US" altLang="zh-TW"/>
              <a:t>B</a:t>
            </a:r>
            <a:r>
              <a:rPr lang="zh-TW" altLang="en-US"/>
              <a:t> </a:t>
            </a:r>
            <a:r>
              <a:rPr lang="en-US" altLang="zh-TW"/>
              <a:t>US</a:t>
            </a:r>
            <a:r>
              <a:rPr lang="zh-TW" altLang="en-US"/>
              <a:t>對於交通用攝影機要求</a:t>
            </a:r>
          </a:p>
        </p:txBody>
      </p:sp>
      <p:sp>
        <p:nvSpPr>
          <p:cNvPr id="3" name="投影片編號版面配置區 2">
            <a:extLst>
              <a:ext uri="{FF2B5EF4-FFF2-40B4-BE49-F238E27FC236}">
                <a16:creationId xmlns:a16="http://schemas.microsoft.com/office/drawing/2014/main" id="{2B57833E-4C8E-3275-E446-CA0FFDB1768F}"/>
              </a:ext>
            </a:extLst>
          </p:cNvPr>
          <p:cNvSpPr>
            <a:spLocks noGrp="1"/>
          </p:cNvSpPr>
          <p:nvPr>
            <p:ph type="sldNum" sz="quarter" idx="12"/>
          </p:nvPr>
        </p:nvSpPr>
        <p:spPr/>
        <p:txBody>
          <a:bodyPr/>
          <a:lstStyle/>
          <a:p>
            <a:pPr algn="ctr"/>
            <a:fld id="{6E290225-7458-4E5F-AFE5-E142CAAEBF37}" type="slidenum">
              <a:rPr lang="en-US" smtClean="0"/>
              <a:pPr algn="ctr"/>
              <a:t>81</a:t>
            </a:fld>
            <a:endParaRPr lang="en-US"/>
          </a:p>
        </p:txBody>
      </p:sp>
      <p:sp>
        <p:nvSpPr>
          <p:cNvPr id="6" name="文字方塊 5">
            <a:extLst>
              <a:ext uri="{FF2B5EF4-FFF2-40B4-BE49-F238E27FC236}">
                <a16:creationId xmlns:a16="http://schemas.microsoft.com/office/drawing/2014/main" id="{5FBEE384-3E4F-110F-12E4-F68F22B1DBA9}"/>
              </a:ext>
            </a:extLst>
          </p:cNvPr>
          <p:cNvSpPr txBox="1"/>
          <p:nvPr/>
        </p:nvSpPr>
        <p:spPr>
          <a:xfrm>
            <a:off x="12192000" y="1378313"/>
            <a:ext cx="6094070" cy="646331"/>
          </a:xfrm>
          <a:prstGeom prst="rect">
            <a:avLst/>
          </a:prstGeom>
          <a:noFill/>
        </p:spPr>
        <p:txBody>
          <a:bodyPr wrap="square">
            <a:spAutoFit/>
          </a:bodyPr>
          <a:lstStyle/>
          <a:p>
            <a:r>
              <a:rPr lang="zh-TW" altLang="en-US"/>
              <a:t>然後法規針對 攝影機架設的需求 包含 每個 </a:t>
            </a:r>
            <a:r>
              <a:rPr lang="en-US" altLang="zh-TW"/>
              <a:t>pixel </a:t>
            </a:r>
            <a:r>
              <a:rPr lang="zh-TW" altLang="en-US"/>
              <a:t>要多少 </a:t>
            </a:r>
            <a:r>
              <a:rPr lang="en-US" altLang="zh-TW"/>
              <a:t>, </a:t>
            </a:r>
            <a:r>
              <a:rPr lang="zh-TW" altLang="en-US"/>
              <a:t>還有如距離多少 </a:t>
            </a:r>
            <a:r>
              <a:rPr lang="en-US" altLang="zh-TW"/>
              <a:t>"</a:t>
            </a:r>
            <a:r>
              <a:rPr lang="zh-TW" altLang="en-US"/>
              <a:t>如果是標案資料</a:t>
            </a:r>
            <a:r>
              <a:rPr lang="en-US" altLang="zh-TW"/>
              <a:t>" </a:t>
            </a:r>
            <a:r>
              <a:rPr lang="zh-TW" altLang="en-US"/>
              <a:t>一樣放另外一個附錄</a:t>
            </a:r>
          </a:p>
        </p:txBody>
      </p:sp>
      <p:sp>
        <p:nvSpPr>
          <p:cNvPr id="4" name="文字方塊 3">
            <a:extLst>
              <a:ext uri="{FF2B5EF4-FFF2-40B4-BE49-F238E27FC236}">
                <a16:creationId xmlns:a16="http://schemas.microsoft.com/office/drawing/2014/main" id="{E8BD3463-A6DC-71E4-4EF5-C5668504ACD0}"/>
              </a:ext>
            </a:extLst>
          </p:cNvPr>
          <p:cNvSpPr txBox="1"/>
          <p:nvPr/>
        </p:nvSpPr>
        <p:spPr>
          <a:xfrm>
            <a:off x="838200" y="1493134"/>
            <a:ext cx="4052713" cy="1754326"/>
          </a:xfrm>
          <a:prstGeom prst="rect">
            <a:avLst/>
          </a:prstGeom>
          <a:noFill/>
        </p:spPr>
        <p:txBody>
          <a:bodyPr wrap="none" rtlCol="0">
            <a:spAutoFit/>
          </a:bodyPr>
          <a:lstStyle/>
          <a:p>
            <a:r>
              <a:rPr lang="en-US" altLang="zh-TW"/>
              <a:t>RFP: Traffic Safety Camera Program</a:t>
            </a:r>
          </a:p>
          <a:p>
            <a:r>
              <a:rPr lang="en-US" altLang="zh-TW"/>
              <a:t>City of Creve Coeur, Missouri</a:t>
            </a:r>
          </a:p>
          <a:p>
            <a:r>
              <a:rPr lang="zh-TW" altLang="en-US"/>
              <a:t>闖紅燈偵測執法：</a:t>
            </a:r>
            <a:r>
              <a:rPr lang="en-US" altLang="zh-TW"/>
              <a:t>5MP</a:t>
            </a:r>
          </a:p>
          <a:p>
            <a:pPr marL="285750" indent="-285750">
              <a:buFont typeface="Arial" panose="020B0604020202020204" pitchFamily="34" charset="0"/>
              <a:buChar char="•"/>
            </a:pPr>
            <a:r>
              <a:rPr lang="zh-TW" altLang="en-US"/>
              <a:t>須能判讀車牌</a:t>
            </a:r>
            <a:endParaRPr lang="en-US" altLang="zh-TW"/>
          </a:p>
          <a:p>
            <a:pPr marL="285750" indent="-285750">
              <a:buFont typeface="Arial" panose="020B0604020202020204" pitchFamily="34" charset="0"/>
              <a:buChar char="•"/>
            </a:pPr>
            <a:r>
              <a:rPr lang="zh-TW" altLang="en-US"/>
              <a:t>單一攝影機須能涵蓋至少</a:t>
            </a:r>
            <a:r>
              <a:rPr lang="en-US" altLang="zh-TW"/>
              <a:t>4</a:t>
            </a:r>
            <a:r>
              <a:rPr lang="zh-TW" altLang="en-US"/>
              <a:t>線道寬度</a:t>
            </a:r>
            <a:endParaRPr lang="en-US" altLang="zh-TW"/>
          </a:p>
          <a:p>
            <a:pPr marL="285750" indent="-285750">
              <a:buFont typeface="Arial" panose="020B0604020202020204" pitchFamily="34" charset="0"/>
              <a:buChar char="•"/>
            </a:pPr>
            <a:r>
              <a:rPr lang="zh-TW" altLang="en-US"/>
              <a:t>夜間及極端天候須能作業</a:t>
            </a:r>
          </a:p>
        </p:txBody>
      </p:sp>
      <p:sp>
        <p:nvSpPr>
          <p:cNvPr id="7" name="文字方塊 6">
            <a:extLst>
              <a:ext uri="{FF2B5EF4-FFF2-40B4-BE49-F238E27FC236}">
                <a16:creationId xmlns:a16="http://schemas.microsoft.com/office/drawing/2014/main" id="{B6A76A02-F606-D754-7C65-57430FAAFBF6}"/>
              </a:ext>
            </a:extLst>
          </p:cNvPr>
          <p:cNvSpPr txBox="1"/>
          <p:nvPr/>
        </p:nvSpPr>
        <p:spPr>
          <a:xfrm>
            <a:off x="434050" y="6933997"/>
            <a:ext cx="9155574" cy="369332"/>
          </a:xfrm>
          <a:prstGeom prst="rect">
            <a:avLst/>
          </a:prstGeom>
          <a:noFill/>
        </p:spPr>
        <p:txBody>
          <a:bodyPr wrap="square">
            <a:spAutoFit/>
          </a:bodyPr>
          <a:lstStyle/>
          <a:p>
            <a:r>
              <a:rPr lang="en-US" altLang="zh-TW">
                <a:hlinkClick r:id="rId2"/>
              </a:rPr>
              <a:t>RFP-1---2013-Photo-Enforcement--RFP-Rev-05-03-2013 (crevecoeurmo.gov)</a:t>
            </a:r>
            <a:endParaRPr lang="zh-TW" altLang="en-US"/>
          </a:p>
        </p:txBody>
      </p:sp>
      <p:sp>
        <p:nvSpPr>
          <p:cNvPr id="5" name="文字方塊 4">
            <a:extLst>
              <a:ext uri="{FF2B5EF4-FFF2-40B4-BE49-F238E27FC236}">
                <a16:creationId xmlns:a16="http://schemas.microsoft.com/office/drawing/2014/main" id="{87B85E1D-CFE5-90CB-FE9A-D41C7D94EB34}"/>
              </a:ext>
            </a:extLst>
          </p:cNvPr>
          <p:cNvSpPr txBox="1"/>
          <p:nvPr/>
        </p:nvSpPr>
        <p:spPr>
          <a:xfrm>
            <a:off x="838201" y="4444397"/>
            <a:ext cx="4696830" cy="1200329"/>
          </a:xfrm>
          <a:prstGeom prst="rect">
            <a:avLst/>
          </a:prstGeom>
          <a:noFill/>
        </p:spPr>
        <p:txBody>
          <a:bodyPr wrap="square" rtlCol="0">
            <a:spAutoFit/>
          </a:bodyPr>
          <a:lstStyle/>
          <a:p>
            <a:r>
              <a:rPr lang="zh-TW" altLang="en-US">
                <a:solidFill>
                  <a:srgbClr val="FF0000"/>
                </a:solidFill>
              </a:rPr>
              <a:t>多數</a:t>
            </a:r>
            <a:r>
              <a:rPr lang="en-US" altLang="zh-TW">
                <a:solidFill>
                  <a:srgbClr val="FF0000"/>
                </a:solidFill>
              </a:rPr>
              <a:t>RFP</a:t>
            </a:r>
            <a:r>
              <a:rPr lang="zh-TW" altLang="en-US">
                <a:solidFill>
                  <a:srgbClr val="FF0000"/>
                </a:solidFill>
              </a:rPr>
              <a:t>針對需求 </a:t>
            </a:r>
            <a:r>
              <a:rPr lang="en-US" altLang="zh-TW">
                <a:solidFill>
                  <a:srgbClr val="FF0000"/>
                </a:solidFill>
              </a:rPr>
              <a:t>(</a:t>
            </a:r>
            <a:r>
              <a:rPr lang="zh-TW" altLang="en-US">
                <a:solidFill>
                  <a:srgbClr val="FF0000"/>
                </a:solidFill>
              </a:rPr>
              <a:t>如能記錄</a:t>
            </a:r>
            <a:r>
              <a:rPr lang="en-US" altLang="zh-TW">
                <a:solidFill>
                  <a:srgbClr val="FF0000"/>
                </a:solidFill>
              </a:rPr>
              <a:t>13</a:t>
            </a:r>
            <a:r>
              <a:rPr lang="zh-TW" altLang="en-US">
                <a:solidFill>
                  <a:srgbClr val="FF0000"/>
                </a:solidFill>
              </a:rPr>
              <a:t>種車種及流量計算</a:t>
            </a:r>
            <a:r>
              <a:rPr lang="en-US" altLang="zh-TW">
                <a:solidFill>
                  <a:srgbClr val="FF0000"/>
                </a:solidFill>
              </a:rPr>
              <a:t>)</a:t>
            </a:r>
            <a:r>
              <a:rPr lang="zh-TW" altLang="en-US">
                <a:solidFill>
                  <a:srgbClr val="FF0000"/>
                </a:solidFill>
              </a:rPr>
              <a:t>開出需求，並不限定利用的感測器，透過此做法找出最適合且</a:t>
            </a:r>
            <a:r>
              <a:rPr lang="en-US" altLang="zh-TW">
                <a:solidFill>
                  <a:srgbClr val="FF0000"/>
                </a:solidFill>
              </a:rPr>
              <a:t>cost-effective</a:t>
            </a:r>
            <a:r>
              <a:rPr lang="zh-TW" altLang="en-US">
                <a:solidFill>
                  <a:srgbClr val="FF0000"/>
                </a:solidFill>
              </a:rPr>
              <a:t>的解決方案</a:t>
            </a:r>
          </a:p>
        </p:txBody>
      </p:sp>
      <p:sp>
        <p:nvSpPr>
          <p:cNvPr id="8" name="箭號: 向右 7">
            <a:extLst>
              <a:ext uri="{FF2B5EF4-FFF2-40B4-BE49-F238E27FC236}">
                <a16:creationId xmlns:a16="http://schemas.microsoft.com/office/drawing/2014/main" id="{4EC26C0B-075C-3200-F2FB-EA7D16CA4728}"/>
              </a:ext>
            </a:extLst>
          </p:cNvPr>
          <p:cNvSpPr/>
          <p:nvPr/>
        </p:nvSpPr>
        <p:spPr>
          <a:xfrm>
            <a:off x="394411" y="4572000"/>
            <a:ext cx="40415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FC4F2F23-C235-3FD6-B560-0520FEBF14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7315" y="1097418"/>
            <a:ext cx="5988283" cy="2883248"/>
          </a:xfrm>
          <a:prstGeom prst="rect">
            <a:avLst/>
          </a:prstGeom>
        </p:spPr>
      </p:pic>
      <p:pic>
        <p:nvPicPr>
          <p:cNvPr id="12" name="圖片 11">
            <a:extLst>
              <a:ext uri="{FF2B5EF4-FFF2-40B4-BE49-F238E27FC236}">
                <a16:creationId xmlns:a16="http://schemas.microsoft.com/office/drawing/2014/main" id="{0211EAC3-92F6-ABF3-653A-C2F61AD7488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47314" y="3980666"/>
            <a:ext cx="5976000" cy="2877334"/>
          </a:xfrm>
          <a:prstGeom prst="rect">
            <a:avLst/>
          </a:prstGeom>
        </p:spPr>
      </p:pic>
      <p:sp>
        <p:nvSpPr>
          <p:cNvPr id="13" name="矩形 12">
            <a:extLst>
              <a:ext uri="{FF2B5EF4-FFF2-40B4-BE49-F238E27FC236}">
                <a16:creationId xmlns:a16="http://schemas.microsoft.com/office/drawing/2014/main" id="{C2370C89-D1A7-CB01-A807-4B3CD5C92C0C}"/>
              </a:ext>
            </a:extLst>
          </p:cNvPr>
          <p:cNvSpPr/>
          <p:nvPr/>
        </p:nvSpPr>
        <p:spPr>
          <a:xfrm>
            <a:off x="5547314" y="3980666"/>
            <a:ext cx="5976000" cy="463731"/>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1602BFF-8939-1D03-0A60-A419B9868400}"/>
              </a:ext>
            </a:extLst>
          </p:cNvPr>
          <p:cNvSpPr/>
          <p:nvPr/>
        </p:nvSpPr>
        <p:spPr>
          <a:xfrm>
            <a:off x="5547314" y="1407460"/>
            <a:ext cx="1449422" cy="319205"/>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感測器比較</a:t>
            </a:r>
          </a:p>
        </p:txBody>
      </p:sp>
    </p:spTree>
    <p:extLst>
      <p:ext uri="{BB962C8B-B14F-4D97-AF65-F5344CB8AC3E}">
        <p14:creationId xmlns:p14="http://schemas.microsoft.com/office/powerpoint/2010/main" val="771986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C71FC9-222F-6E13-4E1C-F9F58D08F51B}"/>
              </a:ext>
            </a:extLst>
          </p:cNvPr>
          <p:cNvSpPr>
            <a:spLocks noGrp="1"/>
          </p:cNvSpPr>
          <p:nvPr>
            <p:ph type="title"/>
          </p:nvPr>
        </p:nvSpPr>
        <p:spPr/>
        <p:txBody>
          <a:bodyPr/>
          <a:lstStyle/>
          <a:p>
            <a:r>
              <a:rPr lang="zh-TW" altLang="en-US"/>
              <a:t>附錄</a:t>
            </a:r>
            <a:r>
              <a:rPr lang="en-US" altLang="zh-TW"/>
              <a:t>C </a:t>
            </a:r>
            <a:r>
              <a:rPr lang="zh-TW" altLang="en-US"/>
              <a:t>成本</a:t>
            </a:r>
          </a:p>
        </p:txBody>
      </p:sp>
      <p:sp>
        <p:nvSpPr>
          <p:cNvPr id="3" name="投影片編號版面配置區 2">
            <a:extLst>
              <a:ext uri="{FF2B5EF4-FFF2-40B4-BE49-F238E27FC236}">
                <a16:creationId xmlns:a16="http://schemas.microsoft.com/office/drawing/2014/main" id="{046F2408-1E58-A340-E651-534CD570F605}"/>
              </a:ext>
            </a:extLst>
          </p:cNvPr>
          <p:cNvSpPr>
            <a:spLocks noGrp="1"/>
          </p:cNvSpPr>
          <p:nvPr>
            <p:ph type="sldNum" sz="quarter" idx="12"/>
          </p:nvPr>
        </p:nvSpPr>
        <p:spPr/>
        <p:txBody>
          <a:bodyPr/>
          <a:lstStyle/>
          <a:p>
            <a:pPr algn="ctr"/>
            <a:fld id="{6E290225-7458-4E5F-AFE5-E142CAAEBF37}" type="slidenum">
              <a:rPr lang="en-US" smtClean="0"/>
              <a:pPr algn="ctr"/>
              <a:t>82</a:t>
            </a:fld>
            <a:endParaRPr lang="en-US"/>
          </a:p>
        </p:txBody>
      </p:sp>
      <p:graphicFrame>
        <p:nvGraphicFramePr>
          <p:cNvPr id="4" name="表格 3">
            <a:extLst>
              <a:ext uri="{FF2B5EF4-FFF2-40B4-BE49-F238E27FC236}">
                <a16:creationId xmlns:a16="http://schemas.microsoft.com/office/drawing/2014/main" id="{C89AA92C-A9D0-84FF-B1E9-387C034FD341}"/>
              </a:ext>
            </a:extLst>
          </p:cNvPr>
          <p:cNvGraphicFramePr>
            <a:graphicFrameLocks noGrp="1"/>
          </p:cNvGraphicFramePr>
          <p:nvPr>
            <p:extLst>
              <p:ext uri="{D42A27DB-BD31-4B8C-83A1-F6EECF244321}">
                <p14:modId xmlns:p14="http://schemas.microsoft.com/office/powerpoint/2010/main" val="4215876276"/>
              </p:ext>
            </p:extLst>
          </p:nvPr>
        </p:nvGraphicFramePr>
        <p:xfrm>
          <a:off x="561975" y="1266824"/>
          <a:ext cx="11401426" cy="4695825"/>
        </p:xfrm>
        <a:graphic>
          <a:graphicData uri="http://schemas.openxmlformats.org/drawingml/2006/table">
            <a:tbl>
              <a:tblPr>
                <a:tableStyleId>{5C22544A-7EE6-4342-B048-85BDC9FD1C3A}</a:tableStyleId>
              </a:tblPr>
              <a:tblGrid>
                <a:gridCol w="2094001">
                  <a:extLst>
                    <a:ext uri="{9D8B030D-6E8A-4147-A177-3AD203B41FA5}">
                      <a16:colId xmlns:a16="http://schemas.microsoft.com/office/drawing/2014/main" val="3842927246"/>
                    </a:ext>
                  </a:extLst>
                </a:gridCol>
                <a:gridCol w="1838505">
                  <a:extLst>
                    <a:ext uri="{9D8B030D-6E8A-4147-A177-3AD203B41FA5}">
                      <a16:colId xmlns:a16="http://schemas.microsoft.com/office/drawing/2014/main" val="380383484"/>
                    </a:ext>
                  </a:extLst>
                </a:gridCol>
                <a:gridCol w="1493784">
                  <a:extLst>
                    <a:ext uri="{9D8B030D-6E8A-4147-A177-3AD203B41FA5}">
                      <a16:colId xmlns:a16="http://schemas.microsoft.com/office/drawing/2014/main" val="2532606907"/>
                    </a:ext>
                  </a:extLst>
                </a:gridCol>
                <a:gridCol w="1493784">
                  <a:extLst>
                    <a:ext uri="{9D8B030D-6E8A-4147-A177-3AD203B41FA5}">
                      <a16:colId xmlns:a16="http://schemas.microsoft.com/office/drawing/2014/main" val="467493543"/>
                    </a:ext>
                  </a:extLst>
                </a:gridCol>
                <a:gridCol w="1493784">
                  <a:extLst>
                    <a:ext uri="{9D8B030D-6E8A-4147-A177-3AD203B41FA5}">
                      <a16:colId xmlns:a16="http://schemas.microsoft.com/office/drawing/2014/main" val="3631753621"/>
                    </a:ext>
                  </a:extLst>
                </a:gridCol>
                <a:gridCol w="1493784">
                  <a:extLst>
                    <a:ext uri="{9D8B030D-6E8A-4147-A177-3AD203B41FA5}">
                      <a16:colId xmlns:a16="http://schemas.microsoft.com/office/drawing/2014/main" val="924827932"/>
                    </a:ext>
                  </a:extLst>
                </a:gridCol>
                <a:gridCol w="1493784">
                  <a:extLst>
                    <a:ext uri="{9D8B030D-6E8A-4147-A177-3AD203B41FA5}">
                      <a16:colId xmlns:a16="http://schemas.microsoft.com/office/drawing/2014/main" val="566747810"/>
                    </a:ext>
                  </a:extLst>
                </a:gridCol>
              </a:tblGrid>
              <a:tr h="313055">
                <a:tc>
                  <a:txBody>
                    <a:bodyPr/>
                    <a:lstStyle/>
                    <a:p>
                      <a:pPr algn="l" fontAlgn="ctr"/>
                      <a:r>
                        <a:rPr lang="zh-TW" altLang="en-US" sz="1600" b="1" i="0" u="none" strike="noStrike">
                          <a:solidFill>
                            <a:schemeClr val="bg1"/>
                          </a:solidFill>
                          <a:effectLst/>
                          <a:latin typeface="+mj-ea"/>
                          <a:ea typeface="+mj-ea"/>
                        </a:rPr>
                        <a:t>項目</a:t>
                      </a:r>
                    </a:p>
                  </a:txBody>
                  <a:tcPr marL="0" marR="0" marT="0" marB="0" anchor="ctr">
                    <a:solidFill>
                      <a:schemeClr val="accent1"/>
                    </a:solidFill>
                  </a:tcPr>
                </a:tc>
                <a:tc gridSpan="2">
                  <a:txBody>
                    <a:bodyPr/>
                    <a:lstStyle/>
                    <a:p>
                      <a:pPr algn="ctr" fontAlgn="ctr"/>
                      <a:r>
                        <a:rPr lang="zh-TW" altLang="en-US" sz="1600" b="1" i="0" u="none" strike="noStrike">
                          <a:solidFill>
                            <a:schemeClr val="bg1"/>
                          </a:solidFill>
                          <a:effectLst/>
                          <a:latin typeface="+mj-ea"/>
                          <a:ea typeface="+mj-ea"/>
                        </a:rPr>
                        <a:t>方案一：單攝影機</a:t>
                      </a:r>
                    </a:p>
                  </a:txBody>
                  <a:tcPr marL="0" marR="0" marT="0" marB="0" anchor="ctr">
                    <a:solidFill>
                      <a:schemeClr val="accent1"/>
                    </a:solidFill>
                  </a:tcPr>
                </a:tc>
                <a:tc hMerge="1">
                  <a:txBody>
                    <a:bodyPr/>
                    <a:lstStyle/>
                    <a:p>
                      <a:pPr algn="ctr" fontAlgn="ctr"/>
                      <a:endParaRPr lang="en-US" sz="1200" b="0" i="0" u="none" strike="noStrike">
                        <a:solidFill>
                          <a:srgbClr val="FF0000"/>
                        </a:solidFill>
                        <a:effectLst/>
                        <a:latin typeface="微軟正黑體" panose="020B0604030504040204" pitchFamily="34" charset="-120"/>
                        <a:ea typeface="微軟正黑體" panose="020B0604030504040204" pitchFamily="34" charset="-12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600" b="1" i="0" u="none" strike="noStrike">
                          <a:solidFill>
                            <a:schemeClr val="bg1"/>
                          </a:solidFill>
                          <a:effectLst/>
                          <a:latin typeface="+mj-ea"/>
                          <a:ea typeface="+mj-ea"/>
                        </a:rPr>
                        <a:t>方案一：雙攝影機</a:t>
                      </a:r>
                    </a:p>
                  </a:txBody>
                  <a:tcPr marL="0" marR="0" marT="0" marB="0" anchor="ctr">
                    <a:solidFill>
                      <a:schemeClr val="accent1"/>
                    </a:solidFill>
                  </a:tcPr>
                </a:tc>
                <a:tc hMerge="1">
                  <a:txBody>
                    <a:bodyPr/>
                    <a:lstStyle/>
                    <a:p>
                      <a:pPr algn="ctr"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600" b="1" i="0" u="none" strike="noStrike">
                          <a:solidFill>
                            <a:schemeClr val="bg1"/>
                          </a:solidFill>
                          <a:effectLst/>
                          <a:latin typeface="+mj-ea"/>
                          <a:ea typeface="+mj-ea"/>
                        </a:rPr>
                        <a:t>方案一：三攝影機</a:t>
                      </a:r>
                    </a:p>
                  </a:txBody>
                  <a:tcPr marL="0" marR="0" marT="0" marB="0" anchor="ctr">
                    <a:solidFill>
                      <a:schemeClr val="accent1"/>
                    </a:solidFill>
                  </a:tcPr>
                </a:tc>
                <a:tc hMerge="1">
                  <a:txBody>
                    <a:bodyPr/>
                    <a:lstStyle/>
                    <a:p>
                      <a:pPr algn="ctr" fontAlgn="ctr"/>
                      <a:endParaRPr lang="zh-TW" altLang="en-US" sz="12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268586107"/>
                  </a:ext>
                </a:extLst>
              </a:tr>
              <a:tr h="313055">
                <a:tc>
                  <a:txBody>
                    <a:bodyPr/>
                    <a:lstStyle/>
                    <a:p>
                      <a:pPr algn="r" fontAlgn="ctr"/>
                      <a:endParaRPr lang="zh-TW" altLang="en-US" sz="1600" b="1" i="0" u="none" strike="noStrike">
                        <a:solidFill>
                          <a:schemeClr val="bg1"/>
                        </a:solidFill>
                        <a:effectLst/>
                        <a:latin typeface="+mj-ea"/>
                        <a:ea typeface="+mj-ea"/>
                      </a:endParaRPr>
                    </a:p>
                  </a:txBody>
                  <a:tcPr marL="0" marR="0" marT="0" marB="0" anchor="ctr">
                    <a:solidFill>
                      <a:schemeClr val="accent1"/>
                    </a:solidFill>
                  </a:tcPr>
                </a:tc>
                <a:tc>
                  <a:txBody>
                    <a:bodyPr/>
                    <a:lstStyle/>
                    <a:p>
                      <a:pPr algn="ctr" fontAlgn="ctr"/>
                      <a:r>
                        <a:rPr lang="zh-TW" altLang="en-US" sz="1600" b="1" u="none" strike="noStrike">
                          <a:solidFill>
                            <a:schemeClr val="bg1"/>
                          </a:solidFill>
                          <a:effectLst/>
                          <a:latin typeface="+mj-ea"/>
                          <a:ea typeface="+mj-ea"/>
                        </a:rPr>
                        <a:t>傳統</a:t>
                      </a:r>
                      <a:endParaRPr lang="zh-TW" altLang="en-US" sz="1600" b="1" i="0" u="none" strike="noStrike">
                        <a:solidFill>
                          <a:schemeClr val="bg1"/>
                        </a:solidFill>
                        <a:effectLst/>
                        <a:latin typeface="+mj-ea"/>
                        <a:ea typeface="+mj-ea"/>
                      </a:endParaRPr>
                    </a:p>
                  </a:txBody>
                  <a:tcPr marL="0" marR="0" marT="0" marB="0" anchor="ctr">
                    <a:solidFill>
                      <a:schemeClr val="accent1"/>
                    </a:solidFill>
                  </a:tcPr>
                </a:tc>
                <a:tc>
                  <a:txBody>
                    <a:bodyPr/>
                    <a:lstStyle/>
                    <a:p>
                      <a:pPr algn="ctr" fontAlgn="ctr"/>
                      <a:r>
                        <a:rPr lang="en-US" sz="1600" b="1" u="none" strike="noStrike">
                          <a:solidFill>
                            <a:schemeClr val="bg1"/>
                          </a:solidFill>
                          <a:effectLst/>
                          <a:latin typeface="+mj-ea"/>
                          <a:ea typeface="+mj-ea"/>
                        </a:rPr>
                        <a:t>RW</a:t>
                      </a:r>
                      <a:r>
                        <a:rPr lang="en-US" altLang="zh-TW" sz="1600" b="1" u="none" strike="noStrike">
                          <a:solidFill>
                            <a:schemeClr val="bg1"/>
                          </a:solidFill>
                          <a:effectLst/>
                          <a:latin typeface="+mj-ea"/>
                          <a:ea typeface="+mj-ea"/>
                        </a:rPr>
                        <a:t>I-</a:t>
                      </a:r>
                      <a:r>
                        <a:rPr lang="en-US" sz="1600" b="1" u="none" strike="noStrike">
                          <a:solidFill>
                            <a:schemeClr val="bg1"/>
                          </a:solidFill>
                          <a:effectLst/>
                          <a:latin typeface="+mj-ea"/>
                          <a:ea typeface="+mj-ea"/>
                        </a:rPr>
                        <a:t>3000</a:t>
                      </a:r>
                      <a:endParaRPr lang="en-US" sz="1600" b="1" i="0" u="none" strike="noStrike">
                        <a:solidFill>
                          <a:schemeClr val="bg1"/>
                        </a:solidFill>
                        <a:effectLst/>
                        <a:latin typeface="+mj-ea"/>
                        <a:ea typeface="+mj-ea"/>
                      </a:endParaRPr>
                    </a:p>
                  </a:txBody>
                  <a:tcPr marL="0" marR="0" marT="0" marB="0" anchor="ctr">
                    <a:solidFill>
                      <a:schemeClr val="accent1"/>
                    </a:solidFill>
                  </a:tcPr>
                </a:tc>
                <a:tc>
                  <a:txBody>
                    <a:bodyPr/>
                    <a:lstStyle/>
                    <a:p>
                      <a:pPr algn="ctr" fontAlgn="ctr"/>
                      <a:r>
                        <a:rPr lang="zh-TW" altLang="en-US" sz="1600" b="1" i="0" u="none" strike="noStrike">
                          <a:solidFill>
                            <a:schemeClr val="bg1"/>
                          </a:solidFill>
                          <a:effectLst/>
                          <a:latin typeface="+mj-ea"/>
                          <a:ea typeface="+mj-ea"/>
                        </a:rPr>
                        <a:t>傳統</a:t>
                      </a:r>
                    </a:p>
                  </a:txBody>
                  <a:tcPr marL="0" marR="0" marT="0" marB="0" anchor="ctr">
                    <a:solidFill>
                      <a:schemeClr val="accent1"/>
                    </a:solidFill>
                  </a:tcPr>
                </a:tc>
                <a:tc>
                  <a:txBody>
                    <a:bodyPr/>
                    <a:lstStyle/>
                    <a:p>
                      <a:pPr algn="ctr" fontAlgn="ctr"/>
                      <a:r>
                        <a:rPr lang="en-US" sz="1600" b="1" i="0" u="none" strike="noStrike">
                          <a:solidFill>
                            <a:schemeClr val="bg1"/>
                          </a:solidFill>
                          <a:effectLst/>
                          <a:latin typeface="+mj-ea"/>
                          <a:ea typeface="+mj-ea"/>
                        </a:rPr>
                        <a:t>RWI-3000</a:t>
                      </a:r>
                    </a:p>
                  </a:txBody>
                  <a:tcPr marL="0" marR="0" marT="0" marB="0" anchor="ctr">
                    <a:solidFill>
                      <a:schemeClr val="accent1"/>
                    </a:solidFill>
                  </a:tcPr>
                </a:tc>
                <a:tc>
                  <a:txBody>
                    <a:bodyPr/>
                    <a:lstStyle/>
                    <a:p>
                      <a:pPr algn="ctr" fontAlgn="ctr"/>
                      <a:r>
                        <a:rPr lang="zh-TW" altLang="en-US" sz="1600" b="1" i="0" u="none" strike="noStrike">
                          <a:solidFill>
                            <a:schemeClr val="bg1"/>
                          </a:solidFill>
                          <a:effectLst/>
                          <a:latin typeface="+mj-ea"/>
                          <a:ea typeface="+mj-ea"/>
                        </a:rPr>
                        <a:t>傳統</a:t>
                      </a:r>
                    </a:p>
                  </a:txBody>
                  <a:tcPr marL="0" marR="0" marT="0" marB="0" anchor="ctr">
                    <a:solidFill>
                      <a:schemeClr val="accent1"/>
                    </a:solidFill>
                  </a:tcPr>
                </a:tc>
                <a:tc>
                  <a:txBody>
                    <a:bodyPr/>
                    <a:lstStyle/>
                    <a:p>
                      <a:pPr algn="ctr" fontAlgn="ctr"/>
                      <a:r>
                        <a:rPr lang="en-US" sz="1600" b="1" i="0" u="none" strike="noStrike">
                          <a:solidFill>
                            <a:schemeClr val="bg1"/>
                          </a:solidFill>
                          <a:effectLst/>
                          <a:latin typeface="+mj-ea"/>
                          <a:ea typeface="+mj-ea"/>
                        </a:rPr>
                        <a:t>RW3000</a:t>
                      </a:r>
                    </a:p>
                  </a:txBody>
                  <a:tcPr marL="0" marR="0" marT="0" marB="0" anchor="ctr">
                    <a:solidFill>
                      <a:schemeClr val="accent1"/>
                    </a:solidFill>
                  </a:tcPr>
                </a:tc>
                <a:extLst>
                  <a:ext uri="{0D108BD9-81ED-4DB2-BD59-A6C34878D82A}">
                    <a16:rowId xmlns:a16="http://schemas.microsoft.com/office/drawing/2014/main" val="3624219227"/>
                  </a:ext>
                </a:extLst>
              </a:tr>
              <a:tr h="313055">
                <a:tc>
                  <a:txBody>
                    <a:bodyPr/>
                    <a:lstStyle/>
                    <a:p>
                      <a:pPr algn="l" fontAlgn="ctr"/>
                      <a:r>
                        <a:rPr lang="zh-TW" altLang="en-US" sz="1600" u="none" strike="noStrike">
                          <a:solidFill>
                            <a:srgbClr val="FF0000"/>
                          </a:solidFill>
                          <a:effectLst/>
                          <a:latin typeface="+mj-ea"/>
                          <a:ea typeface="+mj-ea"/>
                        </a:rPr>
                        <a:t>硬體</a:t>
                      </a:r>
                      <a:endParaRPr lang="zh-TW" altLang="en-US"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u="none" strike="noStrike">
                          <a:solidFill>
                            <a:srgbClr val="FF0000"/>
                          </a:solidFill>
                          <a:effectLst/>
                          <a:latin typeface="+mj-ea"/>
                          <a:ea typeface="+mj-ea"/>
                        </a:rPr>
                        <a:t> </a:t>
                      </a:r>
                      <a:r>
                        <a:rPr lang="en-US" altLang="zh-TW" sz="1600" u="none" strike="noStrike">
                          <a:solidFill>
                            <a:srgbClr val="FF0000"/>
                          </a:solidFill>
                          <a:effectLst/>
                          <a:latin typeface="+mj-ea"/>
                          <a:ea typeface="+mj-ea"/>
                        </a:rPr>
                        <a:t>$          1,800.00 </a:t>
                      </a:r>
                      <a:endParaRPr lang="en-US" altLang="zh-TW"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u="none" strike="noStrike">
                          <a:solidFill>
                            <a:srgbClr val="FF0000"/>
                          </a:solidFill>
                          <a:effectLst/>
                          <a:latin typeface="+mj-ea"/>
                          <a:ea typeface="+mj-ea"/>
                        </a:rPr>
                        <a:t> </a:t>
                      </a:r>
                      <a:r>
                        <a:rPr lang="en-US" altLang="zh-TW" sz="1600" u="none" strike="noStrike">
                          <a:solidFill>
                            <a:srgbClr val="FF0000"/>
                          </a:solidFill>
                          <a:effectLst/>
                          <a:latin typeface="+mj-ea"/>
                          <a:ea typeface="+mj-ea"/>
                        </a:rPr>
                        <a:t>$    1,406.06 </a:t>
                      </a:r>
                      <a:endParaRPr lang="en-US" altLang="zh-TW"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2,600.00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1,566.06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3,400.00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1,726.06 </a:t>
                      </a:r>
                    </a:p>
                  </a:txBody>
                  <a:tcPr marL="0" marR="0" marT="0" marB="0" anchor="ctr"/>
                </a:tc>
                <a:extLst>
                  <a:ext uri="{0D108BD9-81ED-4DB2-BD59-A6C34878D82A}">
                    <a16:rowId xmlns:a16="http://schemas.microsoft.com/office/drawing/2014/main" val="2441854855"/>
                  </a:ext>
                </a:extLst>
              </a:tr>
              <a:tr h="313055">
                <a:tc>
                  <a:txBody>
                    <a:bodyPr/>
                    <a:lstStyle/>
                    <a:p>
                      <a:pPr algn="l" fontAlgn="ctr"/>
                      <a:r>
                        <a:rPr lang="en-US" sz="1600" u="none" strike="noStrike">
                          <a:solidFill>
                            <a:schemeClr val="tx1"/>
                          </a:solidFill>
                          <a:effectLst/>
                          <a:latin typeface="+mj-ea"/>
                          <a:ea typeface="+mj-ea"/>
                        </a:rPr>
                        <a:t>     Camera</a:t>
                      </a:r>
                      <a:endParaRPr lang="en-US"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800.00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406.06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1,600.00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566.06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2,400.00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726.06 </a:t>
                      </a:r>
                    </a:p>
                  </a:txBody>
                  <a:tcPr marL="0" marR="0" marT="0" marB="0" anchor="ctr"/>
                </a:tc>
                <a:extLst>
                  <a:ext uri="{0D108BD9-81ED-4DB2-BD59-A6C34878D82A}">
                    <a16:rowId xmlns:a16="http://schemas.microsoft.com/office/drawing/2014/main" val="2303762995"/>
                  </a:ext>
                </a:extLst>
              </a:tr>
              <a:tr h="313055">
                <a:tc>
                  <a:txBody>
                    <a:bodyPr/>
                    <a:lstStyle/>
                    <a:p>
                      <a:pPr algn="l" fontAlgn="ctr"/>
                      <a:r>
                        <a:rPr lang="en-US" sz="1600" u="none" strike="noStrike">
                          <a:solidFill>
                            <a:schemeClr val="tx1"/>
                          </a:solidFill>
                          <a:effectLst/>
                          <a:latin typeface="+mj-ea"/>
                          <a:ea typeface="+mj-ea"/>
                        </a:rPr>
                        <a:t>     IPC</a:t>
                      </a:r>
                      <a:endParaRPr lang="en-US"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1,000.00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1,000.00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1,000.00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1,000.00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1,000.00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1,000.00 </a:t>
                      </a:r>
                    </a:p>
                  </a:txBody>
                  <a:tcPr marL="0" marR="0" marT="0" marB="0" anchor="ctr"/>
                </a:tc>
                <a:extLst>
                  <a:ext uri="{0D108BD9-81ED-4DB2-BD59-A6C34878D82A}">
                    <a16:rowId xmlns:a16="http://schemas.microsoft.com/office/drawing/2014/main" val="213427353"/>
                  </a:ext>
                </a:extLst>
              </a:tr>
              <a:tr h="313055">
                <a:tc>
                  <a:txBody>
                    <a:bodyPr/>
                    <a:lstStyle/>
                    <a:p>
                      <a:pPr algn="l" fontAlgn="ctr"/>
                      <a:r>
                        <a:rPr lang="zh-TW" altLang="en-US" sz="1600" u="none" strike="noStrike">
                          <a:solidFill>
                            <a:srgbClr val="FF0000"/>
                          </a:solidFill>
                          <a:effectLst/>
                          <a:latin typeface="+mj-ea"/>
                          <a:ea typeface="+mj-ea"/>
                        </a:rPr>
                        <a:t>安裝</a:t>
                      </a:r>
                      <a:endParaRPr lang="zh-TW" altLang="en-US"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u="none" strike="noStrike">
                          <a:solidFill>
                            <a:srgbClr val="FF0000"/>
                          </a:solidFill>
                          <a:effectLst/>
                          <a:latin typeface="+mj-ea"/>
                          <a:ea typeface="+mj-ea"/>
                        </a:rPr>
                        <a:t> </a:t>
                      </a:r>
                      <a:r>
                        <a:rPr lang="en-US" altLang="zh-TW" sz="1600" u="none" strike="noStrike">
                          <a:solidFill>
                            <a:srgbClr val="FF0000"/>
                          </a:solidFill>
                          <a:effectLst/>
                          <a:latin typeface="+mj-ea"/>
                          <a:ea typeface="+mj-ea"/>
                        </a:rPr>
                        <a:t>$          3,248.00 </a:t>
                      </a:r>
                      <a:endParaRPr lang="en-US" altLang="zh-TW"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u="none" strike="noStrike">
                          <a:solidFill>
                            <a:srgbClr val="FF0000"/>
                          </a:solidFill>
                          <a:effectLst/>
                          <a:latin typeface="+mj-ea"/>
                          <a:ea typeface="+mj-ea"/>
                        </a:rPr>
                        <a:t> </a:t>
                      </a:r>
                      <a:r>
                        <a:rPr lang="en-US" altLang="zh-TW" sz="1600" u="none" strike="noStrike">
                          <a:solidFill>
                            <a:srgbClr val="FF0000"/>
                          </a:solidFill>
                          <a:effectLst/>
                          <a:latin typeface="+mj-ea"/>
                          <a:ea typeface="+mj-ea"/>
                        </a:rPr>
                        <a:t>$    1,000.00 </a:t>
                      </a:r>
                      <a:endParaRPr lang="en-US" altLang="zh-TW"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6,011.00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1,000.00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8,774.00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1,000.00 </a:t>
                      </a:r>
                    </a:p>
                  </a:txBody>
                  <a:tcPr marL="0" marR="0" marT="0" marB="0" anchor="ctr"/>
                </a:tc>
                <a:extLst>
                  <a:ext uri="{0D108BD9-81ED-4DB2-BD59-A6C34878D82A}">
                    <a16:rowId xmlns:a16="http://schemas.microsoft.com/office/drawing/2014/main" val="2641388824"/>
                  </a:ext>
                </a:extLst>
              </a:tr>
              <a:tr h="313055">
                <a:tc>
                  <a:txBody>
                    <a:bodyPr/>
                    <a:lstStyle/>
                    <a:p>
                      <a:pPr algn="l" fontAlgn="ctr"/>
                      <a:r>
                        <a:rPr lang="en-US" sz="1600" u="none" strike="noStrike">
                          <a:solidFill>
                            <a:schemeClr val="tx1"/>
                          </a:solidFill>
                          <a:effectLst/>
                          <a:latin typeface="+mj-ea"/>
                          <a:ea typeface="+mj-ea"/>
                        </a:rPr>
                        <a:t>     POE Switch</a:t>
                      </a:r>
                      <a:endParaRPr lang="en-US"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330.00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330.00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330.00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   </a:t>
                      </a:r>
                    </a:p>
                  </a:txBody>
                  <a:tcPr marL="0" marR="0" marT="0" marB="0" anchor="ctr"/>
                </a:tc>
                <a:extLst>
                  <a:ext uri="{0D108BD9-81ED-4DB2-BD59-A6C34878D82A}">
                    <a16:rowId xmlns:a16="http://schemas.microsoft.com/office/drawing/2014/main" val="3200648186"/>
                  </a:ext>
                </a:extLst>
              </a:tr>
              <a:tr h="313055">
                <a:tc>
                  <a:txBody>
                    <a:bodyPr/>
                    <a:lstStyle/>
                    <a:p>
                      <a:pPr algn="l" fontAlgn="ctr"/>
                      <a:r>
                        <a:rPr lang="zh-TW" altLang="en-US" sz="1600" u="none" strike="noStrike">
                          <a:solidFill>
                            <a:schemeClr val="tx1"/>
                          </a:solidFill>
                          <a:effectLst/>
                          <a:latin typeface="+mj-ea"/>
                          <a:ea typeface="+mj-ea"/>
                        </a:rPr>
                        <a:t>     控制箱</a:t>
                      </a:r>
                      <a:endParaRPr lang="zh-TW" altLang="en-US"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155.00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155.00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155.00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   </a:t>
                      </a:r>
                    </a:p>
                  </a:txBody>
                  <a:tcPr marL="0" marR="0" marT="0" marB="0" anchor="ctr"/>
                </a:tc>
                <a:extLst>
                  <a:ext uri="{0D108BD9-81ED-4DB2-BD59-A6C34878D82A}">
                    <a16:rowId xmlns:a16="http://schemas.microsoft.com/office/drawing/2014/main" val="2218549655"/>
                  </a:ext>
                </a:extLst>
              </a:tr>
              <a:tr h="313055">
                <a:tc>
                  <a:txBody>
                    <a:bodyPr/>
                    <a:lstStyle/>
                    <a:p>
                      <a:pPr algn="l" fontAlgn="ctr"/>
                      <a:r>
                        <a:rPr lang="zh-TW" altLang="en-US" sz="1600" u="none" strike="noStrike">
                          <a:solidFill>
                            <a:schemeClr val="tx1"/>
                          </a:solidFill>
                          <a:effectLst/>
                          <a:latin typeface="+mj-ea"/>
                          <a:ea typeface="+mj-ea"/>
                        </a:rPr>
                        <a:t>     纜線</a:t>
                      </a:r>
                      <a:endParaRPr lang="zh-TW" altLang="en-US"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307.00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614.00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921.00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   </a:t>
                      </a:r>
                    </a:p>
                  </a:txBody>
                  <a:tcPr marL="0" marR="0" marT="0" marB="0" anchor="ctr"/>
                </a:tc>
                <a:extLst>
                  <a:ext uri="{0D108BD9-81ED-4DB2-BD59-A6C34878D82A}">
                    <a16:rowId xmlns:a16="http://schemas.microsoft.com/office/drawing/2014/main" val="2877454003"/>
                  </a:ext>
                </a:extLst>
              </a:tr>
              <a:tr h="313055">
                <a:tc>
                  <a:txBody>
                    <a:bodyPr/>
                    <a:lstStyle/>
                    <a:p>
                      <a:pPr algn="l" fontAlgn="ctr"/>
                      <a:r>
                        <a:rPr lang="en-US" sz="1600" u="none" strike="noStrike">
                          <a:solidFill>
                            <a:schemeClr val="tx1"/>
                          </a:solidFill>
                          <a:effectLst/>
                          <a:latin typeface="+mj-ea"/>
                          <a:ea typeface="+mj-ea"/>
                        </a:rPr>
                        <a:t>     Camera</a:t>
                      </a:r>
                      <a:r>
                        <a:rPr lang="zh-TW" altLang="en-US" sz="1600" u="none" strike="noStrike">
                          <a:solidFill>
                            <a:schemeClr val="tx1"/>
                          </a:solidFill>
                          <a:effectLst/>
                          <a:latin typeface="+mj-ea"/>
                          <a:ea typeface="+mj-ea"/>
                        </a:rPr>
                        <a:t>安裝</a:t>
                      </a:r>
                      <a:endParaRPr lang="zh-TW" altLang="en-US"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2,456.00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1,000.00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4,912.00 </a:t>
                      </a:r>
                    </a:p>
                  </a:txBody>
                  <a:tcPr marL="0" marR="0" marT="0" marB="0" anchor="ctr"/>
                </a:tc>
                <a:tc>
                  <a:txBody>
                    <a:bodyPr/>
                    <a:lstStyle/>
                    <a:p>
                      <a:pPr algn="r" fontAlgn="ctr"/>
                      <a:r>
                        <a:rPr lang="en-US" altLang="zh-TW" sz="1600" u="none" strike="noStrike" kern="1200">
                          <a:solidFill>
                            <a:schemeClr val="tx1"/>
                          </a:solidFill>
                          <a:effectLst/>
                          <a:latin typeface="+mj-ea"/>
                          <a:ea typeface="+mn-ea"/>
                          <a:cs typeface="+mn-cs"/>
                        </a:rPr>
                        <a:t>$     1,000.00</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7,368.00 </a:t>
                      </a:r>
                    </a:p>
                  </a:txBody>
                  <a:tcPr marL="0" marR="0" marT="0" marB="0" anchor="ctr"/>
                </a:tc>
                <a:tc>
                  <a:txBody>
                    <a:bodyPr/>
                    <a:lstStyle/>
                    <a:p>
                      <a:pPr algn="r" fontAlgn="ctr"/>
                      <a:r>
                        <a:rPr lang="en-US" altLang="zh-TW" sz="1600" u="none" strike="noStrike" kern="1200">
                          <a:solidFill>
                            <a:schemeClr val="tx1"/>
                          </a:solidFill>
                          <a:effectLst/>
                          <a:latin typeface="+mj-ea"/>
                          <a:ea typeface="+mn-ea"/>
                          <a:cs typeface="+mn-cs"/>
                        </a:rPr>
                        <a:t>$     1,000.00</a:t>
                      </a:r>
                      <a:endParaRPr lang="en-US" altLang="zh-TW" sz="1600" b="0" i="0" u="none" strike="noStrike">
                        <a:solidFill>
                          <a:schemeClr val="tx1"/>
                        </a:solidFill>
                        <a:effectLst/>
                        <a:latin typeface="+mj-ea"/>
                        <a:ea typeface="+mj-ea"/>
                      </a:endParaRPr>
                    </a:p>
                  </a:txBody>
                  <a:tcPr marL="0" marR="0" marT="0" marB="0" anchor="ctr"/>
                </a:tc>
                <a:extLst>
                  <a:ext uri="{0D108BD9-81ED-4DB2-BD59-A6C34878D82A}">
                    <a16:rowId xmlns:a16="http://schemas.microsoft.com/office/drawing/2014/main" val="3351613351"/>
                  </a:ext>
                </a:extLst>
              </a:tr>
              <a:tr h="313055">
                <a:tc>
                  <a:txBody>
                    <a:bodyPr/>
                    <a:lstStyle/>
                    <a:p>
                      <a:pPr algn="l" fontAlgn="ctr"/>
                      <a:r>
                        <a:rPr lang="zh-TW" altLang="en-US" sz="1600" u="none" strike="noStrike">
                          <a:solidFill>
                            <a:schemeClr val="tx1"/>
                          </a:solidFill>
                          <a:effectLst/>
                          <a:latin typeface="+mj-ea"/>
                          <a:ea typeface="+mj-ea"/>
                        </a:rPr>
                        <a:t>     控制箱安裝</a:t>
                      </a:r>
                      <a:endParaRPr lang="zh-TW" altLang="en-US"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306.00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latin typeface="+mj-ea"/>
                          <a:ea typeface="+mj-ea"/>
                        </a:rPr>
                        <a:t>$                 -   </a:t>
                      </a: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306.00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306.00 </a:t>
                      </a: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latin typeface="+mj-ea"/>
                          <a:ea typeface="+mj-ea"/>
                        </a:rPr>
                        <a:t>$                   -   </a:t>
                      </a:r>
                    </a:p>
                  </a:txBody>
                  <a:tcPr marL="0" marR="0" marT="0" marB="0" anchor="ctr"/>
                </a:tc>
                <a:extLst>
                  <a:ext uri="{0D108BD9-81ED-4DB2-BD59-A6C34878D82A}">
                    <a16:rowId xmlns:a16="http://schemas.microsoft.com/office/drawing/2014/main" val="3693923954"/>
                  </a:ext>
                </a:extLst>
              </a:tr>
              <a:tr h="313055">
                <a:tc>
                  <a:txBody>
                    <a:bodyPr/>
                    <a:lstStyle/>
                    <a:p>
                      <a:pPr algn="l" fontAlgn="ctr"/>
                      <a:r>
                        <a:rPr lang="zh-TW" altLang="en-US" sz="1600" u="none" strike="noStrike">
                          <a:solidFill>
                            <a:srgbClr val="FF0000"/>
                          </a:solidFill>
                          <a:effectLst/>
                          <a:latin typeface="+mj-ea"/>
                          <a:ea typeface="+mj-ea"/>
                        </a:rPr>
                        <a:t>軟體</a:t>
                      </a:r>
                      <a:endParaRPr lang="zh-TW" altLang="en-US"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u="none" strike="noStrike">
                          <a:solidFill>
                            <a:srgbClr val="FF0000"/>
                          </a:solidFill>
                          <a:effectLst/>
                          <a:latin typeface="+mj-ea"/>
                          <a:ea typeface="+mj-ea"/>
                        </a:rPr>
                        <a:t> </a:t>
                      </a:r>
                      <a:r>
                        <a:rPr lang="en-US" altLang="zh-TW" sz="1600" u="none" strike="noStrike">
                          <a:solidFill>
                            <a:srgbClr val="FF0000"/>
                          </a:solidFill>
                          <a:effectLst/>
                          <a:latin typeface="+mj-ea"/>
                          <a:ea typeface="+mj-ea"/>
                        </a:rPr>
                        <a:t>$          1,600.00 </a:t>
                      </a:r>
                      <a:endParaRPr lang="en-US" altLang="zh-TW"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u="none" strike="noStrike">
                          <a:solidFill>
                            <a:srgbClr val="FF0000"/>
                          </a:solidFill>
                          <a:effectLst/>
                          <a:latin typeface="+mj-ea"/>
                          <a:ea typeface="+mj-ea"/>
                        </a:rPr>
                        <a:t> </a:t>
                      </a:r>
                      <a:r>
                        <a:rPr lang="en-US" altLang="zh-TW" sz="1600" u="none" strike="noStrike">
                          <a:solidFill>
                            <a:srgbClr val="FF0000"/>
                          </a:solidFill>
                          <a:effectLst/>
                          <a:latin typeface="+mj-ea"/>
                          <a:ea typeface="+mj-ea"/>
                        </a:rPr>
                        <a:t>$    1,600.00 </a:t>
                      </a:r>
                      <a:endParaRPr lang="en-US" altLang="zh-TW"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2,000.00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2,000.00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2,400.00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2,400.00 </a:t>
                      </a:r>
                    </a:p>
                  </a:txBody>
                  <a:tcPr marL="0" marR="0" marT="0" marB="0" anchor="ctr"/>
                </a:tc>
                <a:extLst>
                  <a:ext uri="{0D108BD9-81ED-4DB2-BD59-A6C34878D82A}">
                    <a16:rowId xmlns:a16="http://schemas.microsoft.com/office/drawing/2014/main" val="1572467289"/>
                  </a:ext>
                </a:extLst>
              </a:tr>
              <a:tr h="313055">
                <a:tc>
                  <a:txBody>
                    <a:bodyPr/>
                    <a:lstStyle/>
                    <a:p>
                      <a:pPr algn="l" fontAlgn="ctr"/>
                      <a:r>
                        <a:rPr lang="zh-TW" altLang="en-US" sz="1600" u="none" strike="noStrike">
                          <a:solidFill>
                            <a:srgbClr val="FF0000"/>
                          </a:solidFill>
                          <a:effectLst/>
                          <a:latin typeface="+mj-ea"/>
                          <a:ea typeface="+mj-ea"/>
                        </a:rPr>
                        <a:t>維護</a:t>
                      </a:r>
                      <a:endParaRPr lang="zh-TW" altLang="en-US"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u="none" strike="noStrike">
                          <a:solidFill>
                            <a:srgbClr val="FF0000"/>
                          </a:solidFill>
                          <a:effectLst/>
                          <a:latin typeface="+mj-ea"/>
                          <a:ea typeface="+mj-ea"/>
                        </a:rPr>
                        <a:t> </a:t>
                      </a:r>
                      <a:r>
                        <a:rPr lang="en-US" altLang="zh-TW" sz="1600" u="none" strike="noStrike">
                          <a:solidFill>
                            <a:srgbClr val="FF0000"/>
                          </a:solidFill>
                          <a:effectLst/>
                          <a:latin typeface="+mj-ea"/>
                          <a:ea typeface="+mj-ea"/>
                        </a:rPr>
                        <a:t>$          4,315.00 </a:t>
                      </a:r>
                      <a:endParaRPr lang="en-US" altLang="zh-TW"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u="none" strike="noStrike">
                          <a:solidFill>
                            <a:srgbClr val="FF0000"/>
                          </a:solidFill>
                          <a:effectLst/>
                          <a:latin typeface="+mj-ea"/>
                          <a:ea typeface="+mj-ea"/>
                        </a:rPr>
                        <a:t> </a:t>
                      </a:r>
                      <a:r>
                        <a:rPr lang="en-US" altLang="zh-TW" sz="1600" u="none" strike="noStrike">
                          <a:solidFill>
                            <a:srgbClr val="FF0000"/>
                          </a:solidFill>
                          <a:effectLst/>
                          <a:latin typeface="+mj-ea"/>
                          <a:ea typeface="+mj-ea"/>
                        </a:rPr>
                        <a:t>$    3,699.00 </a:t>
                      </a:r>
                      <a:endParaRPr lang="en-US" altLang="zh-TW" sz="1600" b="0" i="0" u="none" strike="noStrike">
                        <a:solidFill>
                          <a:srgbClr val="FF0000"/>
                        </a:solidFill>
                        <a:effectLst/>
                        <a:latin typeface="+mj-ea"/>
                        <a:ea typeface="+mj-ea"/>
                      </a:endParaRP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8,630.00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7,363.00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12,945.00 </a:t>
                      </a:r>
                    </a:p>
                  </a:txBody>
                  <a:tcPr marL="0" marR="0" marT="0" marB="0" anchor="ctr"/>
                </a:tc>
                <a:tc>
                  <a:txBody>
                    <a:bodyPr/>
                    <a:lstStyle/>
                    <a:p>
                      <a:pPr algn="r" fontAlgn="ctr"/>
                      <a:r>
                        <a:rPr lang="zh-TW" altLang="en-US" sz="1600" b="0" i="0" u="none" strike="noStrike">
                          <a:solidFill>
                            <a:srgbClr val="FF0000"/>
                          </a:solidFill>
                          <a:effectLst/>
                          <a:latin typeface="+mj-ea"/>
                          <a:ea typeface="+mj-ea"/>
                        </a:rPr>
                        <a:t> </a:t>
                      </a:r>
                      <a:r>
                        <a:rPr lang="en-US" altLang="zh-TW" sz="1600" b="0" i="0" u="none" strike="noStrike">
                          <a:solidFill>
                            <a:srgbClr val="FF0000"/>
                          </a:solidFill>
                          <a:effectLst/>
                          <a:latin typeface="+mj-ea"/>
                          <a:ea typeface="+mj-ea"/>
                        </a:rPr>
                        <a:t>$    11,027.00 </a:t>
                      </a:r>
                    </a:p>
                  </a:txBody>
                  <a:tcPr marL="0" marR="0" marT="0" marB="0" anchor="ctr"/>
                </a:tc>
                <a:extLst>
                  <a:ext uri="{0D108BD9-81ED-4DB2-BD59-A6C34878D82A}">
                    <a16:rowId xmlns:a16="http://schemas.microsoft.com/office/drawing/2014/main" val="2425830385"/>
                  </a:ext>
                </a:extLst>
              </a:tr>
              <a:tr h="626110">
                <a:tc>
                  <a:txBody>
                    <a:bodyPr/>
                    <a:lstStyle/>
                    <a:p>
                      <a:pPr algn="l" fontAlgn="ctr"/>
                      <a:r>
                        <a:rPr lang="zh-TW" altLang="en-US" sz="1600" u="none" strike="noStrike">
                          <a:solidFill>
                            <a:schemeClr val="tx1"/>
                          </a:solidFill>
                          <a:effectLst/>
                          <a:latin typeface="+mj-ea"/>
                          <a:ea typeface="+mj-ea"/>
                        </a:rPr>
                        <a:t>售價 </a:t>
                      </a:r>
                      <a:r>
                        <a:rPr lang="en-US" altLang="zh-TW" sz="1600" u="none" strike="noStrike">
                          <a:solidFill>
                            <a:schemeClr val="tx1"/>
                          </a:solidFill>
                          <a:effectLst/>
                          <a:latin typeface="+mj-ea"/>
                          <a:ea typeface="+mj-ea"/>
                        </a:rPr>
                        <a:t>(</a:t>
                      </a:r>
                      <a:r>
                        <a:rPr lang="zh-TW" altLang="en-US" sz="1600" u="none" strike="noStrike">
                          <a:solidFill>
                            <a:schemeClr val="tx1"/>
                          </a:solidFill>
                          <a:effectLst/>
                          <a:latin typeface="+mj-ea"/>
                          <a:ea typeface="+mj-ea"/>
                        </a:rPr>
                        <a:t>硬體</a:t>
                      </a:r>
                      <a:r>
                        <a:rPr lang="en-US" altLang="zh-TW" sz="1600" u="none" strike="noStrike">
                          <a:solidFill>
                            <a:schemeClr val="tx1"/>
                          </a:solidFill>
                          <a:effectLst/>
                          <a:latin typeface="+mj-ea"/>
                          <a:ea typeface="+mj-ea"/>
                        </a:rPr>
                        <a:t>+</a:t>
                      </a:r>
                      <a:r>
                        <a:rPr lang="zh-TW" altLang="en-US" sz="1600" u="none" strike="noStrike">
                          <a:solidFill>
                            <a:schemeClr val="tx1"/>
                          </a:solidFill>
                          <a:effectLst/>
                          <a:latin typeface="+mj-ea"/>
                          <a:ea typeface="+mj-ea"/>
                        </a:rPr>
                        <a:t>軟體</a:t>
                      </a:r>
                      <a:r>
                        <a:rPr lang="en-US" altLang="zh-TW" sz="1600" u="none" strike="noStrike">
                          <a:solidFill>
                            <a:schemeClr val="tx1"/>
                          </a:solidFill>
                          <a:effectLst/>
                          <a:latin typeface="+mj-ea"/>
                          <a:ea typeface="+mj-ea"/>
                        </a:rPr>
                        <a:t>+</a:t>
                      </a:r>
                      <a:r>
                        <a:rPr lang="zh-TW" altLang="en-US" sz="1600" u="none" strike="noStrike">
                          <a:solidFill>
                            <a:schemeClr val="tx1"/>
                          </a:solidFill>
                          <a:effectLst/>
                          <a:latin typeface="+mj-ea"/>
                          <a:ea typeface="+mj-ea"/>
                        </a:rPr>
                        <a:t>毛利</a:t>
                      </a:r>
                      <a:r>
                        <a:rPr lang="en-US" altLang="zh-TW" sz="1600" u="none" strike="noStrike">
                          <a:solidFill>
                            <a:schemeClr val="tx1"/>
                          </a:solidFill>
                          <a:effectLst/>
                          <a:latin typeface="+mj-ea"/>
                          <a:ea typeface="+mj-ea"/>
                        </a:rPr>
                        <a:t>40%)</a:t>
                      </a:r>
                      <a:endParaRPr lang="zh-TW" altLang="en-US"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endParaRPr lang="zh-TW" altLang="en-US"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u="none" strike="noStrike">
                          <a:solidFill>
                            <a:schemeClr val="tx1"/>
                          </a:solidFill>
                          <a:effectLst/>
                          <a:latin typeface="+mj-ea"/>
                          <a:ea typeface="+mj-ea"/>
                        </a:rPr>
                        <a:t> </a:t>
                      </a:r>
                      <a:r>
                        <a:rPr lang="en-US" altLang="zh-TW" sz="1600" u="none" strike="noStrike">
                          <a:solidFill>
                            <a:schemeClr val="tx1"/>
                          </a:solidFill>
                          <a:effectLst/>
                          <a:highlight>
                            <a:srgbClr val="FFFF00"/>
                          </a:highlight>
                          <a:latin typeface="+mj-ea"/>
                          <a:ea typeface="+mj-ea"/>
                        </a:rPr>
                        <a:t>$    5,000.00 </a:t>
                      </a:r>
                      <a:endParaRPr lang="en-US" altLang="zh-TW" sz="1600" b="0" i="0" u="none" strike="noStrike">
                        <a:solidFill>
                          <a:schemeClr val="tx1"/>
                        </a:solidFill>
                        <a:effectLst/>
                        <a:highlight>
                          <a:srgbClr val="FFFF00"/>
                        </a:highlight>
                        <a:latin typeface="+mj-ea"/>
                        <a:ea typeface="+mj-ea"/>
                      </a:endParaRPr>
                    </a:p>
                  </a:txBody>
                  <a:tcPr marL="0" marR="0" marT="0" marB="0" anchor="ctr"/>
                </a:tc>
                <a:tc>
                  <a:txBody>
                    <a:bodyPr/>
                    <a:lstStyle/>
                    <a:p>
                      <a:pPr algn="r" fontAlgn="ct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highlight>
                            <a:srgbClr val="FFFF00"/>
                          </a:highlight>
                          <a:latin typeface="+mj-ea"/>
                          <a:ea typeface="+mj-ea"/>
                        </a:rPr>
                        <a:t> </a:t>
                      </a:r>
                      <a:r>
                        <a:rPr lang="en-US" altLang="zh-TW" sz="1600" b="0" i="0" u="none" strike="noStrike">
                          <a:solidFill>
                            <a:schemeClr val="tx1"/>
                          </a:solidFill>
                          <a:effectLst/>
                          <a:highlight>
                            <a:srgbClr val="FFFF00"/>
                          </a:highlight>
                          <a:latin typeface="+mj-ea"/>
                          <a:ea typeface="+mj-ea"/>
                        </a:rPr>
                        <a:t>$      6,000.00 </a:t>
                      </a:r>
                    </a:p>
                  </a:txBody>
                  <a:tcPr marL="0" marR="0" marT="0" marB="0" anchor="ctr"/>
                </a:tc>
                <a:tc>
                  <a:txBody>
                    <a:bodyPr/>
                    <a:lstStyle/>
                    <a:p>
                      <a:pPr algn="r" fontAlgn="ctr"/>
                      <a:endParaRPr lang="en-US" altLang="zh-TW" sz="1600" b="0" i="0" u="none" strike="noStrike">
                        <a:solidFill>
                          <a:schemeClr val="tx1"/>
                        </a:solidFill>
                        <a:effectLst/>
                        <a:latin typeface="+mj-ea"/>
                        <a:ea typeface="+mj-ea"/>
                      </a:endParaRPr>
                    </a:p>
                  </a:txBody>
                  <a:tcPr marL="0" marR="0" marT="0" marB="0" anchor="ctr"/>
                </a:tc>
                <a:tc>
                  <a:txBody>
                    <a:bodyPr/>
                    <a:lstStyle/>
                    <a:p>
                      <a:pPr algn="r" fontAlgn="ctr"/>
                      <a:r>
                        <a:rPr lang="zh-TW" altLang="en-US" sz="1600" b="0" i="0" u="none" strike="noStrike">
                          <a:solidFill>
                            <a:schemeClr val="tx1"/>
                          </a:solidFill>
                          <a:effectLst/>
                          <a:latin typeface="+mj-ea"/>
                          <a:ea typeface="+mj-ea"/>
                        </a:rPr>
                        <a:t> </a:t>
                      </a:r>
                      <a:r>
                        <a:rPr lang="en-US" altLang="zh-TW" sz="1600" b="0" i="0" u="none" strike="noStrike">
                          <a:solidFill>
                            <a:schemeClr val="tx1"/>
                          </a:solidFill>
                          <a:effectLst/>
                          <a:highlight>
                            <a:srgbClr val="FFFF00"/>
                          </a:highlight>
                          <a:latin typeface="+mj-ea"/>
                          <a:ea typeface="+mj-ea"/>
                        </a:rPr>
                        <a:t>$      6,900.00 </a:t>
                      </a:r>
                    </a:p>
                  </a:txBody>
                  <a:tcPr marL="0" marR="0" marT="0" marB="0" anchor="ctr"/>
                </a:tc>
                <a:extLst>
                  <a:ext uri="{0D108BD9-81ED-4DB2-BD59-A6C34878D82A}">
                    <a16:rowId xmlns:a16="http://schemas.microsoft.com/office/drawing/2014/main" val="4144641626"/>
                  </a:ext>
                </a:extLst>
              </a:tr>
            </a:tbl>
          </a:graphicData>
        </a:graphic>
      </p:graphicFrame>
      <p:sp>
        <p:nvSpPr>
          <p:cNvPr id="5" name="爆炸: 十四角 4">
            <a:extLst>
              <a:ext uri="{FF2B5EF4-FFF2-40B4-BE49-F238E27FC236}">
                <a16:creationId xmlns:a16="http://schemas.microsoft.com/office/drawing/2014/main" id="{148F9772-845A-48E9-4F4C-544B665FB8F0}"/>
              </a:ext>
            </a:extLst>
          </p:cNvPr>
          <p:cNvSpPr/>
          <p:nvPr/>
        </p:nvSpPr>
        <p:spPr>
          <a:xfrm>
            <a:off x="12288540" y="2330450"/>
            <a:ext cx="3210662"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改安裝費</a:t>
            </a:r>
          </a:p>
        </p:txBody>
      </p:sp>
    </p:spTree>
    <p:extLst>
      <p:ext uri="{BB962C8B-B14F-4D97-AF65-F5344CB8AC3E}">
        <p14:creationId xmlns:p14="http://schemas.microsoft.com/office/powerpoint/2010/main" val="4515020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AC54941-F210-AD63-3C19-4E413E86DB74}"/>
              </a:ext>
            </a:extLst>
          </p:cNvPr>
          <p:cNvPicPr>
            <a:picLocks noChangeAspect="1"/>
          </p:cNvPicPr>
          <p:nvPr/>
        </p:nvPicPr>
        <p:blipFill>
          <a:blip r:embed="rId2" cstate="email">
            <a:clrChange>
              <a:clrFrom>
                <a:srgbClr val="F7F7F7"/>
              </a:clrFrom>
              <a:clrTo>
                <a:srgbClr val="F7F7F7">
                  <a:alpha val="0"/>
                </a:srgbClr>
              </a:clrTo>
            </a:clrChange>
            <a:extLst>
              <a:ext uri="{28A0092B-C50C-407E-A947-70E740481C1C}">
                <a14:useLocalDpi xmlns:a14="http://schemas.microsoft.com/office/drawing/2010/main"/>
              </a:ext>
            </a:extLst>
          </a:blip>
          <a:stretch>
            <a:fillRect/>
          </a:stretch>
        </p:blipFill>
        <p:spPr>
          <a:xfrm>
            <a:off x="1094660" y="585196"/>
            <a:ext cx="6799659" cy="6799659"/>
          </a:xfrm>
          <a:prstGeom prst="rect">
            <a:avLst/>
          </a:prstGeom>
        </p:spPr>
      </p:pic>
      <p:sp>
        <p:nvSpPr>
          <p:cNvPr id="2" name="標題 1">
            <a:extLst>
              <a:ext uri="{FF2B5EF4-FFF2-40B4-BE49-F238E27FC236}">
                <a16:creationId xmlns:a16="http://schemas.microsoft.com/office/drawing/2014/main" id="{78210843-0F7B-DD66-0450-B5AFCDA6A9E7}"/>
              </a:ext>
            </a:extLst>
          </p:cNvPr>
          <p:cNvSpPr>
            <a:spLocks noGrp="1"/>
          </p:cNvSpPr>
          <p:nvPr>
            <p:ph type="title"/>
          </p:nvPr>
        </p:nvSpPr>
        <p:spPr/>
        <p:txBody>
          <a:bodyPr/>
          <a:lstStyle/>
          <a:p>
            <a:r>
              <a:rPr lang="en-US" altLang="zh-TW"/>
              <a:t>RW-3000 </a:t>
            </a:r>
            <a:r>
              <a:rPr lang="zh-TW" altLang="en-US"/>
              <a:t>組成元件及資料傳輸示意</a:t>
            </a:r>
          </a:p>
        </p:txBody>
      </p:sp>
      <p:sp>
        <p:nvSpPr>
          <p:cNvPr id="3" name="投影片編號版面配置區 2">
            <a:extLst>
              <a:ext uri="{FF2B5EF4-FFF2-40B4-BE49-F238E27FC236}">
                <a16:creationId xmlns:a16="http://schemas.microsoft.com/office/drawing/2014/main" id="{2B05F403-4EE9-73EF-88C8-5D1373C41006}"/>
              </a:ext>
            </a:extLst>
          </p:cNvPr>
          <p:cNvSpPr>
            <a:spLocks noGrp="1"/>
          </p:cNvSpPr>
          <p:nvPr>
            <p:ph type="sldNum" sz="quarter" idx="12"/>
          </p:nvPr>
        </p:nvSpPr>
        <p:spPr/>
        <p:txBody>
          <a:bodyPr/>
          <a:lstStyle/>
          <a:p>
            <a:pPr algn="ctr"/>
            <a:fld id="{6E290225-7458-4E5F-AFE5-E142CAAEBF37}" type="slidenum">
              <a:rPr lang="en-US" smtClean="0"/>
              <a:pPr algn="ctr"/>
              <a:t>83</a:t>
            </a:fld>
            <a:endParaRPr lang="en-US"/>
          </a:p>
        </p:txBody>
      </p:sp>
      <p:pic>
        <p:nvPicPr>
          <p:cNvPr id="7" name="圖片 6">
            <a:extLst>
              <a:ext uri="{FF2B5EF4-FFF2-40B4-BE49-F238E27FC236}">
                <a16:creationId xmlns:a16="http://schemas.microsoft.com/office/drawing/2014/main" id="{B5843240-B2FC-533B-0EED-DF31B56A07AC}"/>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81773" y="4004962"/>
            <a:ext cx="303848" cy="202197"/>
          </a:xfrm>
          <a:prstGeom prst="rect">
            <a:avLst/>
          </a:prstGeom>
        </p:spPr>
      </p:pic>
      <p:sp>
        <p:nvSpPr>
          <p:cNvPr id="8" name="文字方塊 7">
            <a:extLst>
              <a:ext uri="{FF2B5EF4-FFF2-40B4-BE49-F238E27FC236}">
                <a16:creationId xmlns:a16="http://schemas.microsoft.com/office/drawing/2014/main" id="{58959638-047A-7CB7-2C6B-C7402FA50676}"/>
              </a:ext>
            </a:extLst>
          </p:cNvPr>
          <p:cNvSpPr txBox="1"/>
          <p:nvPr/>
        </p:nvSpPr>
        <p:spPr>
          <a:xfrm>
            <a:off x="1112242" y="4723748"/>
            <a:ext cx="1107996" cy="369332"/>
          </a:xfrm>
          <a:prstGeom prst="rect">
            <a:avLst/>
          </a:prstGeom>
          <a:solidFill>
            <a:schemeClr val="accent3">
              <a:lumMod val="40000"/>
              <a:lumOff val="60000"/>
            </a:schemeClr>
          </a:solidFill>
          <a:ln>
            <a:solidFill>
              <a:schemeClr val="tx1"/>
            </a:solidFill>
          </a:ln>
        </p:spPr>
        <p:txBody>
          <a:bodyPr wrap="none" rtlCol="0">
            <a:spAutoFit/>
          </a:bodyPr>
          <a:lstStyle/>
          <a:p>
            <a:r>
              <a:rPr lang="zh-TW" altLang="en-US"/>
              <a:t>定焦鏡頭</a:t>
            </a:r>
          </a:p>
        </p:txBody>
      </p:sp>
      <p:pic>
        <p:nvPicPr>
          <p:cNvPr id="9" name="圖片 8">
            <a:extLst>
              <a:ext uri="{FF2B5EF4-FFF2-40B4-BE49-F238E27FC236}">
                <a16:creationId xmlns:a16="http://schemas.microsoft.com/office/drawing/2014/main" id="{B3846740-D8A8-C391-2FDB-3288E22442CF}"/>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45486" y="5287669"/>
            <a:ext cx="913356" cy="1570331"/>
          </a:xfrm>
          <a:prstGeom prst="rect">
            <a:avLst/>
          </a:prstGeom>
        </p:spPr>
      </p:pic>
      <p:pic>
        <p:nvPicPr>
          <p:cNvPr id="10" name="圖片 9">
            <a:extLst>
              <a:ext uri="{FF2B5EF4-FFF2-40B4-BE49-F238E27FC236}">
                <a16:creationId xmlns:a16="http://schemas.microsoft.com/office/drawing/2014/main" id="{EA5E5E3C-6384-B5F2-4900-2D014B4067A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816441" y="5828545"/>
            <a:ext cx="254871" cy="170065"/>
          </a:xfrm>
          <a:prstGeom prst="rect">
            <a:avLst/>
          </a:prstGeom>
        </p:spPr>
      </p:pic>
      <p:sp>
        <p:nvSpPr>
          <p:cNvPr id="11" name="箭號: 向右 10">
            <a:extLst>
              <a:ext uri="{FF2B5EF4-FFF2-40B4-BE49-F238E27FC236}">
                <a16:creationId xmlns:a16="http://schemas.microsoft.com/office/drawing/2014/main" id="{7224FD3D-493C-2E6B-9AE9-9CF8F5B6D83B}"/>
              </a:ext>
            </a:extLst>
          </p:cNvPr>
          <p:cNvSpPr/>
          <p:nvPr/>
        </p:nvSpPr>
        <p:spPr>
          <a:xfrm rot="10800000">
            <a:off x="8486909" y="5750560"/>
            <a:ext cx="179571" cy="294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ABFB94F2-32EA-A018-0C3F-2355E6C96A29}"/>
              </a:ext>
            </a:extLst>
          </p:cNvPr>
          <p:cNvCxnSpPr>
            <a:cxnSpLocks/>
            <a:stCxn id="7" idx="2"/>
            <a:endCxn id="8" idx="0"/>
          </p:cNvCxnSpPr>
          <p:nvPr/>
        </p:nvCxnSpPr>
        <p:spPr>
          <a:xfrm>
            <a:off x="1633697" y="4207159"/>
            <a:ext cx="32543" cy="516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612969DD-52E3-0D1A-0ED7-D50BADC241AD}"/>
              </a:ext>
            </a:extLst>
          </p:cNvPr>
          <p:cNvSpPr txBox="1"/>
          <p:nvPr/>
        </p:nvSpPr>
        <p:spPr>
          <a:xfrm>
            <a:off x="9042122" y="5103003"/>
            <a:ext cx="776175" cy="369332"/>
          </a:xfrm>
          <a:prstGeom prst="rect">
            <a:avLst/>
          </a:prstGeom>
          <a:solidFill>
            <a:schemeClr val="accent3">
              <a:lumMod val="40000"/>
              <a:lumOff val="60000"/>
            </a:schemeClr>
          </a:solidFill>
          <a:ln>
            <a:solidFill>
              <a:schemeClr val="tx1"/>
            </a:solidFill>
          </a:ln>
        </p:spPr>
        <p:txBody>
          <a:bodyPr wrap="none" rtlCol="0">
            <a:spAutoFit/>
          </a:bodyPr>
          <a:lstStyle/>
          <a:p>
            <a:r>
              <a:rPr lang="en-US" altLang="zh-TW"/>
              <a:t>Nvidia</a:t>
            </a:r>
            <a:endParaRPr lang="zh-TW" altLang="en-US"/>
          </a:p>
        </p:txBody>
      </p:sp>
      <p:cxnSp>
        <p:nvCxnSpPr>
          <p:cNvPr id="17" name="直線單箭頭接點 16">
            <a:extLst>
              <a:ext uri="{FF2B5EF4-FFF2-40B4-BE49-F238E27FC236}">
                <a16:creationId xmlns:a16="http://schemas.microsoft.com/office/drawing/2014/main" id="{BB8214AE-A03F-7807-CECF-FA20A7F6F826}"/>
              </a:ext>
            </a:extLst>
          </p:cNvPr>
          <p:cNvCxnSpPr>
            <a:cxnSpLocks/>
            <a:stCxn id="10" idx="0"/>
            <a:endCxn id="16" idx="2"/>
          </p:cNvCxnSpPr>
          <p:nvPr/>
        </p:nvCxnSpPr>
        <p:spPr>
          <a:xfrm flipV="1">
            <a:off x="8943877" y="5472335"/>
            <a:ext cx="486333" cy="356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1A0919E1-8B67-E9D1-8C4F-08D5AA24D945}"/>
              </a:ext>
            </a:extLst>
          </p:cNvPr>
          <p:cNvCxnSpPr>
            <a:cxnSpLocks/>
            <a:endCxn id="24" idx="2"/>
          </p:cNvCxnSpPr>
          <p:nvPr/>
        </p:nvCxnSpPr>
        <p:spPr>
          <a:xfrm flipH="1" flipV="1">
            <a:off x="1005968" y="2691877"/>
            <a:ext cx="555139" cy="484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A9CFBA6C-9BC1-4D68-F3AA-B2459C75F41D}"/>
              </a:ext>
            </a:extLst>
          </p:cNvPr>
          <p:cNvSpPr txBox="1"/>
          <p:nvPr/>
        </p:nvSpPr>
        <p:spPr>
          <a:xfrm>
            <a:off x="430137" y="2045546"/>
            <a:ext cx="1151662" cy="646331"/>
          </a:xfrm>
          <a:prstGeom prst="rect">
            <a:avLst/>
          </a:prstGeom>
          <a:solidFill>
            <a:schemeClr val="accent3">
              <a:lumMod val="40000"/>
              <a:lumOff val="60000"/>
            </a:schemeClr>
          </a:solidFill>
          <a:ln>
            <a:solidFill>
              <a:schemeClr val="tx1"/>
            </a:solidFill>
          </a:ln>
        </p:spPr>
        <p:txBody>
          <a:bodyPr wrap="none" rtlCol="0">
            <a:spAutoFit/>
          </a:bodyPr>
          <a:lstStyle/>
          <a:p>
            <a:r>
              <a:rPr lang="en-US" altLang="zh-TW"/>
              <a:t>RW-1000</a:t>
            </a:r>
          </a:p>
          <a:p>
            <a:r>
              <a:rPr lang="en-US" altLang="zh-TW"/>
              <a:t>+ SoC (VA)</a:t>
            </a:r>
            <a:endParaRPr lang="zh-TW" altLang="en-US"/>
          </a:p>
        </p:txBody>
      </p:sp>
      <p:sp>
        <p:nvSpPr>
          <p:cNvPr id="38" name="手繪多邊形: 圖案 37">
            <a:extLst>
              <a:ext uri="{FF2B5EF4-FFF2-40B4-BE49-F238E27FC236}">
                <a16:creationId xmlns:a16="http://schemas.microsoft.com/office/drawing/2014/main" id="{4D5BB5C1-5A7A-716C-6F02-7D8BECD814B9}"/>
              </a:ext>
            </a:extLst>
          </p:cNvPr>
          <p:cNvSpPr/>
          <p:nvPr/>
        </p:nvSpPr>
        <p:spPr>
          <a:xfrm>
            <a:off x="1666240" y="2562135"/>
            <a:ext cx="6273041" cy="2863304"/>
          </a:xfrm>
          <a:custGeom>
            <a:avLst/>
            <a:gdLst>
              <a:gd name="connsiteX0" fmla="*/ 0 w 6410960"/>
              <a:gd name="connsiteY0" fmla="*/ 365760 h 2692400"/>
              <a:gd name="connsiteX1" fmla="*/ 4582160 w 6410960"/>
              <a:gd name="connsiteY1" fmla="*/ 0 h 2692400"/>
              <a:gd name="connsiteX2" fmla="*/ 6410960 w 6410960"/>
              <a:gd name="connsiteY2" fmla="*/ 2692400 h 2692400"/>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490151 h 2816791"/>
              <a:gd name="connsiteX1" fmla="*/ 4582160 w 6410960"/>
              <a:gd name="connsiteY1" fmla="*/ 124391 h 2816791"/>
              <a:gd name="connsiteX2" fmla="*/ 6410960 w 6410960"/>
              <a:gd name="connsiteY2" fmla="*/ 2816791 h 2816791"/>
              <a:gd name="connsiteX0" fmla="*/ 0 w 6410960"/>
              <a:gd name="connsiteY0" fmla="*/ 536664 h 2863304"/>
              <a:gd name="connsiteX1" fmla="*/ 4582160 w 6410960"/>
              <a:gd name="connsiteY1" fmla="*/ 170904 h 2863304"/>
              <a:gd name="connsiteX2" fmla="*/ 6410960 w 6410960"/>
              <a:gd name="connsiteY2" fmla="*/ 2863304 h 2863304"/>
            </a:gdLst>
            <a:ahLst/>
            <a:cxnLst>
              <a:cxn ang="0">
                <a:pos x="connsiteX0" y="connsiteY0"/>
              </a:cxn>
              <a:cxn ang="0">
                <a:pos x="connsiteX1" y="connsiteY1"/>
              </a:cxn>
              <a:cxn ang="0">
                <a:pos x="connsiteX2" y="connsiteY2"/>
              </a:cxn>
            </a:cxnLst>
            <a:rect l="l" t="t" r="r" b="b"/>
            <a:pathLst>
              <a:path w="6410960" h="2863304">
                <a:moveTo>
                  <a:pt x="0" y="536664"/>
                </a:moveTo>
                <a:cubicBezTo>
                  <a:pt x="1080347" y="120104"/>
                  <a:pt x="3513667" y="-216869"/>
                  <a:pt x="4582160" y="170904"/>
                </a:cubicBezTo>
                <a:cubicBezTo>
                  <a:pt x="5650653" y="558677"/>
                  <a:pt x="6268720" y="1955677"/>
                  <a:pt x="6410960" y="2863304"/>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2C4353FD-FB51-74C0-849B-F7E50D581428}"/>
              </a:ext>
            </a:extLst>
          </p:cNvPr>
          <p:cNvSpPr txBox="1"/>
          <p:nvPr/>
        </p:nvSpPr>
        <p:spPr>
          <a:xfrm>
            <a:off x="8396838" y="6389035"/>
            <a:ext cx="1338828" cy="369332"/>
          </a:xfrm>
          <a:prstGeom prst="rect">
            <a:avLst/>
          </a:prstGeom>
          <a:noFill/>
        </p:spPr>
        <p:txBody>
          <a:bodyPr wrap="none" rtlCol="0">
            <a:spAutoFit/>
          </a:bodyPr>
          <a:lstStyle/>
          <a:p>
            <a:r>
              <a:rPr lang="zh-TW" altLang="en-US"/>
              <a:t>號誌控制器</a:t>
            </a:r>
          </a:p>
        </p:txBody>
      </p:sp>
      <p:sp>
        <p:nvSpPr>
          <p:cNvPr id="43" name="文字方塊 42">
            <a:extLst>
              <a:ext uri="{FF2B5EF4-FFF2-40B4-BE49-F238E27FC236}">
                <a16:creationId xmlns:a16="http://schemas.microsoft.com/office/drawing/2014/main" id="{A379E20F-68BD-3911-C3AF-B0D23049C346}"/>
              </a:ext>
            </a:extLst>
          </p:cNvPr>
          <p:cNvSpPr txBox="1"/>
          <p:nvPr/>
        </p:nvSpPr>
        <p:spPr>
          <a:xfrm>
            <a:off x="4195525" y="2104111"/>
            <a:ext cx="1152880" cy="369332"/>
          </a:xfrm>
          <a:prstGeom prst="rect">
            <a:avLst/>
          </a:prstGeom>
          <a:noFill/>
        </p:spPr>
        <p:txBody>
          <a:bodyPr wrap="none" rtlCol="0">
            <a:spAutoFit/>
          </a:bodyPr>
          <a:lstStyle/>
          <a:p>
            <a:r>
              <a:rPr lang="en-US" altLang="zh-TW" b="1">
                <a:solidFill>
                  <a:schemeClr val="accent5">
                    <a:lumMod val="50000"/>
                  </a:schemeClr>
                </a:solidFill>
              </a:rPr>
              <a:t>Wi-Fi</a:t>
            </a:r>
            <a:r>
              <a:rPr lang="zh-TW" altLang="en-US" b="1">
                <a:solidFill>
                  <a:schemeClr val="accent5">
                    <a:lumMod val="50000"/>
                  </a:schemeClr>
                </a:solidFill>
              </a:rPr>
              <a:t> </a:t>
            </a:r>
            <a:r>
              <a:rPr lang="en-US" altLang="zh-TW" b="1">
                <a:solidFill>
                  <a:schemeClr val="accent5">
                    <a:lumMod val="50000"/>
                  </a:schemeClr>
                </a:solidFill>
              </a:rPr>
              <a:t>/</a:t>
            </a:r>
            <a:r>
              <a:rPr lang="zh-TW" altLang="en-US" b="1">
                <a:solidFill>
                  <a:schemeClr val="accent5">
                    <a:lumMod val="50000"/>
                  </a:schemeClr>
                </a:solidFill>
              </a:rPr>
              <a:t> </a:t>
            </a:r>
            <a:r>
              <a:rPr lang="en-US" altLang="zh-TW" b="1">
                <a:solidFill>
                  <a:schemeClr val="accent5">
                    <a:lumMod val="50000"/>
                  </a:schemeClr>
                </a:solidFill>
              </a:rPr>
              <a:t>5G</a:t>
            </a:r>
            <a:endParaRPr lang="zh-TW" altLang="en-US" b="1">
              <a:solidFill>
                <a:schemeClr val="accent5">
                  <a:lumMod val="50000"/>
                </a:schemeClr>
              </a:solidFill>
            </a:endParaRPr>
          </a:p>
        </p:txBody>
      </p:sp>
      <p:sp>
        <p:nvSpPr>
          <p:cNvPr id="51" name="手繪多邊形: 圖案 50">
            <a:extLst>
              <a:ext uri="{FF2B5EF4-FFF2-40B4-BE49-F238E27FC236}">
                <a16:creationId xmlns:a16="http://schemas.microsoft.com/office/drawing/2014/main" id="{1F8985C9-70D8-CEF7-366D-4A0842E0AA98}"/>
              </a:ext>
            </a:extLst>
          </p:cNvPr>
          <p:cNvSpPr/>
          <p:nvPr/>
        </p:nvSpPr>
        <p:spPr>
          <a:xfrm>
            <a:off x="9818297" y="1385665"/>
            <a:ext cx="1225775" cy="675452"/>
          </a:xfrm>
          <a:custGeom>
            <a:avLst/>
            <a:gdLst>
              <a:gd name="connsiteX0" fmla="*/ 0 w 1435100"/>
              <a:gd name="connsiteY0" fmla="*/ 914400 h 914400"/>
              <a:gd name="connsiteX1" fmla="*/ 0 w 1435100"/>
              <a:gd name="connsiteY1" fmla="*/ 177800 h 914400"/>
              <a:gd name="connsiteX2" fmla="*/ 469900 w 1435100"/>
              <a:gd name="connsiteY2" fmla="*/ 0 h 914400"/>
              <a:gd name="connsiteX3" fmla="*/ 1435100 w 1435100"/>
              <a:gd name="connsiteY3" fmla="*/ 215900 h 914400"/>
              <a:gd name="connsiteX4" fmla="*/ 1435100 w 1435100"/>
              <a:gd name="connsiteY4" fmla="*/ 914400 h 914400"/>
              <a:gd name="connsiteX5" fmla="*/ 0 w 1435100"/>
              <a:gd name="connsiteY5" fmla="*/ 914400 h 914400"/>
              <a:gd name="connsiteX0" fmla="*/ 0 w 1435100"/>
              <a:gd name="connsiteY0" fmla="*/ 1009265 h 1009265"/>
              <a:gd name="connsiteX1" fmla="*/ 0 w 1435100"/>
              <a:gd name="connsiteY1" fmla="*/ 272665 h 1009265"/>
              <a:gd name="connsiteX2" fmla="*/ 469900 w 1435100"/>
              <a:gd name="connsiteY2" fmla="*/ 94865 h 1009265"/>
              <a:gd name="connsiteX3" fmla="*/ 1435100 w 1435100"/>
              <a:gd name="connsiteY3" fmla="*/ 310765 h 1009265"/>
              <a:gd name="connsiteX4" fmla="*/ 1435100 w 1435100"/>
              <a:gd name="connsiteY4" fmla="*/ 1009265 h 1009265"/>
              <a:gd name="connsiteX5" fmla="*/ 0 w 1435100"/>
              <a:gd name="connsiteY5" fmla="*/ 1009265 h 1009265"/>
              <a:gd name="connsiteX0" fmla="*/ 0 w 1435100"/>
              <a:gd name="connsiteY0" fmla="*/ 1033295 h 1033295"/>
              <a:gd name="connsiteX1" fmla="*/ 0 w 1435100"/>
              <a:gd name="connsiteY1" fmla="*/ 296695 h 1033295"/>
              <a:gd name="connsiteX2" fmla="*/ 469900 w 1435100"/>
              <a:gd name="connsiteY2" fmla="*/ 118895 h 1033295"/>
              <a:gd name="connsiteX3" fmla="*/ 1435100 w 1435100"/>
              <a:gd name="connsiteY3" fmla="*/ 334795 h 1033295"/>
              <a:gd name="connsiteX4" fmla="*/ 1435100 w 1435100"/>
              <a:gd name="connsiteY4" fmla="*/ 1033295 h 1033295"/>
              <a:gd name="connsiteX5" fmla="*/ 0 w 1435100"/>
              <a:gd name="connsiteY5" fmla="*/ 1033295 h 1033295"/>
              <a:gd name="connsiteX0" fmla="*/ 191911 w 1627011"/>
              <a:gd name="connsiteY0" fmla="*/ 1033295 h 1033295"/>
              <a:gd name="connsiteX1" fmla="*/ 191911 w 1627011"/>
              <a:gd name="connsiteY1" fmla="*/ 296695 h 1033295"/>
              <a:gd name="connsiteX2" fmla="*/ 661811 w 1627011"/>
              <a:gd name="connsiteY2" fmla="*/ 118895 h 1033295"/>
              <a:gd name="connsiteX3" fmla="*/ 1627011 w 1627011"/>
              <a:gd name="connsiteY3" fmla="*/ 334795 h 1033295"/>
              <a:gd name="connsiteX4" fmla="*/ 1627011 w 1627011"/>
              <a:gd name="connsiteY4" fmla="*/ 1033295 h 1033295"/>
              <a:gd name="connsiteX5" fmla="*/ 191911 w 1627011"/>
              <a:gd name="connsiteY5" fmla="*/ 1033295 h 1033295"/>
              <a:gd name="connsiteX0" fmla="*/ 249299 w 1684399"/>
              <a:gd name="connsiteY0" fmla="*/ 1033295 h 1033295"/>
              <a:gd name="connsiteX1" fmla="*/ 249299 w 1684399"/>
              <a:gd name="connsiteY1" fmla="*/ 296695 h 1033295"/>
              <a:gd name="connsiteX2" fmla="*/ 719199 w 1684399"/>
              <a:gd name="connsiteY2" fmla="*/ 118895 h 1033295"/>
              <a:gd name="connsiteX3" fmla="*/ 1684399 w 1684399"/>
              <a:gd name="connsiteY3" fmla="*/ 334795 h 1033295"/>
              <a:gd name="connsiteX4" fmla="*/ 1684399 w 1684399"/>
              <a:gd name="connsiteY4" fmla="*/ 1033295 h 1033295"/>
              <a:gd name="connsiteX5" fmla="*/ 249299 w 1684399"/>
              <a:gd name="connsiteY5" fmla="*/ 1033295 h 1033295"/>
              <a:gd name="connsiteX0" fmla="*/ 249299 w 1949687"/>
              <a:gd name="connsiteY0" fmla="*/ 1033295 h 1033295"/>
              <a:gd name="connsiteX1" fmla="*/ 249299 w 1949687"/>
              <a:gd name="connsiteY1" fmla="*/ 296695 h 1033295"/>
              <a:gd name="connsiteX2" fmla="*/ 719199 w 1949687"/>
              <a:gd name="connsiteY2" fmla="*/ 118895 h 1033295"/>
              <a:gd name="connsiteX3" fmla="*/ 1684399 w 1949687"/>
              <a:gd name="connsiteY3" fmla="*/ 334795 h 1033295"/>
              <a:gd name="connsiteX4" fmla="*/ 1684399 w 1949687"/>
              <a:gd name="connsiteY4" fmla="*/ 1033295 h 1033295"/>
              <a:gd name="connsiteX5" fmla="*/ 249299 w 1949687"/>
              <a:gd name="connsiteY5" fmla="*/ 1033295 h 1033295"/>
              <a:gd name="connsiteX0" fmla="*/ 249299 w 2072614"/>
              <a:gd name="connsiteY0" fmla="*/ 1033295 h 1033295"/>
              <a:gd name="connsiteX1" fmla="*/ 249299 w 2072614"/>
              <a:gd name="connsiteY1" fmla="*/ 296695 h 1033295"/>
              <a:gd name="connsiteX2" fmla="*/ 719199 w 2072614"/>
              <a:gd name="connsiteY2" fmla="*/ 118895 h 1033295"/>
              <a:gd name="connsiteX3" fmla="*/ 1684399 w 2072614"/>
              <a:gd name="connsiteY3" fmla="*/ 334795 h 1033295"/>
              <a:gd name="connsiteX4" fmla="*/ 1684399 w 2072614"/>
              <a:gd name="connsiteY4" fmla="*/ 1033295 h 1033295"/>
              <a:gd name="connsiteX5" fmla="*/ 249299 w 2072614"/>
              <a:gd name="connsiteY5" fmla="*/ 1033295 h 1033295"/>
              <a:gd name="connsiteX0" fmla="*/ 249299 w 2072614"/>
              <a:gd name="connsiteY0" fmla="*/ 1108953 h 1108953"/>
              <a:gd name="connsiteX1" fmla="*/ 249299 w 2072614"/>
              <a:gd name="connsiteY1" fmla="*/ 372353 h 1108953"/>
              <a:gd name="connsiteX2" fmla="*/ 719199 w 2072614"/>
              <a:gd name="connsiteY2" fmla="*/ 194553 h 1108953"/>
              <a:gd name="connsiteX3" fmla="*/ 1684399 w 2072614"/>
              <a:gd name="connsiteY3" fmla="*/ 410453 h 1108953"/>
              <a:gd name="connsiteX4" fmla="*/ 1684399 w 2072614"/>
              <a:gd name="connsiteY4" fmla="*/ 1108953 h 1108953"/>
              <a:gd name="connsiteX5" fmla="*/ 249299 w 2072614"/>
              <a:gd name="connsiteY5" fmla="*/ 1108953 h 1108953"/>
              <a:gd name="connsiteX0" fmla="*/ 249299 w 2072614"/>
              <a:gd name="connsiteY0" fmla="*/ 1273261 h 1273261"/>
              <a:gd name="connsiteX1" fmla="*/ 249299 w 2072614"/>
              <a:gd name="connsiteY1" fmla="*/ 536661 h 1273261"/>
              <a:gd name="connsiteX2" fmla="*/ 719199 w 2072614"/>
              <a:gd name="connsiteY2" fmla="*/ 358861 h 1273261"/>
              <a:gd name="connsiteX3" fmla="*/ 1684399 w 2072614"/>
              <a:gd name="connsiteY3" fmla="*/ 574761 h 1273261"/>
              <a:gd name="connsiteX4" fmla="*/ 1684399 w 2072614"/>
              <a:gd name="connsiteY4" fmla="*/ 1273261 h 1273261"/>
              <a:gd name="connsiteX5" fmla="*/ 249299 w 2072614"/>
              <a:gd name="connsiteY5" fmla="*/ 1273261 h 1273261"/>
              <a:gd name="connsiteX0" fmla="*/ 249299 w 2072614"/>
              <a:gd name="connsiteY0" fmla="*/ 1259293 h 1259293"/>
              <a:gd name="connsiteX1" fmla="*/ 249299 w 2072614"/>
              <a:gd name="connsiteY1" fmla="*/ 522693 h 1259293"/>
              <a:gd name="connsiteX2" fmla="*/ 719199 w 2072614"/>
              <a:gd name="connsiteY2" fmla="*/ 344893 h 1259293"/>
              <a:gd name="connsiteX3" fmla="*/ 1684399 w 2072614"/>
              <a:gd name="connsiteY3" fmla="*/ 560793 h 1259293"/>
              <a:gd name="connsiteX4" fmla="*/ 1684399 w 2072614"/>
              <a:gd name="connsiteY4" fmla="*/ 1259293 h 1259293"/>
              <a:gd name="connsiteX5" fmla="*/ 249299 w 2072614"/>
              <a:gd name="connsiteY5" fmla="*/ 1259293 h 1259293"/>
              <a:gd name="connsiteX0" fmla="*/ 249299 w 2072614"/>
              <a:gd name="connsiteY0" fmla="*/ 1254692 h 1254692"/>
              <a:gd name="connsiteX1" fmla="*/ 249299 w 2072614"/>
              <a:gd name="connsiteY1" fmla="*/ 518092 h 1254692"/>
              <a:gd name="connsiteX2" fmla="*/ 719199 w 2072614"/>
              <a:gd name="connsiteY2" fmla="*/ 340292 h 1254692"/>
              <a:gd name="connsiteX3" fmla="*/ 1684399 w 2072614"/>
              <a:gd name="connsiteY3" fmla="*/ 556192 h 1254692"/>
              <a:gd name="connsiteX4" fmla="*/ 1684399 w 2072614"/>
              <a:gd name="connsiteY4" fmla="*/ 1254692 h 1254692"/>
              <a:gd name="connsiteX5" fmla="*/ 249299 w 2072614"/>
              <a:gd name="connsiteY5" fmla="*/ 1254692 h 1254692"/>
              <a:gd name="connsiteX0" fmla="*/ 249299 w 2072614"/>
              <a:gd name="connsiteY0" fmla="*/ 1254692 h 1254692"/>
              <a:gd name="connsiteX1" fmla="*/ 249299 w 2072614"/>
              <a:gd name="connsiteY1" fmla="*/ 518092 h 1254692"/>
              <a:gd name="connsiteX2" fmla="*/ 719199 w 2072614"/>
              <a:gd name="connsiteY2" fmla="*/ 340292 h 1254692"/>
              <a:gd name="connsiteX3" fmla="*/ 1684399 w 2072614"/>
              <a:gd name="connsiteY3" fmla="*/ 556192 h 1254692"/>
              <a:gd name="connsiteX4" fmla="*/ 1684399 w 2072614"/>
              <a:gd name="connsiteY4" fmla="*/ 1254692 h 1254692"/>
              <a:gd name="connsiteX5" fmla="*/ 249299 w 2072614"/>
              <a:gd name="connsiteY5" fmla="*/ 1254692 h 1254692"/>
              <a:gd name="connsiteX0" fmla="*/ 249299 w 2072614"/>
              <a:gd name="connsiteY0" fmla="*/ 1254692 h 1254692"/>
              <a:gd name="connsiteX1" fmla="*/ 249299 w 2072614"/>
              <a:gd name="connsiteY1" fmla="*/ 518092 h 1254692"/>
              <a:gd name="connsiteX2" fmla="*/ 719199 w 2072614"/>
              <a:gd name="connsiteY2" fmla="*/ 340292 h 1254692"/>
              <a:gd name="connsiteX3" fmla="*/ 1684399 w 2072614"/>
              <a:gd name="connsiteY3" fmla="*/ 556192 h 1254692"/>
              <a:gd name="connsiteX4" fmla="*/ 1684399 w 2072614"/>
              <a:gd name="connsiteY4" fmla="*/ 1254692 h 1254692"/>
              <a:gd name="connsiteX5" fmla="*/ 249299 w 2072614"/>
              <a:gd name="connsiteY5" fmla="*/ 1254692 h 1254692"/>
              <a:gd name="connsiteX0" fmla="*/ 249299 w 2013028"/>
              <a:gd name="connsiteY0" fmla="*/ 1254692 h 1254692"/>
              <a:gd name="connsiteX1" fmla="*/ 249299 w 2013028"/>
              <a:gd name="connsiteY1" fmla="*/ 518092 h 1254692"/>
              <a:gd name="connsiteX2" fmla="*/ 719199 w 2013028"/>
              <a:gd name="connsiteY2" fmla="*/ 340292 h 1254692"/>
              <a:gd name="connsiteX3" fmla="*/ 1684399 w 2013028"/>
              <a:gd name="connsiteY3" fmla="*/ 556192 h 1254692"/>
              <a:gd name="connsiteX4" fmla="*/ 1684399 w 2013028"/>
              <a:gd name="connsiteY4" fmla="*/ 1254692 h 1254692"/>
              <a:gd name="connsiteX5" fmla="*/ 249299 w 2013028"/>
              <a:gd name="connsiteY5" fmla="*/ 1254692 h 1254692"/>
              <a:gd name="connsiteX0" fmla="*/ 249299 w 2042361"/>
              <a:gd name="connsiteY0" fmla="*/ 1254692 h 1254692"/>
              <a:gd name="connsiteX1" fmla="*/ 249299 w 2042361"/>
              <a:gd name="connsiteY1" fmla="*/ 518092 h 1254692"/>
              <a:gd name="connsiteX2" fmla="*/ 719199 w 2042361"/>
              <a:gd name="connsiteY2" fmla="*/ 340292 h 1254692"/>
              <a:gd name="connsiteX3" fmla="*/ 1684399 w 2042361"/>
              <a:gd name="connsiteY3" fmla="*/ 556192 h 1254692"/>
              <a:gd name="connsiteX4" fmla="*/ 1684399 w 2042361"/>
              <a:gd name="connsiteY4" fmla="*/ 1254692 h 1254692"/>
              <a:gd name="connsiteX5" fmla="*/ 249299 w 2042361"/>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 name="connsiteX0" fmla="*/ 249299 w 2037847"/>
              <a:gd name="connsiteY0" fmla="*/ 1254692 h 1254692"/>
              <a:gd name="connsiteX1" fmla="*/ 249299 w 2037847"/>
              <a:gd name="connsiteY1" fmla="*/ 518092 h 1254692"/>
              <a:gd name="connsiteX2" fmla="*/ 719199 w 2037847"/>
              <a:gd name="connsiteY2" fmla="*/ 340292 h 1254692"/>
              <a:gd name="connsiteX3" fmla="*/ 1684399 w 2037847"/>
              <a:gd name="connsiteY3" fmla="*/ 556192 h 1254692"/>
              <a:gd name="connsiteX4" fmla="*/ 1684399 w 2037847"/>
              <a:gd name="connsiteY4" fmla="*/ 1254692 h 1254692"/>
              <a:gd name="connsiteX5" fmla="*/ 249299 w 2037847"/>
              <a:gd name="connsiteY5" fmla="*/ 1254692 h 125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7847" h="1254692">
                <a:moveTo>
                  <a:pt x="249299" y="1254692"/>
                </a:moveTo>
                <a:cubicBezTo>
                  <a:pt x="33399" y="1148859"/>
                  <a:pt x="-182501" y="750925"/>
                  <a:pt x="249299" y="518092"/>
                </a:cubicBezTo>
                <a:cubicBezTo>
                  <a:pt x="359366" y="268326"/>
                  <a:pt x="482132" y="225993"/>
                  <a:pt x="719199" y="340292"/>
                </a:cubicBezTo>
                <a:cubicBezTo>
                  <a:pt x="875832" y="-83041"/>
                  <a:pt x="1616666" y="-214275"/>
                  <a:pt x="1684399" y="556192"/>
                </a:cubicBezTo>
                <a:cubicBezTo>
                  <a:pt x="2103499" y="598525"/>
                  <a:pt x="2205099" y="1136159"/>
                  <a:pt x="1684399" y="1254692"/>
                </a:cubicBezTo>
                <a:lnTo>
                  <a:pt x="249299" y="1254692"/>
                </a:lnTo>
                <a:close/>
              </a:path>
            </a:pathLst>
          </a:cu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a:extLst>
              <a:ext uri="{FF2B5EF4-FFF2-40B4-BE49-F238E27FC236}">
                <a16:creationId xmlns:a16="http://schemas.microsoft.com/office/drawing/2014/main" id="{C9A8189F-0044-4AE1-B957-060060611CB0}"/>
              </a:ext>
            </a:extLst>
          </p:cNvPr>
          <p:cNvSpPr txBox="1"/>
          <p:nvPr/>
        </p:nvSpPr>
        <p:spPr>
          <a:xfrm>
            <a:off x="9646354" y="2150135"/>
            <a:ext cx="1569660" cy="369332"/>
          </a:xfrm>
          <a:prstGeom prst="rect">
            <a:avLst/>
          </a:prstGeom>
          <a:noFill/>
        </p:spPr>
        <p:txBody>
          <a:bodyPr wrap="none" rtlCol="0">
            <a:spAutoFit/>
          </a:bodyPr>
          <a:lstStyle/>
          <a:p>
            <a:r>
              <a:rPr lang="zh-TW" altLang="en-US"/>
              <a:t>雲端管理平台</a:t>
            </a:r>
          </a:p>
        </p:txBody>
      </p:sp>
      <p:sp>
        <p:nvSpPr>
          <p:cNvPr id="53" name="手繪多邊形: 圖案 52">
            <a:extLst>
              <a:ext uri="{FF2B5EF4-FFF2-40B4-BE49-F238E27FC236}">
                <a16:creationId xmlns:a16="http://schemas.microsoft.com/office/drawing/2014/main" id="{670506E4-C913-4E6A-CBAD-427C838B0681}"/>
              </a:ext>
            </a:extLst>
          </p:cNvPr>
          <p:cNvSpPr/>
          <p:nvPr/>
        </p:nvSpPr>
        <p:spPr>
          <a:xfrm>
            <a:off x="8261666" y="1889760"/>
            <a:ext cx="1481773" cy="3545840"/>
          </a:xfrm>
          <a:custGeom>
            <a:avLst/>
            <a:gdLst>
              <a:gd name="connsiteX0" fmla="*/ 0 w 1574800"/>
              <a:gd name="connsiteY0" fmla="*/ 3545840 h 3545840"/>
              <a:gd name="connsiteX1" fmla="*/ 71120 w 1574800"/>
              <a:gd name="connsiteY1" fmla="*/ 619760 h 3545840"/>
              <a:gd name="connsiteX2" fmla="*/ 1574800 w 1574800"/>
              <a:gd name="connsiteY2" fmla="*/ 0 h 3545840"/>
              <a:gd name="connsiteX0" fmla="*/ 0 w 1574800"/>
              <a:gd name="connsiteY0" fmla="*/ 3545840 h 3545840"/>
              <a:gd name="connsiteX1" fmla="*/ 579120 w 1574800"/>
              <a:gd name="connsiteY1" fmla="*/ 944880 h 3545840"/>
              <a:gd name="connsiteX2" fmla="*/ 1574800 w 1574800"/>
              <a:gd name="connsiteY2" fmla="*/ 0 h 3545840"/>
              <a:gd name="connsiteX0" fmla="*/ 0 w 1574800"/>
              <a:gd name="connsiteY0" fmla="*/ 3545840 h 3545840"/>
              <a:gd name="connsiteX1" fmla="*/ 579120 w 1574800"/>
              <a:gd name="connsiteY1" fmla="*/ 944880 h 3545840"/>
              <a:gd name="connsiteX2" fmla="*/ 1574800 w 1574800"/>
              <a:gd name="connsiteY2" fmla="*/ 0 h 3545840"/>
              <a:gd name="connsiteX0" fmla="*/ 0 w 1574800"/>
              <a:gd name="connsiteY0" fmla="*/ 3545840 h 3545840"/>
              <a:gd name="connsiteX1" fmla="*/ 579120 w 1574800"/>
              <a:gd name="connsiteY1" fmla="*/ 944880 h 3545840"/>
              <a:gd name="connsiteX2" fmla="*/ 1574800 w 1574800"/>
              <a:gd name="connsiteY2" fmla="*/ 0 h 3545840"/>
            </a:gdLst>
            <a:ahLst/>
            <a:cxnLst>
              <a:cxn ang="0">
                <a:pos x="connsiteX0" y="connsiteY0"/>
              </a:cxn>
              <a:cxn ang="0">
                <a:pos x="connsiteX1" y="connsiteY1"/>
              </a:cxn>
              <a:cxn ang="0">
                <a:pos x="connsiteX2" y="connsiteY2"/>
              </a:cxn>
            </a:cxnLst>
            <a:rect l="l" t="t" r="r" b="b"/>
            <a:pathLst>
              <a:path w="1574800" h="3545840">
                <a:moveTo>
                  <a:pt x="0" y="3545840"/>
                </a:moveTo>
                <a:cubicBezTo>
                  <a:pt x="121920" y="2658533"/>
                  <a:pt x="316653" y="1535853"/>
                  <a:pt x="579120" y="944880"/>
                </a:cubicBezTo>
                <a:cubicBezTo>
                  <a:pt x="841587" y="353907"/>
                  <a:pt x="1073573" y="206587"/>
                  <a:pt x="1574800" y="0"/>
                </a:cubicBezTo>
              </a:path>
            </a:pathLst>
          </a:custGeom>
          <a:noFill/>
          <a:ln w="76200">
            <a:solidFill>
              <a:srgbClr val="65B2D5"/>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9A350B43-C84A-623E-979D-5F6DEFD4BB71}"/>
              </a:ext>
            </a:extLst>
          </p:cNvPr>
          <p:cNvSpPr txBox="1"/>
          <p:nvPr/>
        </p:nvSpPr>
        <p:spPr>
          <a:xfrm>
            <a:off x="8637542" y="3699535"/>
            <a:ext cx="813043" cy="369332"/>
          </a:xfrm>
          <a:prstGeom prst="rect">
            <a:avLst/>
          </a:prstGeom>
          <a:noFill/>
        </p:spPr>
        <p:txBody>
          <a:bodyPr wrap="none" rtlCol="0">
            <a:spAutoFit/>
          </a:bodyPr>
          <a:lstStyle/>
          <a:p>
            <a:r>
              <a:rPr lang="en-US" altLang="zh-TW" b="1">
                <a:solidFill>
                  <a:schemeClr val="accent5">
                    <a:lumMod val="50000"/>
                  </a:schemeClr>
                </a:solidFill>
              </a:rPr>
              <a:t>4G/5G</a:t>
            </a:r>
            <a:endParaRPr lang="zh-TW" altLang="en-US" b="1">
              <a:solidFill>
                <a:schemeClr val="accent5">
                  <a:lumMod val="50000"/>
                </a:schemeClr>
              </a:solidFill>
            </a:endParaRPr>
          </a:p>
        </p:txBody>
      </p:sp>
      <p:sp>
        <p:nvSpPr>
          <p:cNvPr id="4" name="文字方塊 3">
            <a:extLst>
              <a:ext uri="{FF2B5EF4-FFF2-40B4-BE49-F238E27FC236}">
                <a16:creationId xmlns:a16="http://schemas.microsoft.com/office/drawing/2014/main" id="{621A4824-239D-8C18-F610-8DF2877BE6EC}"/>
              </a:ext>
            </a:extLst>
          </p:cNvPr>
          <p:cNvSpPr txBox="1"/>
          <p:nvPr/>
        </p:nvSpPr>
        <p:spPr>
          <a:xfrm>
            <a:off x="12344400" y="2299245"/>
            <a:ext cx="6096000" cy="646331"/>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vl2pPr lvl="1"/>
          </a:lstStyle>
          <a:p>
            <a:r>
              <a:rPr lang="zh-TW" altLang="en-US"/>
              <a:t>提出 </a:t>
            </a:r>
            <a:r>
              <a:rPr lang="en-US" altLang="zh-TW" err="1"/>
              <a:t>Leotek</a:t>
            </a:r>
            <a:r>
              <a:rPr lang="en-US" altLang="zh-TW"/>
              <a:t> </a:t>
            </a:r>
            <a:r>
              <a:rPr lang="zh-TW" altLang="en-US"/>
              <a:t>智能化路燈 </a:t>
            </a:r>
            <a:r>
              <a:rPr lang="en-US" altLang="zh-TW"/>
              <a:t>B</a:t>
            </a:r>
            <a:r>
              <a:rPr lang="zh-TW" altLang="en-US"/>
              <a:t> 解決方案優勢對應 </a:t>
            </a:r>
            <a:r>
              <a:rPr lang="en-US" altLang="zh-TW"/>
              <a:t>(</a:t>
            </a:r>
            <a:r>
              <a:rPr lang="zh-TW" altLang="en-US"/>
              <a:t>燈的配件</a:t>
            </a:r>
            <a:r>
              <a:rPr lang="en-US" altLang="zh-TW"/>
              <a:t>, VI, AI + DMS)</a:t>
            </a:r>
          </a:p>
        </p:txBody>
      </p:sp>
      <p:sp>
        <p:nvSpPr>
          <p:cNvPr id="5" name="文字方塊 4">
            <a:extLst>
              <a:ext uri="{FF2B5EF4-FFF2-40B4-BE49-F238E27FC236}">
                <a16:creationId xmlns:a16="http://schemas.microsoft.com/office/drawing/2014/main" id="{F154989B-7139-65A0-6F6E-07E7ED2BED91}"/>
              </a:ext>
            </a:extLst>
          </p:cNvPr>
          <p:cNvSpPr txBox="1"/>
          <p:nvPr/>
        </p:nvSpPr>
        <p:spPr>
          <a:xfrm>
            <a:off x="1021846" y="6178680"/>
            <a:ext cx="5166126" cy="369332"/>
          </a:xfrm>
          <a:prstGeom prst="rect">
            <a:avLst/>
          </a:prstGeom>
          <a:noFill/>
        </p:spPr>
        <p:txBody>
          <a:bodyPr wrap="square" rtlCol="0" anchor="ctr">
            <a:spAutoFit/>
          </a:bodyPr>
          <a:lstStyle/>
          <a:p>
            <a:r>
              <a:rPr lang="zh-TW" altLang="en-US"/>
              <a:t>傳統號誌整合鏡頭，加值路口智慧應用</a:t>
            </a:r>
          </a:p>
        </p:txBody>
      </p:sp>
      <p:grpSp>
        <p:nvGrpSpPr>
          <p:cNvPr id="12" name="群組 11">
            <a:extLst>
              <a:ext uri="{FF2B5EF4-FFF2-40B4-BE49-F238E27FC236}">
                <a16:creationId xmlns:a16="http://schemas.microsoft.com/office/drawing/2014/main" id="{4AB3F66C-D5FC-CE17-8A7E-3924E77DB7C9}"/>
              </a:ext>
            </a:extLst>
          </p:cNvPr>
          <p:cNvGrpSpPr>
            <a:grpSpLocks noChangeAspect="1"/>
          </p:cNvGrpSpPr>
          <p:nvPr/>
        </p:nvGrpSpPr>
        <p:grpSpPr>
          <a:xfrm>
            <a:off x="592140" y="6156766"/>
            <a:ext cx="288001" cy="413160"/>
            <a:chOff x="880454" y="1103741"/>
            <a:chExt cx="461432" cy="661961"/>
          </a:xfrm>
        </p:grpSpPr>
        <p:sp>
          <p:nvSpPr>
            <p:cNvPr id="14" name="橢圓 13">
              <a:extLst>
                <a:ext uri="{FF2B5EF4-FFF2-40B4-BE49-F238E27FC236}">
                  <a16:creationId xmlns:a16="http://schemas.microsoft.com/office/drawing/2014/main" id="{9F965D43-685B-4C41-0C46-6E2EBF7884F3}"/>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5" name="矩形 14">
              <a:extLst>
                <a:ext uri="{FF2B5EF4-FFF2-40B4-BE49-F238E27FC236}">
                  <a16:creationId xmlns:a16="http://schemas.microsoft.com/office/drawing/2014/main" id="{D3B4CE71-58B7-336C-E293-6C6919902B6E}"/>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8" name="橢圓 17">
              <a:extLst>
                <a:ext uri="{FF2B5EF4-FFF2-40B4-BE49-F238E27FC236}">
                  <a16:creationId xmlns:a16="http://schemas.microsoft.com/office/drawing/2014/main" id="{B2C6F741-783C-5633-4461-1E54C4992499}"/>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9" name="矩形 18">
              <a:extLst>
                <a:ext uri="{FF2B5EF4-FFF2-40B4-BE49-F238E27FC236}">
                  <a16:creationId xmlns:a16="http://schemas.microsoft.com/office/drawing/2014/main" id="{9C5E1746-E074-4323-360F-B54230667164}"/>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23" name="矩形 22">
            <a:extLst>
              <a:ext uri="{FF2B5EF4-FFF2-40B4-BE49-F238E27FC236}">
                <a16:creationId xmlns:a16="http://schemas.microsoft.com/office/drawing/2014/main" id="{0860A72C-C61E-E366-D81E-9C243790EC98}"/>
              </a:ext>
            </a:extLst>
          </p:cNvPr>
          <p:cNvSpPr/>
          <p:nvPr/>
        </p:nvSpPr>
        <p:spPr>
          <a:xfrm>
            <a:off x="10087628" y="5873321"/>
            <a:ext cx="274916" cy="180000"/>
          </a:xfrm>
          <a:prstGeom prst="rect">
            <a:avLst/>
          </a:prstGeom>
          <a:solidFill>
            <a:schemeClr val="accent3">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2EAC2313-25FF-F927-0EA3-B92484E341E8}"/>
              </a:ext>
            </a:extLst>
          </p:cNvPr>
          <p:cNvSpPr txBox="1"/>
          <p:nvPr/>
        </p:nvSpPr>
        <p:spPr>
          <a:xfrm>
            <a:off x="10385974" y="5769514"/>
            <a:ext cx="1520031" cy="369332"/>
          </a:xfrm>
          <a:prstGeom prst="rect">
            <a:avLst/>
          </a:prstGeom>
          <a:noFill/>
        </p:spPr>
        <p:txBody>
          <a:bodyPr wrap="none" rtlCol="0">
            <a:spAutoFit/>
          </a:bodyPr>
          <a:lstStyle/>
          <a:p>
            <a:r>
              <a:rPr lang="en-US" altLang="zh-TW"/>
              <a:t>RW-3000</a:t>
            </a:r>
            <a:r>
              <a:rPr lang="zh-TW" altLang="en-US"/>
              <a:t>元件</a:t>
            </a:r>
          </a:p>
        </p:txBody>
      </p:sp>
    </p:spTree>
    <p:extLst>
      <p:ext uri="{BB962C8B-B14F-4D97-AF65-F5344CB8AC3E}">
        <p14:creationId xmlns:p14="http://schemas.microsoft.com/office/powerpoint/2010/main" val="2256291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圖片 52"/>
          <p:cNvPicPr/>
          <p:nvPr/>
        </p:nvPicPr>
        <p:blipFill>
          <a:blip r:embed="rId2"/>
          <a:stretch/>
        </p:blipFill>
        <p:spPr>
          <a:xfrm>
            <a:off x="2537040" y="2340000"/>
            <a:ext cx="7086960" cy="4305240"/>
          </a:xfrm>
          <a:prstGeom prst="rect">
            <a:avLst/>
          </a:prstGeom>
          <a:ln w="0">
            <a:noFill/>
          </a:ln>
        </p:spPr>
      </p:pic>
      <p:sp>
        <p:nvSpPr>
          <p:cNvPr id="54" name="PlaceHolder 14"/>
          <p:cNvSpPr/>
          <p:nvPr/>
        </p:nvSpPr>
        <p:spPr>
          <a:xfrm>
            <a:off x="1547760" y="123840"/>
            <a:ext cx="9119520" cy="120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Ubihub APAI</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sp>
        <p:nvSpPr>
          <p:cNvPr id="55" name="PlaceHolder 15"/>
          <p:cNvSpPr/>
          <p:nvPr/>
        </p:nvSpPr>
        <p:spPr>
          <a:xfrm>
            <a:off x="1655760" y="720000"/>
            <a:ext cx="7788240" cy="176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3333"/>
          </a:bodyPr>
          <a:lstStyle/>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高通</a:t>
            </a:r>
            <a:r>
              <a:rPr lang="en-US" sz="1800" b="0" strike="noStrike" spc="-1">
                <a:solidFill>
                  <a:schemeClr val="dk1"/>
                </a:solidFill>
                <a:latin typeface="Calibri"/>
                <a:ea typeface="微軟正黑體"/>
              </a:rPr>
              <a:t>Wi-Fi 6 </a:t>
            </a:r>
            <a:r>
              <a:rPr lang="zh-TW" sz="1800" b="0" strike="noStrike" spc="-1">
                <a:solidFill>
                  <a:schemeClr val="dk1"/>
                </a:solidFill>
                <a:latin typeface="Calibri"/>
                <a:ea typeface="微軟正黑體"/>
              </a:rPr>
              <a:t>三頻晶片組 </a:t>
            </a:r>
            <a:r>
              <a:rPr lang="en-US" sz="1800" b="0" strike="noStrike" spc="-1">
                <a:solidFill>
                  <a:schemeClr val="dk1"/>
                </a:solidFill>
                <a:latin typeface="Calibri"/>
                <a:ea typeface="微軟正黑體"/>
              </a:rPr>
              <a:t>(2</a:t>
            </a:r>
            <a:r>
              <a:rPr lang="zh-TW" sz="1800" b="0" strike="noStrike" spc="-1">
                <a:solidFill>
                  <a:schemeClr val="dk1"/>
                </a:solidFill>
                <a:latin typeface="Calibri"/>
                <a:ea typeface="微軟正黑體"/>
              </a:rPr>
              <a:t>個</a:t>
            </a:r>
            <a:r>
              <a:rPr lang="en-US" sz="1800" b="0" strike="noStrike" spc="-1">
                <a:solidFill>
                  <a:schemeClr val="dk1"/>
                </a:solidFill>
                <a:latin typeface="Calibri"/>
                <a:ea typeface="微軟正黑體"/>
              </a:rPr>
              <a:t>5GHz 1</a:t>
            </a:r>
            <a:r>
              <a:rPr lang="zh-TW" sz="1800" b="0" strike="noStrike" spc="-1">
                <a:solidFill>
                  <a:schemeClr val="dk1"/>
                </a:solidFill>
                <a:latin typeface="Calibri"/>
                <a:ea typeface="微軟正黑體"/>
              </a:rPr>
              <a:t>個</a:t>
            </a:r>
            <a:r>
              <a:rPr lang="en-US" sz="1800" b="0" strike="noStrike" spc="-1">
                <a:solidFill>
                  <a:schemeClr val="dk1"/>
                </a:solidFill>
                <a:latin typeface="Calibri"/>
                <a:ea typeface="微軟正黑體"/>
              </a:rPr>
              <a:t>2.4GHz)</a:t>
            </a:r>
            <a:endParaRPr lang="en-US" sz="1800" b="0" strike="noStrike" spc="-1">
              <a:solidFill>
                <a:srgbClr val="000000"/>
              </a:solidFill>
              <a:latin typeface="Arial"/>
            </a:endParaRPr>
          </a:p>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高通</a:t>
            </a:r>
            <a:r>
              <a:rPr lang="en-US" sz="1800" b="0" strike="noStrike" spc="-1">
                <a:solidFill>
                  <a:schemeClr val="dk1"/>
                </a:solidFill>
                <a:latin typeface="Calibri"/>
                <a:ea typeface="微軟正黑體"/>
              </a:rPr>
              <a:t>8</a:t>
            </a:r>
            <a:r>
              <a:rPr lang="zh-TW" sz="1800" b="0" strike="noStrike" spc="-1">
                <a:solidFill>
                  <a:schemeClr val="dk1"/>
                </a:solidFill>
                <a:latin typeface="Calibri"/>
                <a:ea typeface="微軟正黑體"/>
              </a:rPr>
              <a:t>核心</a:t>
            </a:r>
            <a:r>
              <a:rPr lang="en-US" sz="1800" b="0" strike="noStrike" spc="-1">
                <a:solidFill>
                  <a:schemeClr val="dk1"/>
                </a:solidFill>
                <a:latin typeface="Calibri"/>
                <a:ea typeface="微軟正黑體"/>
              </a:rPr>
              <a:t>AI </a:t>
            </a:r>
            <a:r>
              <a:rPr lang="zh-TW" sz="1800" b="0" strike="noStrike" spc="-1">
                <a:solidFill>
                  <a:schemeClr val="dk1"/>
                </a:solidFill>
                <a:latin typeface="Calibri"/>
                <a:ea typeface="微軟正黑體"/>
              </a:rPr>
              <a:t>引擎</a:t>
            </a:r>
            <a:endParaRPr lang="en-US" sz="1800" b="0" strike="noStrike" spc="-1">
              <a:solidFill>
                <a:srgbClr val="000000"/>
              </a:solidFill>
              <a:latin typeface="Arial"/>
            </a:endParaRPr>
          </a:p>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雙</a:t>
            </a:r>
            <a:r>
              <a:rPr lang="en-US" sz="1800" b="0" strike="noStrike" spc="-1">
                <a:solidFill>
                  <a:schemeClr val="dk1"/>
                </a:solidFill>
                <a:latin typeface="Calibri"/>
                <a:ea typeface="微軟正黑體"/>
              </a:rPr>
              <a:t>4K</a:t>
            </a:r>
            <a:r>
              <a:rPr lang="zh-TW" sz="1800" b="0" strike="noStrike" spc="-1">
                <a:solidFill>
                  <a:schemeClr val="dk1"/>
                </a:solidFill>
                <a:latin typeface="Calibri"/>
                <a:ea typeface="微軟正黑體"/>
              </a:rPr>
              <a:t>攝影機 </a:t>
            </a:r>
            <a:r>
              <a:rPr lang="en-US" sz="1800" b="0" strike="noStrike" spc="-1">
                <a:solidFill>
                  <a:schemeClr val="dk1"/>
                </a:solidFill>
                <a:latin typeface="Calibri"/>
                <a:ea typeface="微軟正黑體"/>
              </a:rPr>
              <a:t>169</a:t>
            </a:r>
            <a:r>
              <a:rPr lang="zh-TW" sz="1800" b="0" strike="noStrike" spc="-1">
                <a:solidFill>
                  <a:schemeClr val="dk1"/>
                </a:solidFill>
                <a:latin typeface="Calibri"/>
                <a:ea typeface="微軟正黑體"/>
              </a:rPr>
              <a:t>度可視角</a:t>
            </a: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雙向</a:t>
            </a:r>
            <a:r>
              <a:rPr lang="en-US" sz="1800" b="0" strike="noStrike" spc="-1">
                <a:solidFill>
                  <a:schemeClr val="dk1"/>
                </a:solidFill>
                <a:latin typeface="Calibri"/>
                <a:ea typeface="微軟正黑體"/>
              </a:rPr>
              <a:t>16 bit</a:t>
            </a:r>
            <a:r>
              <a:rPr lang="zh-TW" sz="1800" b="0" strike="noStrike" spc="-1">
                <a:solidFill>
                  <a:schemeClr val="dk1"/>
                </a:solidFill>
                <a:latin typeface="Calibri"/>
                <a:ea typeface="微軟正黑體"/>
              </a:rPr>
              <a:t>麥克風</a:t>
            </a:r>
            <a:endParaRPr lang="en-US" sz="1800" b="0" strike="noStrike" spc="-1">
              <a:solidFill>
                <a:srgbClr val="000000"/>
              </a:solidFill>
              <a:latin typeface="Arial"/>
            </a:endParaRPr>
          </a:p>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全向</a:t>
            </a:r>
            <a:r>
              <a:rPr lang="en-US" sz="1800" b="0" strike="noStrike" spc="-1">
                <a:solidFill>
                  <a:schemeClr val="dk1"/>
                </a:solidFill>
                <a:latin typeface="Calibri"/>
                <a:ea typeface="微軟正黑體"/>
              </a:rPr>
              <a:t>12</a:t>
            </a:r>
            <a:r>
              <a:rPr lang="zh-TW" sz="1800" b="0" strike="noStrike" spc="-1">
                <a:solidFill>
                  <a:schemeClr val="dk1"/>
                </a:solidFill>
                <a:latin typeface="Calibri"/>
                <a:ea typeface="微軟正黑體"/>
              </a:rPr>
              <a:t>組三頻天線 </a:t>
            </a:r>
            <a:r>
              <a:rPr lang="en-US" sz="1800" b="0" strike="noStrike" spc="-1">
                <a:solidFill>
                  <a:schemeClr val="dk1"/>
                </a:solidFill>
                <a:latin typeface="Calibri"/>
                <a:ea typeface="微軟正黑體"/>
              </a:rPr>
              <a:t>MU-MIMO</a:t>
            </a:r>
            <a:r>
              <a:rPr lang="zh-TW" sz="1800" b="0" strike="noStrike" spc="-1">
                <a:solidFill>
                  <a:schemeClr val="dk1"/>
                </a:solidFill>
                <a:latin typeface="Calibri"/>
                <a:ea typeface="微軟正黑體"/>
              </a:rPr>
              <a:t>無線的多重輸入和輸出技術</a:t>
            </a:r>
            <a:endParaRPr lang="en-US" sz="1800" b="0" strike="noStrike" spc="-1">
              <a:solidFill>
                <a:srgbClr val="000000"/>
              </a:solidFill>
              <a:latin typeface="Arial"/>
            </a:endParaRPr>
          </a:p>
          <a:p>
            <a:pPr defTabSz="914400">
              <a:lnSpc>
                <a:spcPct val="90000"/>
              </a:lnSpc>
              <a:spcBef>
                <a:spcPts val="1001"/>
              </a:spcBef>
              <a:tabLst>
                <a:tab pos="0" algn="l"/>
              </a:tabLst>
            </a:pPr>
            <a:r>
              <a:rPr lang="en-US" sz="1800" b="0" strike="noStrike" spc="-1">
                <a:solidFill>
                  <a:schemeClr val="dk1"/>
                </a:solidFill>
                <a:latin typeface="Calibri"/>
                <a:ea typeface="微軟正黑體"/>
              </a:rPr>
              <a:t>●  </a:t>
            </a:r>
            <a:r>
              <a:rPr lang="zh-TW" sz="1800" b="0" strike="noStrike" spc="-1">
                <a:solidFill>
                  <a:schemeClr val="dk1"/>
                </a:solidFill>
                <a:latin typeface="Calibri"/>
                <a:ea typeface="微軟正黑體"/>
              </a:rPr>
              <a:t>總重</a:t>
            </a:r>
            <a:r>
              <a:rPr lang="en-US" sz="1800" b="0" strike="noStrike" spc="-1">
                <a:solidFill>
                  <a:schemeClr val="dk1"/>
                </a:solidFill>
                <a:latin typeface="Calibri"/>
                <a:ea typeface="微軟正黑體"/>
              </a:rPr>
              <a:t>4.9Kg</a:t>
            </a:r>
            <a:endParaRPr lang="en-US" sz="1800" b="0" strike="noStrike" spc="-1">
              <a:solidFill>
                <a:srgbClr val="000000"/>
              </a:solidFill>
              <a:latin typeface="Arial"/>
            </a:endParaRPr>
          </a:p>
        </p:txBody>
      </p:sp>
    </p:spTree>
    <p:extLst>
      <p:ext uri="{BB962C8B-B14F-4D97-AF65-F5344CB8AC3E}">
        <p14:creationId xmlns:p14="http://schemas.microsoft.com/office/powerpoint/2010/main" val="1203972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PlaceHolder 10"/>
          <p:cNvSpPr/>
          <p:nvPr/>
        </p:nvSpPr>
        <p:spPr>
          <a:xfrm>
            <a:off x="1547760" y="123840"/>
            <a:ext cx="9119520" cy="120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defTabSz="914400">
              <a:lnSpc>
                <a:spcPct val="90000"/>
              </a:lnSpc>
              <a:spcBef>
                <a:spcPts val="1001"/>
              </a:spcBef>
              <a:tabLst>
                <a:tab pos="0" algn="l"/>
              </a:tabLst>
            </a:pPr>
            <a:r>
              <a:rPr lang="en-US" sz="2400" b="0" strike="noStrike" spc="-1">
                <a:solidFill>
                  <a:schemeClr val="dk1"/>
                </a:solidFill>
                <a:latin typeface="Calibri"/>
                <a:ea typeface="微軟正黑體"/>
              </a:rPr>
              <a:t>●  Ubihub cost saving</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p:txBody>
      </p:sp>
      <p:pic>
        <p:nvPicPr>
          <p:cNvPr id="60" name="圖片 59"/>
          <p:cNvPicPr/>
          <p:nvPr/>
        </p:nvPicPr>
        <p:blipFill>
          <a:blip r:embed="rId2" cstate="email">
            <a:extLst>
              <a:ext uri="{28A0092B-C50C-407E-A947-70E740481C1C}">
                <a14:useLocalDpi xmlns:a14="http://schemas.microsoft.com/office/drawing/2010/main"/>
              </a:ext>
            </a:extLst>
          </a:blip>
          <a:stretch/>
        </p:blipFill>
        <p:spPr>
          <a:xfrm>
            <a:off x="1812000" y="1031400"/>
            <a:ext cx="8648280" cy="4838400"/>
          </a:xfrm>
          <a:prstGeom prst="rect">
            <a:avLst/>
          </a:prstGeom>
          <a:ln w="0">
            <a:noFill/>
          </a:ln>
        </p:spPr>
      </p:pic>
      <p:sp>
        <p:nvSpPr>
          <p:cNvPr id="61" name="文字方塊 60"/>
          <p:cNvSpPr txBox="1"/>
          <p:nvPr/>
        </p:nvSpPr>
        <p:spPr>
          <a:xfrm>
            <a:off x="2327565" y="6125949"/>
            <a:ext cx="4470825" cy="346680"/>
          </a:xfrm>
          <a:prstGeom prst="rect">
            <a:avLst/>
          </a:prstGeom>
          <a:noFill/>
          <a:ln w="0">
            <a:noFill/>
          </a:ln>
        </p:spPr>
        <p:txBody>
          <a:bodyPr lIns="90000" tIns="45000" rIns="90000" bIns="45000" anchor="t">
            <a:noAutofit/>
          </a:bodyPr>
          <a:lstStyle/>
          <a:p>
            <a:r>
              <a:rPr lang="en-US" sz="1800" b="0" strike="noStrike" spc="-1">
                <a:solidFill>
                  <a:srgbClr val="000000"/>
                </a:solidFill>
                <a:latin typeface="Arial"/>
              </a:rPr>
              <a:t>Source: Northeast Group, June 2022</a:t>
            </a:r>
          </a:p>
        </p:txBody>
      </p:sp>
    </p:spTree>
    <p:extLst>
      <p:ext uri="{BB962C8B-B14F-4D97-AF65-F5344CB8AC3E}">
        <p14:creationId xmlns:p14="http://schemas.microsoft.com/office/powerpoint/2010/main" val="30728475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圖片 77"/>
          <p:cNvPicPr/>
          <p:nvPr/>
        </p:nvPicPr>
        <p:blipFill>
          <a:blip r:embed="rId2" cstate="email">
            <a:extLst>
              <a:ext uri="{28A0092B-C50C-407E-A947-70E740481C1C}">
                <a14:useLocalDpi xmlns:a14="http://schemas.microsoft.com/office/drawing/2010/main"/>
              </a:ext>
            </a:extLst>
          </a:blip>
          <a:stretch/>
        </p:blipFill>
        <p:spPr>
          <a:xfrm>
            <a:off x="1574940" y="2857769"/>
            <a:ext cx="9042120" cy="3955680"/>
          </a:xfrm>
          <a:prstGeom prst="rect">
            <a:avLst/>
          </a:prstGeom>
          <a:ln w="0">
            <a:noFill/>
          </a:ln>
        </p:spPr>
      </p:pic>
      <p:sp>
        <p:nvSpPr>
          <p:cNvPr id="2" name="PlaceHolder 8">
            <a:extLst>
              <a:ext uri="{FF2B5EF4-FFF2-40B4-BE49-F238E27FC236}">
                <a16:creationId xmlns:a16="http://schemas.microsoft.com/office/drawing/2014/main" id="{66151D50-F25C-E701-CE7B-5D450420A946}"/>
              </a:ext>
            </a:extLst>
          </p:cNvPr>
          <p:cNvSpPr/>
          <p:nvPr/>
        </p:nvSpPr>
        <p:spPr>
          <a:xfrm>
            <a:off x="1547760" y="13008"/>
            <a:ext cx="9119520" cy="1207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spcBef>
                <a:spcPts val="1001"/>
              </a:spcBef>
              <a:tabLst>
                <a:tab pos="0" algn="l"/>
              </a:tabLst>
            </a:pPr>
            <a:r>
              <a:rPr lang="en-US" sz="2400" b="0" strike="noStrike" spc="-1">
                <a:solidFill>
                  <a:schemeClr val="dk1"/>
                </a:solidFill>
                <a:latin typeface="Calibri"/>
                <a:ea typeface="微軟正黑體"/>
              </a:rPr>
              <a:t>●</a:t>
            </a:r>
            <a:r>
              <a:rPr lang="en-US" sz="2400" spc="-1">
                <a:solidFill>
                  <a:schemeClr val="dk1"/>
                </a:solidFill>
                <a:latin typeface="Calibri"/>
                <a:ea typeface="微軟正黑體"/>
              </a:rPr>
              <a:t> </a:t>
            </a:r>
            <a:r>
              <a:rPr lang="en-US" sz="2400" b="0" strike="noStrike" spc="-1">
                <a:solidFill>
                  <a:schemeClr val="dk1"/>
                </a:solidFill>
                <a:latin typeface="Calibri"/>
                <a:ea typeface="微軟正黑體"/>
              </a:rPr>
              <a:t> </a:t>
            </a:r>
            <a:r>
              <a:rPr lang="en-US" altLang="zh-TW" sz="2400" spc="-1" err="1">
                <a:solidFill>
                  <a:schemeClr val="dk1"/>
                </a:solidFill>
                <a:latin typeface="Calibri"/>
                <a:ea typeface="微軟正黑體"/>
              </a:rPr>
              <a:t>VA功能</a:t>
            </a:r>
            <a:r>
              <a:rPr lang="zh-TW" altLang="en-US" sz="2400" b="0" strike="noStrike" spc="-1">
                <a:solidFill>
                  <a:schemeClr val="dk1"/>
                </a:solidFill>
                <a:latin typeface="Calibri"/>
                <a:ea typeface="微軟正黑體"/>
              </a:rPr>
              <a:t> </a:t>
            </a:r>
            <a:r>
              <a:rPr lang="en-US" altLang="zh-TW" sz="2400" b="0" strike="noStrike" spc="-1">
                <a:solidFill>
                  <a:schemeClr val="dk1"/>
                </a:solidFill>
                <a:latin typeface="Calibri"/>
                <a:ea typeface="微軟正黑體"/>
              </a:rPr>
              <a:t>–</a:t>
            </a:r>
            <a:r>
              <a:rPr lang="zh-TW" altLang="en-US" sz="2400" b="0" strike="noStrike" spc="-1">
                <a:solidFill>
                  <a:schemeClr val="dk1"/>
                </a:solidFill>
                <a:latin typeface="Calibri"/>
                <a:ea typeface="微軟正黑體"/>
              </a:rPr>
              <a:t> 時間</a:t>
            </a:r>
            <a:r>
              <a:rPr lang="zh-TW" altLang="en-US" sz="2400" spc="-1">
                <a:solidFill>
                  <a:schemeClr val="dk1"/>
                </a:solidFill>
                <a:latin typeface="Calibri"/>
                <a:ea typeface="微軟正黑體"/>
              </a:rPr>
              <a:t>段</a:t>
            </a:r>
            <a:r>
              <a:rPr lang="zh-TW" altLang="en-US" sz="2400" b="0" strike="noStrike" spc="-1">
                <a:solidFill>
                  <a:schemeClr val="dk1"/>
                </a:solidFill>
                <a:latin typeface="Calibri"/>
                <a:ea typeface="微軟正黑體"/>
              </a:rPr>
              <a:t>車種</a:t>
            </a:r>
            <a:r>
              <a:rPr lang="zh-TW" altLang="en-US" sz="2400" spc="-1">
                <a:solidFill>
                  <a:schemeClr val="dk1"/>
                </a:solidFill>
                <a:latin typeface="Calibri"/>
                <a:ea typeface="微軟正黑體"/>
              </a:rPr>
              <a:t>流量</a:t>
            </a:r>
            <a:r>
              <a:rPr lang="zh-TW" altLang="en-US" sz="2400" b="0" strike="noStrike" spc="-1">
                <a:solidFill>
                  <a:schemeClr val="dk1"/>
                </a:solidFill>
                <a:latin typeface="Calibri"/>
                <a:ea typeface="微軟正黑體"/>
              </a:rPr>
              <a:t>記數</a:t>
            </a:r>
            <a:endParaRPr lang="en-US" sz="2400" b="0" strike="noStrike" spc="-1">
              <a:solidFill>
                <a:schemeClr val="dk1"/>
              </a:solidFill>
              <a:latin typeface="Arial"/>
            </a:endParaRPr>
          </a:p>
        </p:txBody>
      </p:sp>
      <p:sp>
        <p:nvSpPr>
          <p:cNvPr id="3" name="矩形: 圓角 2">
            <a:extLst>
              <a:ext uri="{FF2B5EF4-FFF2-40B4-BE49-F238E27FC236}">
                <a16:creationId xmlns:a16="http://schemas.microsoft.com/office/drawing/2014/main" id="{B6D1FE54-F254-8F99-83C3-E8FD98BE73E2}"/>
              </a:ext>
            </a:extLst>
          </p:cNvPr>
          <p:cNvSpPr/>
          <p:nvPr/>
        </p:nvSpPr>
        <p:spPr>
          <a:xfrm>
            <a:off x="2004291" y="4839853"/>
            <a:ext cx="1311564" cy="96981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sz="1800"/>
          </a:p>
        </p:txBody>
      </p:sp>
      <p:pic>
        <p:nvPicPr>
          <p:cNvPr id="5" name="圖片 4">
            <a:extLst>
              <a:ext uri="{FF2B5EF4-FFF2-40B4-BE49-F238E27FC236}">
                <a16:creationId xmlns:a16="http://schemas.microsoft.com/office/drawing/2014/main" id="{EC92A748-5A4E-DAF6-4A3F-1524BB75CC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50982" y="452582"/>
            <a:ext cx="3916298" cy="2253005"/>
          </a:xfrm>
          <a:prstGeom prst="rect">
            <a:avLst/>
          </a:prstGeom>
        </p:spPr>
      </p:pic>
      <p:sp>
        <p:nvSpPr>
          <p:cNvPr id="6" name="PlaceHolder 9">
            <a:extLst>
              <a:ext uri="{FF2B5EF4-FFF2-40B4-BE49-F238E27FC236}">
                <a16:creationId xmlns:a16="http://schemas.microsoft.com/office/drawing/2014/main" id="{F0C15C69-7469-0C23-0986-FCECB4290D5E}"/>
              </a:ext>
            </a:extLst>
          </p:cNvPr>
          <p:cNvSpPr/>
          <p:nvPr/>
        </p:nvSpPr>
        <p:spPr>
          <a:xfrm>
            <a:off x="1868196" y="564850"/>
            <a:ext cx="5548604" cy="186431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2900" indent="-342900" defTabSz="914400">
              <a:lnSpc>
                <a:spcPct val="90000"/>
              </a:lnSpc>
              <a:spcBef>
                <a:spcPts val="1001"/>
              </a:spcBef>
              <a:buFont typeface="Arial" panose="020B0604020202020204" pitchFamily="34" charset="0"/>
              <a:buChar char="•"/>
              <a:tabLst>
                <a:tab pos="0" algn="l"/>
              </a:tabLst>
            </a:pPr>
            <a:r>
              <a:rPr lang="en-US" altLang="zh-TW" sz="2400" spc="-1">
                <a:solidFill>
                  <a:schemeClr val="dk1"/>
                </a:solidFill>
                <a:latin typeface="Calibri"/>
                <a:ea typeface="微軟正黑體"/>
              </a:rPr>
              <a:t>Vehicle Counts</a:t>
            </a:r>
          </a:p>
          <a:p>
            <a:pPr marL="342900" indent="-342900" defTabSz="914400">
              <a:lnSpc>
                <a:spcPct val="90000"/>
              </a:lnSpc>
              <a:spcBef>
                <a:spcPts val="1001"/>
              </a:spcBef>
              <a:buFont typeface="Arial" panose="020B0604020202020204" pitchFamily="34" charset="0"/>
              <a:buChar char="•"/>
              <a:tabLst>
                <a:tab pos="0" algn="l"/>
              </a:tabLst>
            </a:pPr>
            <a:r>
              <a:rPr lang="en-US" sz="2400" b="0" strike="noStrike" spc="-1">
                <a:solidFill>
                  <a:schemeClr val="dk1"/>
                </a:solidFill>
                <a:latin typeface="Calibri"/>
                <a:ea typeface="微軟正黑體"/>
              </a:rPr>
              <a:t>Pedestrian Counts</a:t>
            </a:r>
          </a:p>
          <a:p>
            <a:pPr marL="342900" indent="-342900" defTabSz="914400">
              <a:lnSpc>
                <a:spcPct val="90000"/>
              </a:lnSpc>
              <a:spcBef>
                <a:spcPts val="1001"/>
              </a:spcBef>
              <a:buFont typeface="Arial" panose="020B0604020202020204" pitchFamily="34" charset="0"/>
              <a:buChar char="•"/>
              <a:tabLst>
                <a:tab pos="0" algn="l"/>
              </a:tabLst>
            </a:pPr>
            <a:r>
              <a:rPr lang="en-US" sz="2400" spc="-1">
                <a:solidFill>
                  <a:schemeClr val="dk1"/>
                </a:solidFill>
                <a:latin typeface="Calibri"/>
                <a:ea typeface="微軟正黑體"/>
              </a:rPr>
              <a:t>Bicycle Counts</a:t>
            </a:r>
            <a:endParaRPr lang="en-US" sz="2400" b="0" strike="noStrike" spc="-1">
              <a:solidFill>
                <a:srgbClr val="000000"/>
              </a:solidFill>
              <a:latin typeface="Arial"/>
            </a:endParaRPr>
          </a:p>
        </p:txBody>
      </p:sp>
    </p:spTree>
    <p:extLst>
      <p:ext uri="{BB962C8B-B14F-4D97-AF65-F5344CB8AC3E}">
        <p14:creationId xmlns:p14="http://schemas.microsoft.com/office/powerpoint/2010/main" val="4030764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85F89A-1F77-D7F1-D983-2C2A9D3A0B95}"/>
              </a:ext>
            </a:extLst>
          </p:cNvPr>
          <p:cNvSpPr>
            <a:spLocks noGrp="1"/>
          </p:cNvSpPr>
          <p:nvPr>
            <p:ph type="title"/>
          </p:nvPr>
        </p:nvSpPr>
        <p:spPr>
          <a:xfrm>
            <a:off x="596900" y="187325"/>
            <a:ext cx="10515600" cy="779463"/>
          </a:xfrm>
        </p:spPr>
        <p:txBody>
          <a:bodyPr/>
          <a:lstStyle/>
          <a:p>
            <a:r>
              <a:rPr lang="zh-TW" altLang="en-US"/>
              <a:t>軟體功能及費用比較</a:t>
            </a:r>
          </a:p>
        </p:txBody>
      </p:sp>
      <p:sp>
        <p:nvSpPr>
          <p:cNvPr id="3" name="投影片編號版面配置區 2">
            <a:extLst>
              <a:ext uri="{FF2B5EF4-FFF2-40B4-BE49-F238E27FC236}">
                <a16:creationId xmlns:a16="http://schemas.microsoft.com/office/drawing/2014/main" id="{92538AC1-FA2E-271F-B3FF-9CAF51B4CD31}"/>
              </a:ext>
            </a:extLst>
          </p:cNvPr>
          <p:cNvSpPr>
            <a:spLocks noGrp="1"/>
          </p:cNvSpPr>
          <p:nvPr>
            <p:ph type="sldNum" sz="quarter" idx="12"/>
          </p:nvPr>
        </p:nvSpPr>
        <p:spPr/>
        <p:txBody>
          <a:bodyPr/>
          <a:lstStyle/>
          <a:p>
            <a:pPr algn="ctr"/>
            <a:fld id="{6E290225-7458-4E5F-AFE5-E142CAAEBF37}" type="slidenum">
              <a:rPr lang="en-US" smtClean="0"/>
              <a:pPr algn="ctr"/>
              <a:t>87</a:t>
            </a:fld>
            <a:endParaRPr lang="en-US"/>
          </a:p>
        </p:txBody>
      </p:sp>
      <p:graphicFrame>
        <p:nvGraphicFramePr>
          <p:cNvPr id="6" name="表格 5">
            <a:extLst>
              <a:ext uri="{FF2B5EF4-FFF2-40B4-BE49-F238E27FC236}">
                <a16:creationId xmlns:a16="http://schemas.microsoft.com/office/drawing/2014/main" id="{B4DDDF64-A38C-D8D4-C481-36C01A3EE560}"/>
              </a:ext>
            </a:extLst>
          </p:cNvPr>
          <p:cNvGraphicFramePr>
            <a:graphicFrameLocks noGrp="1"/>
          </p:cNvGraphicFramePr>
          <p:nvPr/>
        </p:nvGraphicFramePr>
        <p:xfrm>
          <a:off x="677601" y="919866"/>
          <a:ext cx="5236153" cy="4708745"/>
        </p:xfrm>
        <a:graphic>
          <a:graphicData uri="http://schemas.openxmlformats.org/drawingml/2006/table">
            <a:tbl>
              <a:tblPr bandRow="1">
                <a:tableStyleId>{5C22544A-7EE6-4342-B048-85BDC9FD1C3A}</a:tableStyleId>
              </a:tblPr>
              <a:tblGrid>
                <a:gridCol w="2921219">
                  <a:extLst>
                    <a:ext uri="{9D8B030D-6E8A-4147-A177-3AD203B41FA5}">
                      <a16:colId xmlns:a16="http://schemas.microsoft.com/office/drawing/2014/main" val="1164351898"/>
                    </a:ext>
                  </a:extLst>
                </a:gridCol>
                <a:gridCol w="665543">
                  <a:extLst>
                    <a:ext uri="{9D8B030D-6E8A-4147-A177-3AD203B41FA5}">
                      <a16:colId xmlns:a16="http://schemas.microsoft.com/office/drawing/2014/main" val="1727279561"/>
                    </a:ext>
                  </a:extLst>
                </a:gridCol>
                <a:gridCol w="824695">
                  <a:extLst>
                    <a:ext uri="{9D8B030D-6E8A-4147-A177-3AD203B41FA5}">
                      <a16:colId xmlns:a16="http://schemas.microsoft.com/office/drawing/2014/main" val="2658644450"/>
                    </a:ext>
                  </a:extLst>
                </a:gridCol>
                <a:gridCol w="824696">
                  <a:extLst>
                    <a:ext uri="{9D8B030D-6E8A-4147-A177-3AD203B41FA5}">
                      <a16:colId xmlns:a16="http://schemas.microsoft.com/office/drawing/2014/main" val="2682200626"/>
                    </a:ext>
                  </a:extLst>
                </a:gridCol>
              </a:tblGrid>
              <a:tr h="307811">
                <a:tc>
                  <a:txBody>
                    <a:bodyPr/>
                    <a:lstStyle/>
                    <a:p>
                      <a:pPr rtl="0" fontAlgn="auto"/>
                      <a:r>
                        <a:rPr lang="zh-TW" altLang="en-US" sz="1800" b="1">
                          <a:solidFill>
                            <a:srgbClr val="FFFFFF"/>
                          </a:solidFill>
                          <a:effectLst/>
                          <a:ea typeface="Calibri" panose="020F0502020204030204" pitchFamily="34" charset="0"/>
                        </a:rPr>
                        <a:t>功能(偵查能力)</a:t>
                      </a:r>
                    </a:p>
                  </a:txBody>
                  <a:tcPr marL="60198" marR="60198" marT="30099" marB="30099">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39800"/>
                    </a:solidFill>
                  </a:tcPr>
                </a:tc>
                <a:tc>
                  <a:txBody>
                    <a:bodyPr/>
                    <a:lstStyle/>
                    <a:p>
                      <a:pPr rtl="0" fontAlgn="base"/>
                      <a:r>
                        <a:rPr lang="zh-TW" altLang="en-US" sz="1600" b="1">
                          <a:solidFill>
                            <a:srgbClr val="FFFFFF"/>
                          </a:solidFill>
                          <a:effectLst/>
                        </a:rPr>
                        <a:t>DFS</a:t>
                      </a:r>
                    </a:p>
                  </a:txBody>
                  <a:tcPr marL="60198" marR="60198" marT="30099" marB="30099">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39800"/>
                    </a:solidFill>
                  </a:tcPr>
                </a:tc>
                <a:tc>
                  <a:txBody>
                    <a:bodyPr/>
                    <a:lstStyle/>
                    <a:p>
                      <a:pPr lvl="0">
                        <a:buNone/>
                      </a:pPr>
                      <a:r>
                        <a:rPr lang="en-US" altLang="zh-TW" sz="1600" b="1">
                          <a:solidFill>
                            <a:srgbClr val="FFFFFF"/>
                          </a:solidFill>
                          <a:effectLst/>
                          <a:latin typeface="Calibri"/>
                        </a:rPr>
                        <a:t>工研院</a:t>
                      </a:r>
                    </a:p>
                  </a:txBody>
                  <a:tcPr marL="60198" marR="60198" marT="30099" marB="30099">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39800"/>
                    </a:solidFill>
                  </a:tcPr>
                </a:tc>
                <a:tc>
                  <a:txBody>
                    <a:bodyPr/>
                    <a:lstStyle/>
                    <a:p>
                      <a:pPr rtl="0" fontAlgn="base"/>
                      <a:r>
                        <a:rPr lang="zh-TW" altLang="en-US" sz="1600" b="1">
                          <a:solidFill>
                            <a:srgbClr val="FFFFFF"/>
                          </a:solidFill>
                          <a:effectLst/>
                        </a:rPr>
                        <a:t>NVIDIA</a:t>
                      </a:r>
                    </a:p>
                  </a:txBody>
                  <a:tcPr marL="60198" marR="60198" marT="30099" marB="30099">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39800"/>
                    </a:solidFill>
                  </a:tcPr>
                </a:tc>
                <a:extLst>
                  <a:ext uri="{0D108BD9-81ED-4DB2-BD59-A6C34878D82A}">
                    <a16:rowId xmlns:a16="http://schemas.microsoft.com/office/drawing/2014/main" val="1111467223"/>
                  </a:ext>
                </a:extLst>
              </a:tr>
              <a:tr h="397657">
                <a:tc>
                  <a:txBody>
                    <a:bodyPr/>
                    <a:lstStyle/>
                    <a:p>
                      <a:pPr lvl="0" algn="l">
                        <a:lnSpc>
                          <a:spcPct val="100000"/>
                        </a:lnSpc>
                        <a:spcBef>
                          <a:spcPts val="0"/>
                        </a:spcBef>
                        <a:spcAft>
                          <a:spcPts val="0"/>
                        </a:spcAft>
                        <a:buNone/>
                      </a:pPr>
                      <a:r>
                        <a:rPr lang="en-US" sz="1800" b="0" i="0" u="none" strike="noStrike" noProof="0">
                          <a:solidFill>
                            <a:srgbClr val="000000"/>
                          </a:solidFill>
                          <a:effectLst/>
                          <a:latin typeface="PMingLiU"/>
                        </a:rPr>
                        <a:t>車種，自行車，行人的區別</a:t>
                      </a:r>
                      <a:endParaRPr lang="zh-TW" altLang="en-US"/>
                    </a:p>
                  </a:txBody>
                  <a:tcPr marL="60198" marR="60198" marT="30098" marB="30098">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FADDCB"/>
                    </a:solidFill>
                  </a:tcPr>
                </a:tc>
                <a:tc>
                  <a:txBody>
                    <a:bodyPr/>
                    <a:lstStyle/>
                    <a:p>
                      <a:pPr lvl="0" rtl="0">
                        <a:buNone/>
                      </a:pPr>
                      <a:r>
                        <a:rPr lang="zh-TW" altLang="en-US" sz="1600">
                          <a:effectLst/>
                        </a:rPr>
                        <a:t>V</a:t>
                      </a:r>
                    </a:p>
                  </a:txBody>
                  <a:tcPr marL="60198" marR="60198" marT="30098" marB="30098">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FADDCB"/>
                    </a:solidFill>
                  </a:tcPr>
                </a:tc>
                <a:tc>
                  <a:txBody>
                    <a:bodyPr/>
                    <a:lstStyle/>
                    <a:p>
                      <a:pPr lvl="0" rtl="0">
                        <a:buNone/>
                      </a:pPr>
                      <a:r>
                        <a:rPr lang="en-US" sz="1600">
                          <a:effectLst/>
                          <a:latin typeface="Calibri"/>
                        </a:rPr>
                        <a:t>V</a:t>
                      </a:r>
                    </a:p>
                  </a:txBody>
                  <a:tcPr marL="60198" marR="60198" marT="30098" marB="30098">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FADDCB"/>
                    </a:solidFill>
                  </a:tcPr>
                </a:tc>
                <a:tc>
                  <a:txBody>
                    <a:bodyPr/>
                    <a:lstStyle/>
                    <a:p>
                      <a:pPr marL="0" lvl="0" indent="0" rtl="0">
                        <a:buNone/>
                      </a:pPr>
                      <a:r>
                        <a:rPr lang="zh-TW" altLang="en-US" sz="1400">
                          <a:effectLst/>
                          <a:latin typeface="Arial"/>
                        </a:rPr>
                        <a:t>V</a:t>
                      </a:r>
                    </a:p>
                  </a:txBody>
                  <a:tcPr marL="60198" marR="60198" marT="30098" marB="30098">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FADDCB"/>
                    </a:solidFill>
                  </a:tcPr>
                </a:tc>
                <a:extLst>
                  <a:ext uri="{0D108BD9-81ED-4DB2-BD59-A6C34878D82A}">
                    <a16:rowId xmlns:a16="http://schemas.microsoft.com/office/drawing/2014/main" val="3423719723"/>
                  </a:ext>
                </a:extLst>
              </a:tr>
              <a:tr h="397657">
                <a:tc>
                  <a:txBody>
                    <a:bodyPr/>
                    <a:lstStyle/>
                    <a:p>
                      <a:pPr lvl="0" algn="l">
                        <a:lnSpc>
                          <a:spcPct val="100000"/>
                        </a:lnSpc>
                        <a:spcBef>
                          <a:spcPts val="0"/>
                        </a:spcBef>
                        <a:spcAft>
                          <a:spcPts val="0"/>
                        </a:spcAft>
                        <a:buNone/>
                      </a:pPr>
                      <a:r>
                        <a:rPr lang="en-US" sz="1800" b="0" i="0" u="none" strike="noStrike" noProof="0">
                          <a:solidFill>
                            <a:srgbClr val="000000"/>
                          </a:solidFill>
                          <a:effectLst/>
                          <a:latin typeface="PMingLiU"/>
                        </a:rPr>
                        <a:t>轉彎</a:t>
                      </a:r>
                      <a:endParaRPr lang="zh-TW" altLang="en-US"/>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rt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rt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marL="0" lvl="0" indent="0" rtl="0">
                        <a:buNone/>
                      </a:pPr>
                      <a:r>
                        <a:rPr lang="zh-TW" altLang="en-US" sz="1400">
                          <a:effectLst/>
                          <a:latin typeface="Arial"/>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1917287399"/>
                  </a:ext>
                </a:extLst>
              </a:tr>
              <a:tr h="397657">
                <a:tc>
                  <a:txBody>
                    <a:bodyPr/>
                    <a:lstStyle/>
                    <a:p>
                      <a:pPr lvl="0">
                        <a:buNone/>
                      </a:pPr>
                      <a:r>
                        <a:rPr lang="zh-TW" altLang="en-US" sz="1800" b="0" i="0" u="none" strike="noStrike" noProof="0">
                          <a:solidFill>
                            <a:srgbClr val="000000"/>
                          </a:solidFill>
                          <a:effectLst/>
                          <a:latin typeface="Calibri"/>
                        </a:rPr>
                        <a:t>車輛分類</a:t>
                      </a:r>
                      <a:endParaRPr lang="zh-TW" altLang="en-US"/>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ADDCB"/>
                    </a:solidFill>
                  </a:tcPr>
                </a:tc>
                <a:tc>
                  <a:txBody>
                    <a:bodyPr/>
                    <a:lstStyle/>
                    <a:p>
                      <a:pPr lvl="0" rt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ADDCB"/>
                    </a:solidFill>
                  </a:tcPr>
                </a:tc>
                <a:tc>
                  <a:txBody>
                    <a:bodyPr/>
                    <a:lstStyle/>
                    <a:p>
                      <a:pPr lvl="0" rtl="0">
                        <a:buNone/>
                      </a:pPr>
                      <a:r>
                        <a:rPr lang="en-US" sz="1600">
                          <a:effectLst/>
                          <a:latin typeface="Calibri"/>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ADDCB"/>
                    </a:solidFill>
                  </a:tcPr>
                </a:tc>
                <a:tc>
                  <a:txBody>
                    <a:bodyPr/>
                    <a:lstStyle/>
                    <a:p>
                      <a:pPr lvl="0" rt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ADDCB"/>
                    </a:solidFill>
                  </a:tcPr>
                </a:tc>
                <a:extLst>
                  <a:ext uri="{0D108BD9-81ED-4DB2-BD59-A6C34878D82A}">
                    <a16:rowId xmlns:a16="http://schemas.microsoft.com/office/drawing/2014/main" val="3428032242"/>
                  </a:ext>
                </a:extLst>
              </a:tr>
              <a:tr h="397657">
                <a:tc>
                  <a:txBody>
                    <a:bodyPr/>
                    <a:lstStyle/>
                    <a:p>
                      <a:pPr lvl="0">
                        <a:buNone/>
                      </a:pPr>
                      <a:r>
                        <a:rPr lang="zh-TW" altLang="en-US" sz="1800" b="0" i="0" u="none" strike="noStrike" noProof="0">
                          <a:solidFill>
                            <a:srgbClr val="000000"/>
                          </a:solidFill>
                          <a:effectLst/>
                          <a:latin typeface="Calibri"/>
                        </a:rPr>
                        <a:t>車輛移動速度</a:t>
                      </a:r>
                      <a:endParaRPr lang="zh-TW" altLang="en-US"/>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rt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rtl="0">
                        <a:buNone/>
                      </a:pPr>
                      <a:endParaRPr lang="en-US" sz="1600">
                        <a:effectLst/>
                        <a:latin typeface="Calibri"/>
                      </a:endParaRP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rtl="0">
                        <a:buNone/>
                      </a:pPr>
                      <a:endParaRPr lang="zh-TW" altLang="en-US" sz="1600">
                        <a:effectLst/>
                      </a:endParaRP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3460642402"/>
                  </a:ext>
                </a:extLst>
              </a:tr>
              <a:tr h="397657">
                <a:tc>
                  <a:txBody>
                    <a:bodyPr/>
                    <a:lstStyle/>
                    <a:p>
                      <a:pPr lvl="0">
                        <a:buNone/>
                      </a:pPr>
                      <a:r>
                        <a:rPr lang="zh-TW" sz="1800" b="0" i="0" u="none" strike="noStrike" noProof="0">
                          <a:solidFill>
                            <a:srgbClr val="000000"/>
                          </a:solidFill>
                          <a:effectLst/>
                          <a:latin typeface="Calibri"/>
                        </a:rPr>
                        <a:t>電子圍籬</a:t>
                      </a:r>
                      <a:endParaRPr lang="zh-TW"/>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en-US" sz="1600">
                          <a:effectLst/>
                          <a:latin typeface="Calibri"/>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159261676"/>
                  </a:ext>
                </a:extLst>
              </a:tr>
              <a:tr h="397657">
                <a:tc>
                  <a:txBody>
                    <a:bodyPr/>
                    <a:lstStyle/>
                    <a:p>
                      <a:pPr lvl="0">
                        <a:buNone/>
                      </a:pPr>
                      <a:r>
                        <a:rPr lang="zh-TW" sz="1800" b="0" i="0" u="none" strike="noStrike" noProof="0">
                          <a:solidFill>
                            <a:srgbClr val="000000"/>
                          </a:solidFill>
                          <a:effectLst/>
                          <a:latin typeface="Calibri"/>
                        </a:rPr>
                        <a:t>紅綠燈燈號</a:t>
                      </a:r>
                      <a:endParaRPr lang="zh-TW"/>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r>
                        <a:rPr lang="zh-TW" altLang="en-US" sz="1600">
                          <a:effectLs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endParaRPr lang="en-US" sz="1600">
                        <a:effectLst/>
                        <a:latin typeface="Calibri"/>
                      </a:endParaRP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endParaRPr lang="zh-TW" altLang="en-US" sz="1600">
                        <a:effectLst/>
                      </a:endParaRP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extLst>
                  <a:ext uri="{0D108BD9-81ED-4DB2-BD59-A6C34878D82A}">
                    <a16:rowId xmlns:a16="http://schemas.microsoft.com/office/drawing/2014/main" val="4142041906"/>
                  </a:ext>
                </a:extLst>
              </a:tr>
              <a:tr h="397657">
                <a:tc>
                  <a:txBody>
                    <a:bodyPr/>
                    <a:lstStyle/>
                    <a:p>
                      <a:pPr lvl="0">
                        <a:buNone/>
                      </a:pPr>
                      <a:r>
                        <a:rPr lang="zh-TW" sz="1800" b="0" i="0" u="none" strike="noStrike" noProof="0">
                          <a:solidFill>
                            <a:srgbClr val="000000"/>
                          </a:solidFill>
                          <a:effectLst/>
                          <a:latin typeface="Calibri"/>
                        </a:rPr>
                        <a:t>碰撞事件偵測</a:t>
                      </a:r>
                      <a:endParaRPr lang="zh-TW"/>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en-US" sz="1600">
                        <a:effectLst/>
                        <a:latin typeface="Calibri"/>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3865693070"/>
                  </a:ext>
                </a:extLst>
              </a:tr>
              <a:tr h="397657">
                <a:tc>
                  <a:txBody>
                    <a:bodyPr/>
                    <a:lstStyle/>
                    <a:p>
                      <a:pPr lvl="0">
                        <a:buNone/>
                      </a:pPr>
                      <a:r>
                        <a:rPr lang="zh-TW" sz="1800" b="0" i="0" u="none" strike="noStrike" noProof="0">
                          <a:solidFill>
                            <a:srgbClr val="000000"/>
                          </a:solidFill>
                          <a:effectLst/>
                          <a:latin typeface="Calibri"/>
                        </a:rPr>
                        <a:t>車牌辨識</a:t>
                      </a:r>
                      <a:endParaRPr lang="zh-TW"/>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en-US" sz="1600">
                          <a:effectLst/>
                          <a:latin typeface="Calibri"/>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306259547"/>
                  </a:ext>
                </a:extLst>
              </a:tr>
              <a:tr h="397657">
                <a:tc>
                  <a:txBody>
                    <a:bodyPr/>
                    <a:lstStyle/>
                    <a:p>
                      <a:pPr lvl="0">
                        <a:buNone/>
                      </a:pPr>
                      <a:r>
                        <a:rPr lang="zh-TW" sz="1800" b="0" i="0" u="none" strike="noStrike" noProof="0">
                          <a:solidFill>
                            <a:srgbClr val="000000"/>
                          </a:solidFill>
                          <a:effectLst/>
                          <a:latin typeface="Calibri"/>
                        </a:rPr>
                        <a:t>闖紅燈</a:t>
                      </a:r>
                      <a:endParaRPr lang="zh-TW"/>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en-US" sz="1600">
                        <a:effectLst/>
                        <a:latin typeface="Calibri"/>
                      </a:endParaRP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zh-TW" altLang="en-US" sz="1600">
                        <a:effectLst/>
                      </a:endParaRP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412652298"/>
                  </a:ext>
                </a:extLst>
              </a:tr>
              <a:tr h="397657">
                <a:tc>
                  <a:txBody>
                    <a:bodyPr/>
                    <a:lstStyle/>
                    <a:p>
                      <a:pPr lvl="0">
                        <a:buNone/>
                      </a:pPr>
                      <a:r>
                        <a:rPr lang="zh-TW" sz="1800" b="0" i="0" u="none" strike="noStrike" noProof="0">
                          <a:solidFill>
                            <a:srgbClr val="000000"/>
                          </a:solidFill>
                          <a:effectLst/>
                          <a:latin typeface="Calibri"/>
                        </a:rPr>
                        <a:t>停止線</a:t>
                      </a:r>
                      <a:r>
                        <a:rPr lang="zh-TW" altLang="en-US" sz="1800" b="0" i="0" u="none" strike="noStrike" noProof="0">
                          <a:solidFill>
                            <a:srgbClr val="000000"/>
                          </a:solidFill>
                          <a:effectLst/>
                          <a:latin typeface="Calibri"/>
                        </a:rPr>
                        <a:t>偵測</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zh-TW" altLang="en-US" sz="1600">
                        <a:effectLst/>
                      </a:endParaRP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en-US" sz="1600">
                        <a:effectLst/>
                        <a:latin typeface="Calibri"/>
                      </a:endParaRP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zh-TW" altLang="en-US" sz="1600">
                        <a:effectLst/>
                      </a:endParaRP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2793305264"/>
                  </a:ext>
                </a:extLst>
              </a:tr>
              <a:tr h="397657">
                <a:tc>
                  <a:txBody>
                    <a:bodyPr/>
                    <a:lstStyle/>
                    <a:p>
                      <a:pPr lvl="0">
                        <a:buNone/>
                      </a:pPr>
                      <a:r>
                        <a:rPr lang="zh-TW" sz="1800" b="0" i="0" u="none" strike="noStrike" noProof="0">
                          <a:solidFill>
                            <a:srgbClr val="000000"/>
                          </a:solidFill>
                          <a:effectLst/>
                          <a:latin typeface="Calibri"/>
                        </a:rPr>
                        <a:t>路標辨識</a:t>
                      </a:r>
                      <a:endParaRPr lang="zh-TW"/>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zh-TW" altLang="en-US" sz="1600">
                        <a:effectLst/>
                      </a:endParaRP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en-US" sz="1600">
                        <a:effectLst/>
                        <a:latin typeface="Calibri"/>
                      </a:endParaRP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zh-TW" altLang="en-US" sz="1600">
                        <a:effectLst/>
                      </a:endParaRP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4102836334"/>
                  </a:ext>
                </a:extLst>
              </a:tr>
            </a:tbl>
          </a:graphicData>
        </a:graphic>
      </p:graphicFrame>
      <p:graphicFrame>
        <p:nvGraphicFramePr>
          <p:cNvPr id="13" name="表格 12">
            <a:extLst>
              <a:ext uri="{FF2B5EF4-FFF2-40B4-BE49-F238E27FC236}">
                <a16:creationId xmlns:a16="http://schemas.microsoft.com/office/drawing/2014/main" id="{C037F590-E817-E2A0-974F-623A661A3800}"/>
              </a:ext>
            </a:extLst>
          </p:cNvPr>
          <p:cNvGraphicFramePr>
            <a:graphicFrameLocks noGrp="1"/>
          </p:cNvGraphicFramePr>
          <p:nvPr/>
        </p:nvGraphicFramePr>
        <p:xfrm>
          <a:off x="6009580" y="-1"/>
          <a:ext cx="4360347" cy="6906766"/>
        </p:xfrm>
        <a:graphic>
          <a:graphicData uri="http://schemas.openxmlformats.org/drawingml/2006/table">
            <a:tbl>
              <a:tblPr bandRow="1">
                <a:tableStyleId>{5C22544A-7EE6-4342-B048-85BDC9FD1C3A}</a:tableStyleId>
              </a:tblPr>
              <a:tblGrid>
                <a:gridCol w="2016476">
                  <a:extLst>
                    <a:ext uri="{9D8B030D-6E8A-4147-A177-3AD203B41FA5}">
                      <a16:colId xmlns:a16="http://schemas.microsoft.com/office/drawing/2014/main" val="1164351898"/>
                    </a:ext>
                  </a:extLst>
                </a:gridCol>
                <a:gridCol w="636606">
                  <a:extLst>
                    <a:ext uri="{9D8B030D-6E8A-4147-A177-3AD203B41FA5}">
                      <a16:colId xmlns:a16="http://schemas.microsoft.com/office/drawing/2014/main" val="1727279561"/>
                    </a:ext>
                  </a:extLst>
                </a:gridCol>
                <a:gridCol w="839164">
                  <a:extLst>
                    <a:ext uri="{9D8B030D-6E8A-4147-A177-3AD203B41FA5}">
                      <a16:colId xmlns:a16="http://schemas.microsoft.com/office/drawing/2014/main" val="2658644450"/>
                    </a:ext>
                  </a:extLst>
                </a:gridCol>
                <a:gridCol w="868101">
                  <a:extLst>
                    <a:ext uri="{9D8B030D-6E8A-4147-A177-3AD203B41FA5}">
                      <a16:colId xmlns:a16="http://schemas.microsoft.com/office/drawing/2014/main" val="2682200626"/>
                    </a:ext>
                  </a:extLst>
                </a:gridCol>
              </a:tblGrid>
              <a:tr h="310233">
                <a:tc>
                  <a:txBody>
                    <a:bodyPr/>
                    <a:lstStyle/>
                    <a:p>
                      <a:pPr rtl="0" fontAlgn="auto"/>
                      <a:r>
                        <a:rPr lang="zh-TW" altLang="en-US" sz="1600" b="1">
                          <a:solidFill>
                            <a:srgbClr val="FFFFFF"/>
                          </a:solidFill>
                          <a:effectLst/>
                          <a:ea typeface="Calibri" panose="020F0502020204030204" pitchFamily="34" charset="0"/>
                        </a:rPr>
                        <a:t>功能(數據蒐集)</a:t>
                      </a:r>
                    </a:p>
                  </a:txBody>
                  <a:tcPr marL="60198" marR="60198" marT="30099" marB="30099">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39800"/>
                    </a:solidFill>
                  </a:tcPr>
                </a:tc>
                <a:tc>
                  <a:txBody>
                    <a:bodyPr/>
                    <a:lstStyle/>
                    <a:p>
                      <a:pPr rtl="0" fontAlgn="base"/>
                      <a:r>
                        <a:rPr lang="zh-TW" altLang="en-US" sz="1600" b="1">
                          <a:solidFill>
                            <a:srgbClr val="FFFFFF"/>
                          </a:solidFill>
                          <a:effectLst/>
                        </a:rPr>
                        <a:t>DFS</a:t>
                      </a:r>
                    </a:p>
                  </a:txBody>
                  <a:tcPr marL="60198" marR="60198" marT="30099" marB="30099">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39800"/>
                    </a:solidFill>
                  </a:tcPr>
                </a:tc>
                <a:tc>
                  <a:txBody>
                    <a:bodyPr/>
                    <a:lstStyle/>
                    <a:p>
                      <a:pPr lvl="0">
                        <a:buNone/>
                      </a:pPr>
                      <a:r>
                        <a:rPr lang="en-US" altLang="zh-TW" sz="1600" b="1">
                          <a:solidFill>
                            <a:srgbClr val="FFFFFF"/>
                          </a:solidFill>
                          <a:effectLst/>
                          <a:latin typeface="Calibri"/>
                        </a:rPr>
                        <a:t>工研院</a:t>
                      </a:r>
                      <a:endParaRPr lang="en-US" altLang="zh-TW" sz="1600" b="1" err="1">
                        <a:solidFill>
                          <a:srgbClr val="FFFFFF"/>
                        </a:solidFill>
                        <a:effectLst/>
                        <a:latin typeface="Calibri"/>
                      </a:endParaRPr>
                    </a:p>
                  </a:txBody>
                  <a:tcPr marL="60198" marR="60198" marT="30099" marB="30099">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39800"/>
                    </a:solidFill>
                  </a:tcPr>
                </a:tc>
                <a:tc>
                  <a:txBody>
                    <a:bodyPr/>
                    <a:lstStyle/>
                    <a:p>
                      <a:pPr rtl="0" fontAlgn="base"/>
                      <a:r>
                        <a:rPr lang="zh-TW" altLang="en-US" sz="1600" b="1">
                          <a:solidFill>
                            <a:srgbClr val="FFFFFF"/>
                          </a:solidFill>
                          <a:effectLst/>
                        </a:rPr>
                        <a:t>NVIDIA</a:t>
                      </a:r>
                    </a:p>
                  </a:txBody>
                  <a:tcPr marL="60198" marR="60198" marT="30099" marB="30099">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39800"/>
                    </a:solidFill>
                  </a:tcPr>
                </a:tc>
                <a:extLst>
                  <a:ext uri="{0D108BD9-81ED-4DB2-BD59-A6C34878D82A}">
                    <a16:rowId xmlns:a16="http://schemas.microsoft.com/office/drawing/2014/main" val="1111467223"/>
                  </a:ext>
                </a:extLst>
              </a:tr>
              <a:tr h="310233">
                <a:tc>
                  <a:txBody>
                    <a:bodyPr/>
                    <a:lstStyle/>
                    <a:p>
                      <a:pPr lvl="0" algn="l">
                        <a:lnSpc>
                          <a:spcPct val="100000"/>
                        </a:lnSpc>
                        <a:spcBef>
                          <a:spcPts val="0"/>
                        </a:spcBef>
                        <a:spcAft>
                          <a:spcPts val="0"/>
                        </a:spcAft>
                        <a:buNone/>
                      </a:pPr>
                      <a:r>
                        <a:rPr lang="zh-TW" altLang="en-US" sz="1600" b="0" i="0" u="none" strike="noStrike" noProof="0">
                          <a:solidFill>
                            <a:srgbClr val="000000"/>
                          </a:solidFill>
                          <a:effectLst/>
                          <a:latin typeface="Calibri"/>
                        </a:rPr>
                        <a:t>車流計數</a:t>
                      </a:r>
                      <a:endParaRPr lang="zh-TW" altLang="en-US" sz="1600"/>
                    </a:p>
                  </a:txBody>
                  <a:tcPr marL="60198" marR="60198" marT="30098" marB="30098">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FADDCB"/>
                    </a:solidFill>
                  </a:tcPr>
                </a:tc>
                <a:tc>
                  <a:txBody>
                    <a:bodyPr/>
                    <a:lstStyle/>
                    <a:p>
                      <a:pPr lvl="0" rtl="0">
                        <a:buNone/>
                      </a:pPr>
                      <a:r>
                        <a:rPr lang="zh-TW" altLang="en-US" sz="1600">
                          <a:effectLst/>
                          <a:latin typeface="+mn-lt"/>
                        </a:rPr>
                        <a:t>V</a:t>
                      </a:r>
                    </a:p>
                  </a:txBody>
                  <a:tcPr marL="60198" marR="60198" marT="30098" marB="30098">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FADDCB"/>
                    </a:solidFill>
                  </a:tcPr>
                </a:tc>
                <a:tc>
                  <a:txBody>
                    <a:bodyPr/>
                    <a:lstStyle/>
                    <a:p>
                      <a:pPr lvl="0" rtl="0">
                        <a:buNone/>
                      </a:pPr>
                      <a:r>
                        <a:rPr lang="en-US" sz="1600">
                          <a:effectLst/>
                          <a:latin typeface="+mn-lt"/>
                        </a:rPr>
                        <a:t>V</a:t>
                      </a:r>
                    </a:p>
                  </a:txBody>
                  <a:tcPr marL="60198" marR="60198" marT="30098" marB="30098">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FADDCB"/>
                    </a:solidFill>
                  </a:tcPr>
                </a:tc>
                <a:tc>
                  <a:txBody>
                    <a:bodyPr/>
                    <a:lstStyle/>
                    <a:p>
                      <a:pPr marL="0" lvl="0" indent="0" rtl="0">
                        <a:buNone/>
                      </a:pPr>
                      <a:r>
                        <a:rPr lang="zh-TW" altLang="en-US" sz="1600">
                          <a:effectLst/>
                          <a:latin typeface="+mn-lt"/>
                        </a:rPr>
                        <a:t>V</a:t>
                      </a:r>
                    </a:p>
                  </a:txBody>
                  <a:tcPr marL="60198" marR="60198" marT="30098" marB="30098">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FADDCB"/>
                    </a:solidFill>
                  </a:tcPr>
                </a:tc>
                <a:extLst>
                  <a:ext uri="{0D108BD9-81ED-4DB2-BD59-A6C34878D82A}">
                    <a16:rowId xmlns:a16="http://schemas.microsoft.com/office/drawing/2014/main" val="3423719723"/>
                  </a:ext>
                </a:extLst>
              </a:tr>
              <a:tr h="310233">
                <a:tc>
                  <a:txBody>
                    <a:bodyPr/>
                    <a:lstStyle/>
                    <a:p>
                      <a:pPr lvl="0" algn="l">
                        <a:lnSpc>
                          <a:spcPct val="100000"/>
                        </a:lnSpc>
                        <a:spcBef>
                          <a:spcPts val="0"/>
                        </a:spcBef>
                        <a:spcAft>
                          <a:spcPts val="0"/>
                        </a:spcAft>
                        <a:buNone/>
                      </a:pPr>
                      <a:r>
                        <a:rPr lang="zh-TW" altLang="en-US" sz="1600" b="0" i="0" u="none" strike="noStrike" noProof="0">
                          <a:solidFill>
                            <a:srgbClr val="000000"/>
                          </a:solidFill>
                          <a:effectLst/>
                          <a:latin typeface="Calibri"/>
                        </a:rPr>
                        <a:t>人流計數</a:t>
                      </a:r>
                      <a:endParaRPr lang="zh-TW" altLang="en-US" sz="1600"/>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rt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rt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marL="0" lvl="0" indent="0" rt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1917287399"/>
                  </a:ext>
                </a:extLst>
              </a:tr>
              <a:tr h="310233">
                <a:tc>
                  <a:txBody>
                    <a:bodyPr/>
                    <a:lstStyle/>
                    <a:p>
                      <a:pPr lvl="0">
                        <a:buNone/>
                      </a:pPr>
                      <a:r>
                        <a:rPr lang="zh-TW" sz="1600" b="0" i="0" u="none" strike="noStrike" noProof="0">
                          <a:solidFill>
                            <a:srgbClr val="000000"/>
                          </a:solidFill>
                          <a:effectLst/>
                          <a:latin typeface="Calibri"/>
                        </a:rPr>
                        <a:t>自行車計數</a:t>
                      </a:r>
                      <a:endParaRPr lang="zh-TW" sz="1600"/>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ADDCB"/>
                    </a:solidFill>
                  </a:tcPr>
                </a:tc>
                <a:tc>
                  <a:txBody>
                    <a:bodyPr/>
                    <a:lstStyle/>
                    <a:p>
                      <a:pPr lvl="0" rt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ADDCB"/>
                    </a:solidFill>
                  </a:tcPr>
                </a:tc>
                <a:tc>
                  <a:txBody>
                    <a:bodyPr/>
                    <a:lstStyle/>
                    <a:p>
                      <a:pPr lvl="0" rtl="0">
                        <a:buNone/>
                      </a:pPr>
                      <a:r>
                        <a:rPr 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ADDCB"/>
                    </a:solidFill>
                  </a:tcPr>
                </a:tc>
                <a:tc>
                  <a:txBody>
                    <a:bodyPr/>
                    <a:lstStyle/>
                    <a:p>
                      <a:pPr lvl="0" rt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ADDCB"/>
                    </a:solidFill>
                  </a:tcPr>
                </a:tc>
                <a:extLst>
                  <a:ext uri="{0D108BD9-81ED-4DB2-BD59-A6C34878D82A}">
                    <a16:rowId xmlns:a16="http://schemas.microsoft.com/office/drawing/2014/main" val="3428032242"/>
                  </a:ext>
                </a:extLst>
              </a:tr>
              <a:tr h="310233">
                <a:tc>
                  <a:txBody>
                    <a:bodyPr/>
                    <a:lstStyle/>
                    <a:p>
                      <a:pPr lvl="0">
                        <a:buNone/>
                      </a:pPr>
                      <a:r>
                        <a:rPr lang="zh-TW" altLang="en-US" sz="1600" b="0" i="0" u="none" strike="noStrike" noProof="0">
                          <a:solidFill>
                            <a:srgbClr val="000000"/>
                          </a:solidFill>
                          <a:effectLst/>
                          <a:latin typeface="Calibri"/>
                        </a:rPr>
                        <a:t>車輛佇列</a:t>
                      </a:r>
                      <a:endParaRPr lang="zh-TW" sz="1600"/>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326141425"/>
                  </a:ext>
                </a:extLst>
              </a:tr>
              <a:tr h="310233">
                <a:tc>
                  <a:txBody>
                    <a:bodyPr/>
                    <a:lstStyle/>
                    <a:p>
                      <a:pPr lvl="0">
                        <a:buNone/>
                      </a:pPr>
                      <a:r>
                        <a:rPr lang="zh-TW" altLang="en-US" sz="1600" b="0" i="0" u="none" strike="noStrike" noProof="0">
                          <a:solidFill>
                            <a:srgbClr val="000000"/>
                          </a:solidFill>
                          <a:effectLst/>
                          <a:latin typeface="Calibri"/>
                        </a:rPr>
                        <a:t>車輛移動方向計數</a:t>
                      </a:r>
                      <a:endParaRPr lang="zh-TW" sz="1600"/>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en-US" altLang="zh-TW" sz="1600">
                          <a:effectLst/>
                          <a:latin typeface="+mn-lt"/>
                        </a:rPr>
                        <a:t>V</a:t>
                      </a:r>
                      <a:endParaRPr lang="zh-TW" alt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3196509425"/>
                  </a:ext>
                </a:extLst>
              </a:tr>
              <a:tr h="310233">
                <a:tc>
                  <a:txBody>
                    <a:bodyPr/>
                    <a:lstStyle/>
                    <a:p>
                      <a:pPr lvl="0">
                        <a:buNone/>
                      </a:pPr>
                      <a:r>
                        <a:rPr lang="zh-TW" sz="1600" b="0" i="0" u="none" strike="noStrike" noProof="0">
                          <a:solidFill>
                            <a:srgbClr val="000000"/>
                          </a:solidFill>
                          <a:effectLst/>
                          <a:latin typeface="Calibri"/>
                        </a:rPr>
                        <a:t>區域內人車數量</a:t>
                      </a:r>
                      <a:endParaRPr lang="zh-TW" sz="1600"/>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en-US" altLang="zh-TW" sz="1600">
                          <a:effectLst/>
                          <a:latin typeface="+mn-lt"/>
                        </a:rPr>
                        <a:t>V</a:t>
                      </a:r>
                      <a:endParaRPr lang="zh-TW" alt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774131682"/>
                  </a:ext>
                </a:extLst>
              </a:tr>
              <a:tr h="310233">
                <a:tc>
                  <a:txBody>
                    <a:bodyPr/>
                    <a:lstStyle/>
                    <a:p>
                      <a:pPr lvl="0">
                        <a:buNone/>
                      </a:pPr>
                      <a:r>
                        <a:rPr lang="zh-TW" altLang="en-US" sz="1600" b="0" i="0" u="none" strike="noStrike" noProof="0">
                          <a:solidFill>
                            <a:srgbClr val="000000"/>
                          </a:solidFill>
                          <a:effectLst/>
                          <a:latin typeface="Calibri"/>
                        </a:rPr>
                        <a:t>多路口車輛軌跡資訊</a:t>
                      </a:r>
                      <a:endParaRPr lang="zh-TW" sz="1600"/>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zh-TW" alt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1919707299"/>
                  </a:ext>
                </a:extLst>
              </a:tr>
              <a:tr h="310233">
                <a:tc>
                  <a:txBody>
                    <a:bodyPr/>
                    <a:lstStyle/>
                    <a:p>
                      <a:pPr lvl="0">
                        <a:buNone/>
                      </a:pPr>
                      <a:r>
                        <a:rPr lang="en-US" altLang="zh-TW" sz="1600" b="0" i="0" u="none" strike="noStrike" noProof="0">
                          <a:solidFill>
                            <a:srgbClr val="000000"/>
                          </a:solidFill>
                          <a:effectLst/>
                          <a:latin typeface="Calibri"/>
                        </a:rPr>
                        <a:t>U Turn</a:t>
                      </a:r>
                      <a:endParaRPr lang="zh-TW" sz="1600"/>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zh-TW" alt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3439071525"/>
                  </a:ext>
                </a:extLst>
              </a:tr>
              <a:tr h="310233">
                <a:tc>
                  <a:txBody>
                    <a:bodyPr/>
                    <a:lstStyle/>
                    <a:p>
                      <a:pPr lvl="0">
                        <a:buNone/>
                      </a:pPr>
                      <a:r>
                        <a:rPr lang="zh-TW" sz="1600" b="0" i="0" u="none" strike="noStrike" noProof="0">
                          <a:solidFill>
                            <a:srgbClr val="000000"/>
                          </a:solidFill>
                          <a:effectLst/>
                          <a:latin typeface="Calibri"/>
                        </a:rPr>
                        <a:t>電子圍籬</a:t>
                      </a:r>
                      <a:endParaRPr lang="zh-TW" sz="1600"/>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rt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rtl="0">
                        <a:buNone/>
                      </a:pPr>
                      <a:r>
                        <a:rPr 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tc>
                  <a:txBody>
                    <a:bodyPr/>
                    <a:lstStyle/>
                    <a:p>
                      <a:pPr lvl="0" rt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3460642402"/>
                  </a:ext>
                </a:extLst>
              </a:tr>
              <a:tr h="310233">
                <a:tc>
                  <a:txBody>
                    <a:bodyPr/>
                    <a:lstStyle/>
                    <a:p>
                      <a:pPr lvl="0">
                        <a:buNone/>
                      </a:pPr>
                      <a:r>
                        <a:rPr lang="zh-TW" altLang="en-US" sz="1600" b="0" i="0" u="none" strike="noStrike" noProof="0">
                          <a:solidFill>
                            <a:srgbClr val="000000"/>
                          </a:solidFill>
                          <a:effectLst/>
                          <a:latin typeface="Calibri"/>
                        </a:rPr>
                        <a:t>區域車輛停留時間</a:t>
                      </a:r>
                      <a:endParaRPr lang="zh-TW" sz="1600"/>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endParaRPr 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extLst>
                  <a:ext uri="{0D108BD9-81ED-4DB2-BD59-A6C34878D82A}">
                    <a16:rowId xmlns:a16="http://schemas.microsoft.com/office/drawing/2014/main" val="3865693070"/>
                  </a:ext>
                </a:extLst>
              </a:tr>
              <a:tr h="310233">
                <a:tc>
                  <a:txBody>
                    <a:bodyPr/>
                    <a:lstStyle/>
                    <a:p>
                      <a:pPr lvl="0">
                        <a:buNone/>
                      </a:pPr>
                      <a:r>
                        <a:rPr lang="zh-TW" altLang="en-US" sz="1600" b="0" i="0" u="none" strike="noStrike" noProof="0">
                          <a:solidFill>
                            <a:srgbClr val="000000"/>
                          </a:solidFill>
                          <a:effectLst/>
                          <a:latin typeface="Calibri"/>
                        </a:rPr>
                        <a:t>車牌辨識</a:t>
                      </a:r>
                      <a:endParaRPr lang="zh-TW" sz="1600"/>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en-US" altLang="zh-TW" sz="1600">
                          <a:effectLst/>
                          <a:latin typeface="+mn-lt"/>
                        </a:rPr>
                        <a:t>V</a:t>
                      </a: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306259547"/>
                  </a:ext>
                </a:extLst>
              </a:tr>
              <a:tr h="310233">
                <a:tc>
                  <a:txBody>
                    <a:bodyPr/>
                    <a:lstStyle/>
                    <a:p>
                      <a:pPr lvl="0">
                        <a:buNone/>
                      </a:pPr>
                      <a:r>
                        <a:rPr lang="zh-TW" altLang="en-US" sz="1600" b="0" i="0" u="none" strike="noStrike" noProof="0">
                          <a:solidFill>
                            <a:srgbClr val="000000"/>
                          </a:solidFill>
                          <a:effectLst/>
                          <a:latin typeface="Calibri"/>
                        </a:rPr>
                        <a:t>逆向行駛</a:t>
                      </a:r>
                      <a:endParaRPr lang="zh-TW" altLang="en-US" sz="1600"/>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r>
                        <a:rPr 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r>
                        <a:rPr lang="en-US" altLang="zh-TW" sz="1600">
                          <a:effectLst/>
                          <a:latin typeface="+mn-lt"/>
                        </a:rPr>
                        <a:t>V</a:t>
                      </a:r>
                      <a:endParaRPr lang="zh-TW" alt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extLst>
                  <a:ext uri="{0D108BD9-81ED-4DB2-BD59-A6C34878D82A}">
                    <a16:rowId xmlns:a16="http://schemas.microsoft.com/office/drawing/2014/main" val="1731882426"/>
                  </a:ext>
                </a:extLst>
              </a:tr>
              <a:tr h="310233">
                <a:tc>
                  <a:txBody>
                    <a:bodyPr/>
                    <a:lstStyle/>
                    <a:p>
                      <a:pPr lvl="0">
                        <a:buNone/>
                      </a:pPr>
                      <a:r>
                        <a:rPr lang="zh-TW" altLang="en-US" sz="1600" b="0" i="0" u="none" strike="noStrike" noProof="0">
                          <a:solidFill>
                            <a:srgbClr val="000000"/>
                          </a:solidFill>
                          <a:effectLst/>
                          <a:latin typeface="Calibri"/>
                        </a:rPr>
                        <a:t>未禮讓行人</a:t>
                      </a:r>
                      <a:endParaRPr lang="zh-TW" altLang="en-US" sz="1600"/>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845656685"/>
                  </a:ext>
                </a:extLst>
              </a:tr>
              <a:tr h="310233">
                <a:tc>
                  <a:txBody>
                    <a:bodyPr/>
                    <a:lstStyle/>
                    <a:p>
                      <a:pPr lvl="0">
                        <a:buNone/>
                      </a:pPr>
                      <a:r>
                        <a:rPr lang="zh-TW" altLang="en-US" sz="1600" b="0" i="0" u="none" strike="noStrike" noProof="0">
                          <a:solidFill>
                            <a:srgbClr val="000000"/>
                          </a:solidFill>
                          <a:effectLst/>
                          <a:latin typeface="Calibri"/>
                        </a:rPr>
                        <a:t>隨意變換車道</a:t>
                      </a:r>
                      <a:endParaRPr lang="zh-TW" altLang="en-US" sz="1600"/>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3789073827"/>
                  </a:ext>
                </a:extLst>
              </a:tr>
              <a:tr h="310233">
                <a:tc>
                  <a:txBody>
                    <a:bodyPr/>
                    <a:lstStyle/>
                    <a:p>
                      <a:pPr lvl="0">
                        <a:buNone/>
                      </a:pPr>
                      <a:r>
                        <a:rPr lang="zh-TW" altLang="en-US" sz="1600" b="0" i="0" u="none" strike="noStrike" noProof="0">
                          <a:solidFill>
                            <a:srgbClr val="000000"/>
                          </a:solidFill>
                          <a:effectLst/>
                          <a:latin typeface="Calibri"/>
                        </a:rPr>
                        <a:t>未依標線行駛</a:t>
                      </a:r>
                      <a:endParaRPr lang="zh-TW" altLang="en-US" sz="1600"/>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2153618387"/>
                  </a:ext>
                </a:extLst>
              </a:tr>
              <a:tr h="310233">
                <a:tc>
                  <a:txBody>
                    <a:bodyPr/>
                    <a:lstStyle/>
                    <a:p>
                      <a:pPr lvl="0">
                        <a:buNone/>
                      </a:pPr>
                      <a:r>
                        <a:rPr lang="zh-TW" altLang="en-US" sz="1600" b="0" i="0" u="none" strike="noStrike" noProof="0">
                          <a:solidFill>
                            <a:srgbClr val="000000"/>
                          </a:solidFill>
                          <a:effectLst/>
                          <a:latin typeface="Calibri"/>
                        </a:rPr>
                        <a:t>行人違規穿越馬路</a:t>
                      </a:r>
                      <a:endParaRPr lang="zh-TW" altLang="en-US" sz="1600"/>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r>
                        <a:rPr 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cap="flat" cmpd="sng" algn="ctr">
                      <a:solidFill>
                        <a:srgbClr val="FFFFFF"/>
                      </a:solidFill>
                      <a:prstDash val="solid"/>
                      <a:round/>
                      <a:headEnd type="none" w="med" len="med"/>
                      <a:tailEnd type="none" w="med" len="med"/>
                    </a:lnB>
                    <a:solidFill>
                      <a:srgbClr val="FDEFE7"/>
                    </a:solidFill>
                  </a:tcPr>
                </a:tc>
                <a:extLst>
                  <a:ext uri="{0D108BD9-81ED-4DB2-BD59-A6C34878D82A}">
                    <a16:rowId xmlns:a16="http://schemas.microsoft.com/office/drawing/2014/main" val="2428978523"/>
                  </a:ext>
                </a:extLst>
              </a:tr>
              <a:tr h="326561">
                <a:tc>
                  <a:txBody>
                    <a:bodyPr/>
                    <a:lstStyle/>
                    <a:p>
                      <a:pPr lvl="0">
                        <a:buNone/>
                      </a:pPr>
                      <a:r>
                        <a:rPr lang="zh-TW" sz="1600" b="0" i="0" u="none" strike="noStrike" noProof="0">
                          <a:solidFill>
                            <a:srgbClr val="000000"/>
                          </a:solidFill>
                          <a:effectLst/>
                          <a:latin typeface="Calibri"/>
                        </a:rPr>
                        <a:t>闖紅燈</a:t>
                      </a:r>
                      <a:endParaRPr lang="zh-TW" sz="1600"/>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933633031"/>
                  </a:ext>
                </a:extLst>
              </a:tr>
              <a:tr h="326561">
                <a:tc>
                  <a:txBody>
                    <a:bodyPr/>
                    <a:lstStyle/>
                    <a:p>
                      <a:pPr lvl="0">
                        <a:buNone/>
                      </a:pPr>
                      <a:r>
                        <a:rPr lang="zh-TW" sz="1600" b="0" i="0" u="none" strike="noStrike" noProof="0">
                          <a:solidFill>
                            <a:srgbClr val="000000"/>
                          </a:solidFill>
                          <a:effectLst/>
                          <a:latin typeface="Calibri"/>
                        </a:rPr>
                        <a:t>人行道來車警示</a:t>
                      </a:r>
                      <a:endParaRPr lang="zh-TW" sz="1600"/>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595693665"/>
                  </a:ext>
                </a:extLst>
              </a:tr>
              <a:tr h="326561">
                <a:tc>
                  <a:txBody>
                    <a:bodyPr/>
                    <a:lstStyle/>
                    <a:p>
                      <a:pPr lvl="0">
                        <a:buNone/>
                      </a:pPr>
                      <a:r>
                        <a:rPr lang="zh-TW" sz="1600" b="0" i="0" u="none" strike="noStrike" noProof="0">
                          <a:solidFill>
                            <a:srgbClr val="000000"/>
                          </a:solidFill>
                          <a:effectLst/>
                          <a:latin typeface="Calibri"/>
                        </a:rPr>
                        <a:t>紅綠燈燈號</a:t>
                      </a:r>
                      <a:endParaRPr lang="zh-TW" sz="1600"/>
                    </a:p>
                  </a:txBody>
                  <a:tcPr marL="60198" marR="60198" marT="30098" marB="30098">
                    <a:lnL w="9524">
                      <a:solidFill>
                        <a:srgbClr val="FFFFFF"/>
                      </a:solidFill>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r>
                        <a:rPr lang="zh-TW" altLang="en-US" sz="1600">
                          <a:effectLst/>
                          <a:latin typeface="+mn-lt"/>
                        </a:rPr>
                        <a:t>V</a:t>
                      </a: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endParaRPr 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cap="flat" cmpd="sng" algn="ctr">
                      <a:solidFill>
                        <a:srgbClr val="FFFFFF"/>
                      </a:solidFill>
                      <a:prstDash val="solid"/>
                      <a:round/>
                      <a:headEnd type="none" w="med" len="med"/>
                      <a:tailEnd type="none" w="med" len="med"/>
                    </a:lnL>
                    <a:lnR w="9524">
                      <a:solidFill>
                        <a:srgbClr val="FFFFFF"/>
                      </a:solidFill>
                    </a:lnR>
                    <a:lnT w="9524" cap="flat" cmpd="sng" algn="ctr">
                      <a:solidFill>
                        <a:srgbClr val="FFFFFF"/>
                      </a:solidFill>
                      <a:prstDash val="solid"/>
                      <a:round/>
                      <a:headEnd type="none" w="med" len="med"/>
                      <a:tailEnd type="none" w="med" len="med"/>
                    </a:lnT>
                    <a:lnB w="9524">
                      <a:solidFill>
                        <a:srgbClr val="FFFFFF"/>
                      </a:solidFill>
                    </a:lnB>
                    <a:solidFill>
                      <a:srgbClr val="FDEFE7"/>
                    </a:solidFill>
                  </a:tcPr>
                </a:tc>
                <a:extLst>
                  <a:ext uri="{0D108BD9-81ED-4DB2-BD59-A6C34878D82A}">
                    <a16:rowId xmlns:a16="http://schemas.microsoft.com/office/drawing/2014/main" val="2634061258"/>
                  </a:ext>
                </a:extLst>
              </a:tr>
              <a:tr h="326561">
                <a:tc>
                  <a:txBody>
                    <a:bodyPr/>
                    <a:lstStyle/>
                    <a:p>
                      <a:pPr lvl="0">
                        <a:buNone/>
                      </a:pPr>
                      <a:r>
                        <a:rPr lang="zh-TW" sz="1600" b="0" i="0" u="none" strike="noStrike" noProof="0">
                          <a:solidFill>
                            <a:srgbClr val="000000"/>
                          </a:solidFill>
                          <a:effectLst/>
                          <a:latin typeface="Calibri"/>
                        </a:rPr>
                        <a:t>車道標線辨識</a:t>
                      </a:r>
                      <a:endParaRPr lang="zh-TW" sz="1600"/>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1572989035"/>
                  </a:ext>
                </a:extLst>
              </a:tr>
              <a:tr h="326561">
                <a:tc>
                  <a:txBody>
                    <a:bodyPr/>
                    <a:lstStyle/>
                    <a:p>
                      <a:pPr lvl="0">
                        <a:buNone/>
                      </a:pPr>
                      <a:r>
                        <a:rPr lang="zh-TW" sz="1600" b="0" i="0" u="none" strike="noStrike" noProof="0">
                          <a:solidFill>
                            <a:srgbClr val="000000"/>
                          </a:solidFill>
                          <a:effectLst/>
                          <a:latin typeface="Calibri"/>
                        </a:rPr>
                        <a:t>視線能見度</a:t>
                      </a:r>
                      <a:endParaRPr lang="zh-TW" sz="1600"/>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r>
                        <a:rPr lang="zh-TW" altLang="en-US" sz="1600">
                          <a:effectLst/>
                          <a:latin typeface="+mn-lt"/>
                        </a:rPr>
                        <a:t>V</a:t>
                      </a: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tc>
                  <a:txBody>
                    <a:bodyPr/>
                    <a:lstStyle/>
                    <a:p>
                      <a:pPr lvl="0">
                        <a:buNone/>
                      </a:pPr>
                      <a:endParaRPr lang="zh-TW" altLang="en-US" sz="1600">
                        <a:effectLst/>
                        <a:latin typeface="+mn-lt"/>
                      </a:endParaRPr>
                    </a:p>
                  </a:txBody>
                  <a:tcPr marL="60198" marR="60198" marT="30098" marB="30098">
                    <a:lnL w="9524">
                      <a:solidFill>
                        <a:srgbClr val="FFFFFF"/>
                      </a:solidFill>
                    </a:lnL>
                    <a:lnR w="9524">
                      <a:solidFill>
                        <a:srgbClr val="FFFFFF"/>
                      </a:solidFill>
                    </a:lnR>
                    <a:lnT w="9524">
                      <a:solidFill>
                        <a:srgbClr val="FFFFFF"/>
                      </a:solidFill>
                    </a:lnT>
                    <a:lnB w="9524">
                      <a:solidFill>
                        <a:srgbClr val="FFFFFF"/>
                      </a:solidFill>
                    </a:lnB>
                    <a:solidFill>
                      <a:srgbClr val="FDEFE7"/>
                    </a:solidFill>
                  </a:tcPr>
                </a:tc>
                <a:extLst>
                  <a:ext uri="{0D108BD9-81ED-4DB2-BD59-A6C34878D82A}">
                    <a16:rowId xmlns:a16="http://schemas.microsoft.com/office/drawing/2014/main" val="222744115"/>
                  </a:ext>
                </a:extLst>
              </a:tr>
            </a:tbl>
          </a:graphicData>
        </a:graphic>
      </p:graphicFrame>
      <p:graphicFrame>
        <p:nvGraphicFramePr>
          <p:cNvPr id="16" name="表格 15">
            <a:extLst>
              <a:ext uri="{FF2B5EF4-FFF2-40B4-BE49-F238E27FC236}">
                <a16:creationId xmlns:a16="http://schemas.microsoft.com/office/drawing/2014/main" id="{90B5BB4B-8C05-4A95-1786-D39F60334BF3}"/>
              </a:ext>
            </a:extLst>
          </p:cNvPr>
          <p:cNvGraphicFramePr>
            <a:graphicFrameLocks noGrp="1"/>
          </p:cNvGraphicFramePr>
          <p:nvPr/>
        </p:nvGraphicFramePr>
        <p:xfrm>
          <a:off x="596901" y="5676053"/>
          <a:ext cx="5346834" cy="1031976"/>
        </p:xfrm>
        <a:graphic>
          <a:graphicData uri="http://schemas.openxmlformats.org/drawingml/2006/table">
            <a:tbl>
              <a:tblPr bandRow="1">
                <a:tableStyleId>{7DF18680-E054-41AD-8BC1-D1AEF772440D}</a:tableStyleId>
              </a:tblPr>
              <a:tblGrid>
                <a:gridCol w="698499">
                  <a:extLst>
                    <a:ext uri="{9D8B030D-6E8A-4147-A177-3AD203B41FA5}">
                      <a16:colId xmlns:a16="http://schemas.microsoft.com/office/drawing/2014/main" val="99294887"/>
                    </a:ext>
                  </a:extLst>
                </a:gridCol>
                <a:gridCol w="1549445">
                  <a:extLst>
                    <a:ext uri="{9D8B030D-6E8A-4147-A177-3AD203B41FA5}">
                      <a16:colId xmlns:a16="http://schemas.microsoft.com/office/drawing/2014/main" val="428315566"/>
                    </a:ext>
                  </a:extLst>
                </a:gridCol>
                <a:gridCol w="1549445">
                  <a:extLst>
                    <a:ext uri="{9D8B030D-6E8A-4147-A177-3AD203B41FA5}">
                      <a16:colId xmlns:a16="http://schemas.microsoft.com/office/drawing/2014/main" val="2265214569"/>
                    </a:ext>
                  </a:extLst>
                </a:gridCol>
                <a:gridCol w="1549445">
                  <a:extLst>
                    <a:ext uri="{9D8B030D-6E8A-4147-A177-3AD203B41FA5}">
                      <a16:colId xmlns:a16="http://schemas.microsoft.com/office/drawing/2014/main" val="3227478855"/>
                    </a:ext>
                  </a:extLst>
                </a:gridCol>
              </a:tblGrid>
              <a:tr h="515988">
                <a:tc>
                  <a:txBody>
                    <a:bodyPr/>
                    <a:lstStyle/>
                    <a:p>
                      <a:pPr algn="ctr"/>
                      <a:endParaRPr lang="zh-TW" altLang="en-US" sz="1800" b="0">
                        <a:solidFill>
                          <a:schemeClr val="tx1"/>
                        </a:solidFill>
                      </a:endParaRPr>
                    </a:p>
                  </a:txBody>
                  <a:tcPr anchor="ctr"/>
                </a:tc>
                <a:tc>
                  <a:txBody>
                    <a:bodyPr/>
                    <a:lstStyle/>
                    <a:p>
                      <a:pPr algn="ctr"/>
                      <a:r>
                        <a:rPr lang="en-US" altLang="zh-TW" sz="1800">
                          <a:solidFill>
                            <a:schemeClr val="tx1"/>
                          </a:solidFill>
                        </a:rPr>
                        <a:t>DFS</a:t>
                      </a:r>
                      <a:endParaRPr lang="zh-TW" altLang="en-US" sz="1800">
                        <a:solidFill>
                          <a:schemeClr val="tx1"/>
                        </a:solidFill>
                      </a:endParaRPr>
                    </a:p>
                  </a:txBody>
                  <a:tcPr anchor="ctr"/>
                </a:tc>
                <a:tc>
                  <a:txBody>
                    <a:bodyPr/>
                    <a:lstStyle/>
                    <a:p>
                      <a:pPr algn="ctr"/>
                      <a:r>
                        <a:rPr lang="zh-TW" altLang="en-US" sz="1800">
                          <a:solidFill>
                            <a:schemeClr val="tx1"/>
                          </a:solidFill>
                        </a:rPr>
                        <a:t>工研院</a:t>
                      </a:r>
                    </a:p>
                  </a:txBody>
                  <a:tcPr anchor="ctr"/>
                </a:tc>
                <a:tc>
                  <a:txBody>
                    <a:bodyPr/>
                    <a:lstStyle/>
                    <a:p>
                      <a:pPr algn="ctr"/>
                      <a:r>
                        <a:rPr lang="en-US" altLang="zh-TW" sz="1800">
                          <a:solidFill>
                            <a:schemeClr val="tx1"/>
                          </a:solidFill>
                        </a:rPr>
                        <a:t>Nvidia</a:t>
                      </a:r>
                      <a:r>
                        <a:rPr lang="zh-TW" altLang="en-US" sz="1800">
                          <a:solidFill>
                            <a:schemeClr val="tx1"/>
                          </a:solidFill>
                        </a:rPr>
                        <a:t> </a:t>
                      </a:r>
                      <a:r>
                        <a:rPr lang="en-US" altLang="zh-TW" sz="1800">
                          <a:solidFill>
                            <a:schemeClr val="tx1"/>
                          </a:solidFill>
                        </a:rPr>
                        <a:t>(</a:t>
                      </a:r>
                      <a:r>
                        <a:rPr lang="zh-TW" altLang="en-US" sz="1800">
                          <a:solidFill>
                            <a:schemeClr val="tx1"/>
                          </a:solidFill>
                        </a:rPr>
                        <a:t>自研</a:t>
                      </a:r>
                      <a:r>
                        <a:rPr lang="en-US" altLang="zh-TW" sz="1800">
                          <a:solidFill>
                            <a:schemeClr val="tx1"/>
                          </a:solidFill>
                        </a:rPr>
                        <a:t>)</a:t>
                      </a:r>
                      <a:endParaRPr lang="zh-TW" altLang="en-US" sz="1800">
                        <a:solidFill>
                          <a:schemeClr val="tx1"/>
                        </a:solidFill>
                      </a:endParaRPr>
                    </a:p>
                  </a:txBody>
                  <a:tcPr anchor="ctr"/>
                </a:tc>
                <a:extLst>
                  <a:ext uri="{0D108BD9-81ED-4DB2-BD59-A6C34878D82A}">
                    <a16:rowId xmlns:a16="http://schemas.microsoft.com/office/drawing/2014/main" val="394495104"/>
                  </a:ext>
                </a:extLst>
              </a:tr>
              <a:tr h="515988">
                <a:tc>
                  <a:txBody>
                    <a:bodyPr/>
                    <a:lstStyle/>
                    <a:p>
                      <a:pPr algn="ctr"/>
                      <a:r>
                        <a:rPr lang="zh-TW" altLang="en-US" sz="1800">
                          <a:solidFill>
                            <a:schemeClr val="tx1"/>
                          </a:solidFill>
                        </a:rPr>
                        <a:t>費</a:t>
                      </a:r>
                      <a:r>
                        <a:rPr lang="zh-TW" altLang="en-US" sz="1800" b="0">
                          <a:solidFill>
                            <a:schemeClr val="tx1"/>
                          </a:solidFill>
                        </a:rPr>
                        <a:t>用</a:t>
                      </a:r>
                    </a:p>
                  </a:txBody>
                  <a:tcPr anchor="ctr"/>
                </a:tc>
                <a:tc>
                  <a:txBody>
                    <a:bodyPr/>
                    <a:lstStyle/>
                    <a:p>
                      <a:pPr algn="ctr"/>
                      <a:r>
                        <a:rPr lang="en-US" altLang="zh-TW" sz="1800">
                          <a:solidFill>
                            <a:schemeClr val="tx1"/>
                          </a:solidFill>
                        </a:rPr>
                        <a:t>$15000</a:t>
                      </a:r>
                      <a:endParaRPr lang="zh-TW" altLang="en-US" sz="1800">
                        <a:solidFill>
                          <a:schemeClr val="tx1"/>
                        </a:solidFill>
                      </a:endParaRPr>
                    </a:p>
                  </a:txBody>
                  <a:tcPr anchor="ctr"/>
                </a:tc>
                <a:tc>
                  <a:txBody>
                    <a:bodyPr/>
                    <a:lstStyle/>
                    <a:p>
                      <a:pPr algn="ctr"/>
                      <a:r>
                        <a:rPr lang="en-US" altLang="zh-TW" sz="1800">
                          <a:solidFill>
                            <a:schemeClr val="tx1"/>
                          </a:solidFill>
                        </a:rPr>
                        <a:t>$5000</a:t>
                      </a:r>
                      <a:endParaRPr lang="zh-TW" altLang="en-US" sz="1800">
                        <a:solidFill>
                          <a:schemeClr val="tx1"/>
                        </a:solidFill>
                      </a:endParaRPr>
                    </a:p>
                  </a:txBody>
                  <a:tcPr anchor="ctr"/>
                </a:tc>
                <a:tc>
                  <a:txBody>
                    <a:bodyPr/>
                    <a:lstStyle/>
                    <a:p>
                      <a:pPr algn="ctr"/>
                      <a:r>
                        <a:rPr lang="en-US" altLang="zh-TW" sz="1800">
                          <a:solidFill>
                            <a:schemeClr val="tx1"/>
                          </a:solidFill>
                        </a:rPr>
                        <a:t>$0</a:t>
                      </a:r>
                      <a:endParaRPr lang="zh-TW" altLang="en-US" sz="1800">
                        <a:solidFill>
                          <a:schemeClr val="tx1"/>
                        </a:solidFill>
                      </a:endParaRPr>
                    </a:p>
                  </a:txBody>
                  <a:tcPr anchor="ctr"/>
                </a:tc>
                <a:extLst>
                  <a:ext uri="{0D108BD9-81ED-4DB2-BD59-A6C34878D82A}">
                    <a16:rowId xmlns:a16="http://schemas.microsoft.com/office/drawing/2014/main" val="3832531607"/>
                  </a:ext>
                </a:extLst>
              </a:tr>
            </a:tbl>
          </a:graphicData>
        </a:graphic>
      </p:graphicFrame>
      <p:sp>
        <p:nvSpPr>
          <p:cNvPr id="4" name="矩形 3">
            <a:extLst>
              <a:ext uri="{FF2B5EF4-FFF2-40B4-BE49-F238E27FC236}">
                <a16:creationId xmlns:a16="http://schemas.microsoft.com/office/drawing/2014/main" id="{D4AF3E89-FF64-75C1-80AB-5A072E954E85}"/>
              </a:ext>
            </a:extLst>
          </p:cNvPr>
          <p:cNvSpPr/>
          <p:nvPr/>
        </p:nvSpPr>
        <p:spPr>
          <a:xfrm>
            <a:off x="6032500" y="292100"/>
            <a:ext cx="4330700" cy="3136900"/>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2AA39AE-9D9A-5471-F346-D02B0844D051}"/>
              </a:ext>
            </a:extLst>
          </p:cNvPr>
          <p:cNvSpPr txBox="1"/>
          <p:nvPr/>
        </p:nvSpPr>
        <p:spPr>
          <a:xfrm>
            <a:off x="10874036" y="1358384"/>
            <a:ext cx="1107996" cy="369332"/>
          </a:xfrm>
          <a:prstGeom prst="rect">
            <a:avLst/>
          </a:prstGeom>
          <a:noFill/>
        </p:spPr>
        <p:txBody>
          <a:bodyPr wrap="none" rtlCol="0">
            <a:spAutoFit/>
          </a:bodyPr>
          <a:lstStyle/>
          <a:p>
            <a:r>
              <a:rPr lang="zh-TW" altLang="en-US"/>
              <a:t>交通計數</a:t>
            </a:r>
          </a:p>
        </p:txBody>
      </p:sp>
      <p:sp>
        <p:nvSpPr>
          <p:cNvPr id="8" name="矩形 7">
            <a:extLst>
              <a:ext uri="{FF2B5EF4-FFF2-40B4-BE49-F238E27FC236}">
                <a16:creationId xmlns:a16="http://schemas.microsoft.com/office/drawing/2014/main" id="{12F696CC-2118-DAB5-5AA5-A26D8579D98D}"/>
              </a:ext>
            </a:extLst>
          </p:cNvPr>
          <p:cNvSpPr/>
          <p:nvPr/>
        </p:nvSpPr>
        <p:spPr>
          <a:xfrm>
            <a:off x="6009580" y="2159000"/>
            <a:ext cx="4330700" cy="44069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5B56EE6-7351-6551-90A6-1EEA6C6F4E12}"/>
              </a:ext>
            </a:extLst>
          </p:cNvPr>
          <p:cNvSpPr txBox="1"/>
          <p:nvPr/>
        </p:nvSpPr>
        <p:spPr>
          <a:xfrm>
            <a:off x="10874036" y="3726710"/>
            <a:ext cx="1107996" cy="369332"/>
          </a:xfrm>
          <a:prstGeom prst="rect">
            <a:avLst/>
          </a:prstGeom>
          <a:noFill/>
        </p:spPr>
        <p:txBody>
          <a:bodyPr wrap="none" rtlCol="0">
            <a:spAutoFit/>
          </a:bodyPr>
          <a:lstStyle/>
          <a:p>
            <a:r>
              <a:rPr lang="zh-TW" altLang="en-US"/>
              <a:t>科技執法</a:t>
            </a:r>
          </a:p>
        </p:txBody>
      </p:sp>
      <p:sp>
        <p:nvSpPr>
          <p:cNvPr id="10" name="箭號: 向右 9">
            <a:extLst>
              <a:ext uri="{FF2B5EF4-FFF2-40B4-BE49-F238E27FC236}">
                <a16:creationId xmlns:a16="http://schemas.microsoft.com/office/drawing/2014/main" id="{580F5228-99FC-7C51-81EE-919BF0BCA747}"/>
              </a:ext>
            </a:extLst>
          </p:cNvPr>
          <p:cNvSpPr/>
          <p:nvPr/>
        </p:nvSpPr>
        <p:spPr>
          <a:xfrm>
            <a:off x="10536382" y="1276488"/>
            <a:ext cx="298448" cy="533123"/>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1" name="箭號: 向右 10">
            <a:extLst>
              <a:ext uri="{FF2B5EF4-FFF2-40B4-BE49-F238E27FC236}">
                <a16:creationId xmlns:a16="http://schemas.microsoft.com/office/drawing/2014/main" id="{85BB7FD9-8ACF-2942-86F9-CC96C39D9092}"/>
              </a:ext>
            </a:extLst>
          </p:cNvPr>
          <p:cNvSpPr/>
          <p:nvPr/>
        </p:nvSpPr>
        <p:spPr>
          <a:xfrm>
            <a:off x="10536382" y="3638687"/>
            <a:ext cx="298448" cy="53312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563C3328-FBC5-D731-50E7-5F57CA2C7AD2}"/>
              </a:ext>
            </a:extLst>
          </p:cNvPr>
          <p:cNvSpPr/>
          <p:nvPr/>
        </p:nvSpPr>
        <p:spPr>
          <a:xfrm>
            <a:off x="677601" y="1229389"/>
            <a:ext cx="5236152" cy="1983711"/>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1F6B4E80-5C32-93C3-7CF9-8A929D15789B}"/>
              </a:ext>
            </a:extLst>
          </p:cNvPr>
          <p:cNvSpPr/>
          <p:nvPr/>
        </p:nvSpPr>
        <p:spPr>
          <a:xfrm>
            <a:off x="677599" y="2809875"/>
            <a:ext cx="5236151" cy="281873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16058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A86B3A-AD48-796E-67F4-3C8E3FAB8EB4}"/>
              </a:ext>
            </a:extLst>
          </p:cNvPr>
          <p:cNvSpPr>
            <a:spLocks noGrp="1"/>
          </p:cNvSpPr>
          <p:nvPr>
            <p:ph type="title"/>
          </p:nvPr>
        </p:nvSpPr>
        <p:spPr/>
        <p:txBody>
          <a:bodyPr/>
          <a:lstStyle/>
          <a:p>
            <a:r>
              <a:rPr lang="en-US" altLang="zh-TW"/>
              <a:t>Packages</a:t>
            </a:r>
            <a:endParaRPr lang="zh-TW" altLang="en-US"/>
          </a:p>
        </p:txBody>
      </p:sp>
      <p:sp>
        <p:nvSpPr>
          <p:cNvPr id="3" name="投影片編號版面配置區 2">
            <a:extLst>
              <a:ext uri="{FF2B5EF4-FFF2-40B4-BE49-F238E27FC236}">
                <a16:creationId xmlns:a16="http://schemas.microsoft.com/office/drawing/2014/main" id="{7A59997C-BA2C-0CB5-4F59-A16365562973}"/>
              </a:ext>
            </a:extLst>
          </p:cNvPr>
          <p:cNvSpPr>
            <a:spLocks noGrp="1"/>
          </p:cNvSpPr>
          <p:nvPr>
            <p:ph type="sldNum" sz="quarter" idx="12"/>
          </p:nvPr>
        </p:nvSpPr>
        <p:spPr/>
        <p:txBody>
          <a:bodyPr/>
          <a:lstStyle/>
          <a:p>
            <a:pPr algn="ctr"/>
            <a:fld id="{6E290225-7458-4E5F-AFE5-E142CAAEBF37}" type="slidenum">
              <a:rPr lang="en-US" smtClean="0"/>
              <a:pPr algn="ctr"/>
              <a:t>88</a:t>
            </a:fld>
            <a:endParaRPr lang="en-US"/>
          </a:p>
        </p:txBody>
      </p:sp>
      <p:pic>
        <p:nvPicPr>
          <p:cNvPr id="5" name="圖片 4" descr="一張含有 天空, 戶外, 交通號誌, 發信裝置 的圖片&#10;&#10;自動產生的描述">
            <a:extLst>
              <a:ext uri="{FF2B5EF4-FFF2-40B4-BE49-F238E27FC236}">
                <a16:creationId xmlns:a16="http://schemas.microsoft.com/office/drawing/2014/main" id="{30BACBF4-DC45-7D00-14B6-AABA5613898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15300" y="1772018"/>
            <a:ext cx="3238500" cy="1606313"/>
          </a:xfrm>
          <a:prstGeom prst="rect">
            <a:avLst/>
          </a:prstGeom>
        </p:spPr>
      </p:pic>
      <p:graphicFrame>
        <p:nvGraphicFramePr>
          <p:cNvPr id="7" name="表格 6">
            <a:extLst>
              <a:ext uri="{FF2B5EF4-FFF2-40B4-BE49-F238E27FC236}">
                <a16:creationId xmlns:a16="http://schemas.microsoft.com/office/drawing/2014/main" id="{65412E43-E8CC-55B6-238E-59A9FE4C39FE}"/>
              </a:ext>
            </a:extLst>
          </p:cNvPr>
          <p:cNvGraphicFramePr>
            <a:graphicFrameLocks noGrp="1"/>
          </p:cNvGraphicFramePr>
          <p:nvPr/>
        </p:nvGraphicFramePr>
        <p:xfrm>
          <a:off x="584200" y="3439477"/>
          <a:ext cx="10769600" cy="3027680"/>
        </p:xfrm>
        <a:graphic>
          <a:graphicData uri="http://schemas.openxmlformats.org/drawingml/2006/table">
            <a:tbl>
              <a:tblPr firstRow="1" bandRow="1">
                <a:tableStyleId>{5C22544A-7EE6-4342-B048-85BDC9FD1C3A}</a:tableStyleId>
              </a:tblPr>
              <a:tblGrid>
                <a:gridCol w="977900">
                  <a:extLst>
                    <a:ext uri="{9D8B030D-6E8A-4147-A177-3AD203B41FA5}">
                      <a16:colId xmlns:a16="http://schemas.microsoft.com/office/drawing/2014/main" val="3081114666"/>
                    </a:ext>
                  </a:extLst>
                </a:gridCol>
                <a:gridCol w="3263900">
                  <a:extLst>
                    <a:ext uri="{9D8B030D-6E8A-4147-A177-3AD203B41FA5}">
                      <a16:colId xmlns:a16="http://schemas.microsoft.com/office/drawing/2014/main" val="1000053238"/>
                    </a:ext>
                  </a:extLst>
                </a:gridCol>
                <a:gridCol w="3263900">
                  <a:extLst>
                    <a:ext uri="{9D8B030D-6E8A-4147-A177-3AD203B41FA5}">
                      <a16:colId xmlns:a16="http://schemas.microsoft.com/office/drawing/2014/main" val="4044867858"/>
                    </a:ext>
                  </a:extLst>
                </a:gridCol>
                <a:gridCol w="3263900">
                  <a:extLst>
                    <a:ext uri="{9D8B030D-6E8A-4147-A177-3AD203B41FA5}">
                      <a16:colId xmlns:a16="http://schemas.microsoft.com/office/drawing/2014/main" val="812162910"/>
                    </a:ext>
                  </a:extLst>
                </a:gridCol>
              </a:tblGrid>
              <a:tr h="370840">
                <a:tc>
                  <a:txBody>
                    <a:bodyPr/>
                    <a:lstStyle/>
                    <a:p>
                      <a:r>
                        <a:rPr lang="zh-TW" altLang="en-US" sz="1600"/>
                        <a:t>產品</a:t>
                      </a:r>
                    </a:p>
                  </a:txBody>
                  <a:tcPr/>
                </a:tc>
                <a:tc>
                  <a:txBody>
                    <a:bodyPr/>
                    <a:lstStyle/>
                    <a:p>
                      <a:r>
                        <a:rPr lang="zh-TW" altLang="en-US" sz="1600"/>
                        <a:t>傳統號誌燈箱</a:t>
                      </a:r>
                    </a:p>
                  </a:txBody>
                  <a:tcPr/>
                </a:tc>
                <a:tc>
                  <a:txBody>
                    <a:bodyPr/>
                    <a:lstStyle/>
                    <a:p>
                      <a:r>
                        <a:rPr lang="en-US" altLang="zh-TW" sz="1600"/>
                        <a:t>RW-1000</a:t>
                      </a:r>
                      <a:endParaRPr lang="zh-TW" altLang="en-US" sz="1600"/>
                    </a:p>
                  </a:txBody>
                  <a:tcPr/>
                </a:tc>
                <a:tc>
                  <a:txBody>
                    <a:bodyPr/>
                    <a:lstStyle/>
                    <a:p>
                      <a:r>
                        <a:rPr lang="en-US" altLang="zh-TW" sz="1600"/>
                        <a:t>RW-3000</a:t>
                      </a:r>
                      <a:r>
                        <a:rPr lang="zh-TW" altLang="en-US" sz="1600"/>
                        <a:t>：可選擇內嵌式或外掛式</a:t>
                      </a:r>
                    </a:p>
                  </a:txBody>
                  <a:tcPr/>
                </a:tc>
                <a:extLst>
                  <a:ext uri="{0D108BD9-81ED-4DB2-BD59-A6C34878D82A}">
                    <a16:rowId xmlns:a16="http://schemas.microsoft.com/office/drawing/2014/main" val="3547160948"/>
                  </a:ext>
                </a:extLst>
              </a:tr>
              <a:tr h="370840">
                <a:tc>
                  <a:txBody>
                    <a:bodyPr/>
                    <a:lstStyle/>
                    <a:p>
                      <a:r>
                        <a:rPr lang="zh-TW" altLang="en-US" sz="1600"/>
                        <a:t>售價</a:t>
                      </a:r>
                    </a:p>
                  </a:txBody>
                  <a:tcPr/>
                </a:tc>
                <a:tc>
                  <a:txBody>
                    <a:bodyPr/>
                    <a:lstStyle/>
                    <a:p>
                      <a:r>
                        <a:rPr lang="en-US" altLang="zh-TW" sz="1600"/>
                        <a:t>$140</a:t>
                      </a:r>
                    </a:p>
                    <a:p>
                      <a:r>
                        <a:rPr lang="en-US" altLang="zh-TW" sz="1600"/>
                        <a:t>12</a:t>
                      </a:r>
                      <a:r>
                        <a:rPr lang="zh-TW" altLang="en-US" sz="1600"/>
                        <a:t>吋燈*</a:t>
                      </a:r>
                      <a:r>
                        <a:rPr lang="en-US" altLang="zh-TW" sz="1600"/>
                        <a:t>3</a:t>
                      </a:r>
                      <a:r>
                        <a:rPr lang="zh-TW" altLang="en-US" sz="1600"/>
                        <a:t> </a:t>
                      </a:r>
                      <a:r>
                        <a:rPr lang="en-US" altLang="zh-TW" sz="1600"/>
                        <a:t>($24/</a:t>
                      </a:r>
                      <a:r>
                        <a:rPr lang="zh-TW" altLang="en-US" sz="1600"/>
                        <a:t>顆</a:t>
                      </a:r>
                      <a:r>
                        <a:rPr lang="en-US" altLang="zh-TW" sz="1600"/>
                        <a:t>)</a:t>
                      </a:r>
                      <a:r>
                        <a:rPr lang="zh-TW" altLang="en-US" sz="1600"/>
                        <a:t> </a:t>
                      </a:r>
                      <a:r>
                        <a:rPr lang="en-US" altLang="zh-TW" sz="1600"/>
                        <a:t>+</a:t>
                      </a:r>
                      <a:r>
                        <a:rPr lang="zh-TW" altLang="en-US" sz="1600"/>
                        <a:t> 燈箱 </a:t>
                      </a:r>
                      <a:r>
                        <a:rPr lang="en-US" altLang="zh-TW" sz="1600"/>
                        <a:t>($68)</a:t>
                      </a:r>
                      <a:endParaRPr lang="zh-TW" altLang="en-US" sz="1600"/>
                    </a:p>
                  </a:txBody>
                  <a:tcPr/>
                </a:tc>
                <a:tc>
                  <a:txBody>
                    <a:bodyPr/>
                    <a:lstStyle/>
                    <a:p>
                      <a:r>
                        <a:rPr lang="en-US" altLang="zh-TW" sz="1600"/>
                        <a:t>$140 + $70</a:t>
                      </a:r>
                      <a:endParaRPr lang="zh-TW" altLang="en-US" sz="1600"/>
                    </a:p>
                  </a:txBody>
                  <a:tcPr/>
                </a:tc>
                <a:tc>
                  <a:txBody>
                    <a:bodyPr/>
                    <a:lstStyle/>
                    <a:p>
                      <a:r>
                        <a:rPr lang="zh-TW" altLang="en-US" sz="1600"/>
                        <a:t>單鏡頭：</a:t>
                      </a:r>
                      <a:endParaRPr lang="en-US" altLang="zh-TW" sz="1600"/>
                    </a:p>
                    <a:p>
                      <a:pPr marL="285750" indent="-285750">
                        <a:buFont typeface="Arial" panose="020B0604020202020204" pitchFamily="34" charset="0"/>
                        <a:buChar char="•"/>
                      </a:pPr>
                      <a:r>
                        <a:rPr lang="zh-TW" altLang="en-US" sz="1600"/>
                        <a:t>不含軟體：</a:t>
                      </a:r>
                      <a:r>
                        <a:rPr lang="en-US" altLang="zh-TW" sz="1600"/>
                        <a:t>$140</a:t>
                      </a:r>
                      <a:r>
                        <a:rPr lang="zh-TW" altLang="en-US" sz="1600"/>
                        <a:t> </a:t>
                      </a:r>
                      <a:r>
                        <a:rPr lang="en-US" altLang="zh-TW" sz="1600"/>
                        <a:t>+</a:t>
                      </a:r>
                      <a:r>
                        <a:rPr lang="zh-TW" altLang="en-US" sz="1600"/>
                        <a:t> </a:t>
                      </a:r>
                      <a:r>
                        <a:rPr lang="en-US" altLang="zh-TW" sz="1600"/>
                        <a:t>$2,350</a:t>
                      </a:r>
                      <a:r>
                        <a:rPr lang="zh-TW" altLang="en-US" sz="1600"/>
                        <a:t>；</a:t>
                      </a:r>
                      <a:endParaRPr lang="en-US" altLang="zh-TW" sz="1600"/>
                    </a:p>
                    <a:p>
                      <a:pPr marL="285750" indent="-285750">
                        <a:buFont typeface="Arial" panose="020B0604020202020204" pitchFamily="34" charset="0"/>
                        <a:buChar char="•"/>
                      </a:pPr>
                      <a:r>
                        <a:rPr lang="zh-TW" altLang="en-US" sz="1600"/>
                        <a:t>含軟體：</a:t>
                      </a:r>
                      <a:r>
                        <a:rPr lang="en-US" altLang="zh-TW" sz="1600"/>
                        <a:t>$140</a:t>
                      </a:r>
                      <a:r>
                        <a:rPr lang="zh-TW" altLang="en-US" sz="1600"/>
                        <a:t> </a:t>
                      </a:r>
                      <a:r>
                        <a:rPr lang="en-US" altLang="zh-TW" sz="1600"/>
                        <a:t>+</a:t>
                      </a:r>
                      <a:r>
                        <a:rPr lang="zh-TW" altLang="en-US" sz="1600"/>
                        <a:t> </a:t>
                      </a:r>
                      <a:r>
                        <a:rPr lang="en-US" altLang="zh-TW" sz="1600"/>
                        <a:t>$5,000</a:t>
                      </a:r>
                      <a:endParaRPr lang="zh-TW" altLang="en-US" sz="1600"/>
                    </a:p>
                    <a:p>
                      <a:r>
                        <a:rPr lang="zh-TW" altLang="en-US" sz="1600"/>
                        <a:t>雙鏡頭：</a:t>
                      </a:r>
                      <a:endParaRPr lang="en-US" altLang="zh-TW" sz="1600"/>
                    </a:p>
                    <a:p>
                      <a:pPr marL="285750" indent="-285750">
                        <a:buFont typeface="Arial" panose="020B0604020202020204" pitchFamily="34" charset="0"/>
                        <a:buChar char="•"/>
                      </a:pPr>
                      <a:r>
                        <a:rPr lang="zh-TW" altLang="en-US" sz="1600"/>
                        <a:t>不含軟體：</a:t>
                      </a:r>
                      <a:r>
                        <a:rPr lang="en-US" altLang="zh-TW" sz="1600"/>
                        <a:t>$140</a:t>
                      </a:r>
                      <a:r>
                        <a:rPr lang="zh-TW" altLang="en-US" sz="1600"/>
                        <a:t> </a:t>
                      </a:r>
                      <a:r>
                        <a:rPr lang="en-US" altLang="zh-TW" sz="1600"/>
                        <a:t>+</a:t>
                      </a:r>
                      <a:r>
                        <a:rPr lang="zh-TW" altLang="en-US" sz="1600"/>
                        <a:t> </a:t>
                      </a:r>
                      <a:r>
                        <a:rPr lang="en-US" altLang="zh-TW" sz="1600"/>
                        <a:t>$2,600</a:t>
                      </a:r>
                      <a:r>
                        <a:rPr lang="zh-TW" altLang="en-US" sz="1600"/>
                        <a:t>；</a:t>
                      </a:r>
                      <a:endParaRPr lang="en-US" altLang="zh-TW" sz="1600"/>
                    </a:p>
                    <a:p>
                      <a:pPr marL="285750" indent="-285750">
                        <a:buFont typeface="Arial" panose="020B0604020202020204" pitchFamily="34" charset="0"/>
                        <a:buChar char="•"/>
                      </a:pPr>
                      <a:r>
                        <a:rPr lang="zh-TW" altLang="en-US" sz="1600"/>
                        <a:t>含軟體：</a:t>
                      </a:r>
                      <a:r>
                        <a:rPr lang="en-US" altLang="zh-TW" sz="1600"/>
                        <a:t>$140</a:t>
                      </a:r>
                      <a:r>
                        <a:rPr lang="zh-TW" altLang="en-US" sz="1600"/>
                        <a:t> </a:t>
                      </a:r>
                      <a:r>
                        <a:rPr lang="en-US" altLang="zh-TW" sz="1600"/>
                        <a:t>+</a:t>
                      </a:r>
                      <a:r>
                        <a:rPr lang="zh-TW" altLang="en-US" sz="1600"/>
                        <a:t> </a:t>
                      </a:r>
                      <a:r>
                        <a:rPr lang="en-US" altLang="zh-TW" sz="1600"/>
                        <a:t>$6,000</a:t>
                      </a:r>
                      <a:endParaRPr lang="zh-TW" altLang="en-US" sz="1600"/>
                    </a:p>
                    <a:p>
                      <a:r>
                        <a:rPr lang="zh-TW" altLang="en-US" sz="1600"/>
                        <a:t>三鏡頭：</a:t>
                      </a:r>
                      <a:endParaRPr lang="en-US" altLang="zh-TW" sz="1600"/>
                    </a:p>
                    <a:p>
                      <a:pPr marL="285750" indent="-285750">
                        <a:buFont typeface="Arial" panose="020B0604020202020204" pitchFamily="34" charset="0"/>
                        <a:buChar char="•"/>
                      </a:pPr>
                      <a:r>
                        <a:rPr lang="zh-TW" altLang="en-US" sz="1600"/>
                        <a:t>不含軟體：</a:t>
                      </a:r>
                      <a:r>
                        <a:rPr lang="en-US" altLang="zh-TW" sz="1600"/>
                        <a:t>$140</a:t>
                      </a:r>
                      <a:r>
                        <a:rPr lang="zh-TW" altLang="en-US" sz="1600"/>
                        <a:t> </a:t>
                      </a:r>
                      <a:r>
                        <a:rPr lang="en-US" altLang="zh-TW" sz="1600"/>
                        <a:t>+</a:t>
                      </a:r>
                      <a:r>
                        <a:rPr lang="zh-TW" altLang="en-US" sz="1600"/>
                        <a:t> </a:t>
                      </a:r>
                      <a:r>
                        <a:rPr lang="en-US" altLang="zh-TW" sz="1600"/>
                        <a:t>$2,850</a:t>
                      </a:r>
                      <a:r>
                        <a:rPr lang="zh-TW" altLang="en-US" sz="1600"/>
                        <a:t>；</a:t>
                      </a:r>
                      <a:endParaRPr lang="en-US" altLang="zh-TW" sz="1600"/>
                    </a:p>
                    <a:p>
                      <a:pPr marL="285750" indent="-285750">
                        <a:buFont typeface="Arial" panose="020B0604020202020204" pitchFamily="34" charset="0"/>
                        <a:buChar char="•"/>
                      </a:pPr>
                      <a:r>
                        <a:rPr lang="zh-TW" altLang="en-US" sz="1600"/>
                        <a:t>含軟體：</a:t>
                      </a:r>
                      <a:r>
                        <a:rPr lang="en-US" altLang="zh-TW" sz="1600"/>
                        <a:t>$140</a:t>
                      </a:r>
                      <a:r>
                        <a:rPr lang="zh-TW" altLang="en-US" sz="1600"/>
                        <a:t> </a:t>
                      </a:r>
                      <a:r>
                        <a:rPr lang="en-US" altLang="zh-TW" sz="1600"/>
                        <a:t>+</a:t>
                      </a:r>
                      <a:r>
                        <a:rPr lang="zh-TW" altLang="en-US" sz="1600"/>
                        <a:t> </a:t>
                      </a:r>
                      <a:r>
                        <a:rPr lang="en-US" altLang="zh-TW" sz="1600"/>
                        <a:t>$7,000</a:t>
                      </a:r>
                      <a:endParaRPr lang="zh-TW" altLang="en-US" sz="1600"/>
                    </a:p>
                  </a:txBody>
                  <a:tcPr/>
                </a:tc>
                <a:extLst>
                  <a:ext uri="{0D108BD9-81ED-4DB2-BD59-A6C34878D82A}">
                    <a16:rowId xmlns:a16="http://schemas.microsoft.com/office/drawing/2014/main" val="820575902"/>
                  </a:ext>
                </a:extLst>
              </a:tr>
              <a:tr h="370840">
                <a:tc>
                  <a:txBody>
                    <a:bodyPr/>
                    <a:lstStyle/>
                    <a:p>
                      <a:r>
                        <a:rPr lang="zh-TW" altLang="en-US" sz="1600"/>
                        <a:t>功能</a:t>
                      </a:r>
                    </a:p>
                  </a:txBody>
                  <a:tcPr/>
                </a:tc>
                <a:tc>
                  <a:txBody>
                    <a:bodyPr/>
                    <a:lstStyle/>
                    <a:p>
                      <a:r>
                        <a:rPr lang="zh-TW" altLang="en-US" sz="1600"/>
                        <a:t>無聯網功能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資產管理、號誌燈狀態偵測</a:t>
                      </a:r>
                      <a:endParaRPr lang="en-US" altLang="zh-TW" sz="1600"/>
                    </a:p>
                  </a:txBody>
                  <a:tcPr/>
                </a:tc>
                <a:tc>
                  <a:txBody>
                    <a:bodyPr/>
                    <a:lstStyle/>
                    <a:p>
                      <a:r>
                        <a:rPr lang="zh-TW" altLang="en-US" sz="1600"/>
                        <a:t>流量計算、科技執法、行人安全</a:t>
                      </a:r>
                    </a:p>
                  </a:txBody>
                  <a:tcPr/>
                </a:tc>
                <a:extLst>
                  <a:ext uri="{0D108BD9-81ED-4DB2-BD59-A6C34878D82A}">
                    <a16:rowId xmlns:a16="http://schemas.microsoft.com/office/drawing/2014/main" val="3562836421"/>
                  </a:ext>
                </a:extLst>
              </a:tr>
            </a:tbl>
          </a:graphicData>
        </a:graphic>
      </p:graphicFrame>
      <p:pic>
        <p:nvPicPr>
          <p:cNvPr id="8" name="圖片 7">
            <a:extLst>
              <a:ext uri="{FF2B5EF4-FFF2-40B4-BE49-F238E27FC236}">
                <a16:creationId xmlns:a16="http://schemas.microsoft.com/office/drawing/2014/main" id="{DE14372C-2C7B-CB49-C021-3BAECE02088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51261" y="1075614"/>
            <a:ext cx="1369875" cy="558076"/>
          </a:xfrm>
          <a:prstGeom prst="rect">
            <a:avLst/>
          </a:prstGeom>
        </p:spPr>
      </p:pic>
      <p:pic>
        <p:nvPicPr>
          <p:cNvPr id="9" name="圖片 8">
            <a:extLst>
              <a:ext uri="{FF2B5EF4-FFF2-40B4-BE49-F238E27FC236}">
                <a16:creationId xmlns:a16="http://schemas.microsoft.com/office/drawing/2014/main" id="{CBAB2543-8FA8-7CF4-5ECA-BF2F43ADE9A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15300" y="1075614"/>
            <a:ext cx="1369875" cy="558076"/>
          </a:xfrm>
          <a:prstGeom prst="rect">
            <a:avLst/>
          </a:prstGeom>
        </p:spPr>
      </p:pic>
      <p:pic>
        <p:nvPicPr>
          <p:cNvPr id="10" name="圖片 9">
            <a:extLst>
              <a:ext uri="{FF2B5EF4-FFF2-40B4-BE49-F238E27FC236}">
                <a16:creationId xmlns:a16="http://schemas.microsoft.com/office/drawing/2014/main" id="{FF567716-65AC-ED19-9388-7E6D40F2771E}"/>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74462" y="873322"/>
            <a:ext cx="499526" cy="332412"/>
          </a:xfrm>
          <a:prstGeom prst="rect">
            <a:avLst/>
          </a:prstGeom>
        </p:spPr>
      </p:pic>
      <p:pic>
        <p:nvPicPr>
          <p:cNvPr id="11" name="圖片 10">
            <a:extLst>
              <a:ext uri="{FF2B5EF4-FFF2-40B4-BE49-F238E27FC236}">
                <a16:creationId xmlns:a16="http://schemas.microsoft.com/office/drawing/2014/main" id="{9F79CD20-7895-E81D-7E86-926F0C9D6A21}"/>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74462" y="1168670"/>
            <a:ext cx="499526" cy="332412"/>
          </a:xfrm>
          <a:prstGeom prst="rect">
            <a:avLst/>
          </a:prstGeom>
        </p:spPr>
      </p:pic>
      <p:sp>
        <p:nvSpPr>
          <p:cNvPr id="12" name="加號 11">
            <a:extLst>
              <a:ext uri="{FF2B5EF4-FFF2-40B4-BE49-F238E27FC236}">
                <a16:creationId xmlns:a16="http://schemas.microsoft.com/office/drawing/2014/main" id="{992C3848-4406-8146-1402-684F716222C0}"/>
              </a:ext>
            </a:extLst>
          </p:cNvPr>
          <p:cNvSpPr/>
          <p:nvPr/>
        </p:nvSpPr>
        <p:spPr>
          <a:xfrm>
            <a:off x="9640699" y="897190"/>
            <a:ext cx="316826" cy="31505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8F9595A0-D6FC-9F9B-4B58-AC749C51F51B}"/>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414368" y="1173375"/>
            <a:ext cx="499526" cy="332412"/>
          </a:xfrm>
          <a:prstGeom prst="rect">
            <a:avLst/>
          </a:prstGeom>
        </p:spPr>
      </p:pic>
      <p:sp>
        <p:nvSpPr>
          <p:cNvPr id="14" name="加號 13">
            <a:extLst>
              <a:ext uri="{FF2B5EF4-FFF2-40B4-BE49-F238E27FC236}">
                <a16:creationId xmlns:a16="http://schemas.microsoft.com/office/drawing/2014/main" id="{A7961D44-4F4D-DD9B-F1ED-BF3EC06904DD}"/>
              </a:ext>
            </a:extLst>
          </p:cNvPr>
          <p:cNvSpPr/>
          <p:nvPr/>
        </p:nvSpPr>
        <p:spPr>
          <a:xfrm>
            <a:off x="9640699" y="1180605"/>
            <a:ext cx="316826" cy="31505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BD96ECD8-64F9-EA38-58B2-C3BBBB8AC10B}"/>
              </a:ext>
            </a:extLst>
          </p:cNvPr>
          <p:cNvSpPr txBox="1"/>
          <p:nvPr/>
        </p:nvSpPr>
        <p:spPr>
          <a:xfrm>
            <a:off x="12192000" y="2931432"/>
            <a:ext cx="6096000" cy="646331"/>
          </a:xfrm>
          <a:prstGeom prst="rect">
            <a:avLst/>
          </a:prstGeom>
          <a:noFill/>
        </p:spPr>
        <p:txBody>
          <a:bodyPr wrap="square">
            <a:spAutoFit/>
          </a:bodyPr>
          <a:lstStyle/>
          <a:p>
            <a:r>
              <a:rPr lang="en-US" altLang="zh-TW"/>
              <a:t>12“ </a:t>
            </a:r>
            <a:r>
              <a:rPr lang="zh-TW" altLang="en-US"/>
              <a:t>圓燈佳格</a:t>
            </a:r>
            <a:r>
              <a:rPr lang="en-US" altLang="zh-TW"/>
              <a:t>~23USD (</a:t>
            </a:r>
            <a:r>
              <a:rPr lang="zh-TW" altLang="en-US"/>
              <a:t>低到</a:t>
            </a:r>
            <a:r>
              <a:rPr lang="en-US" altLang="zh-TW"/>
              <a:t>19 </a:t>
            </a:r>
            <a:r>
              <a:rPr lang="zh-TW" altLang="en-US"/>
              <a:t>高到</a:t>
            </a:r>
            <a:r>
              <a:rPr lang="en-US" altLang="zh-TW"/>
              <a:t>40</a:t>
            </a:r>
            <a:r>
              <a:rPr lang="zh-TW" altLang="en-US"/>
              <a:t>都有，量大就會打折</a:t>
            </a:r>
            <a:endParaRPr lang="en-US" altLang="zh-TW"/>
          </a:p>
          <a:p>
            <a:r>
              <a:rPr lang="en-US" altLang="zh-TW"/>
              <a:t>8"</a:t>
            </a:r>
            <a:r>
              <a:rPr lang="zh-TW" altLang="en-US"/>
              <a:t>大概</a:t>
            </a:r>
            <a:r>
              <a:rPr lang="en-US" altLang="zh-TW"/>
              <a:t>20 USD</a:t>
            </a:r>
            <a:endParaRPr lang="zh-TW" altLang="en-US"/>
          </a:p>
        </p:txBody>
      </p:sp>
      <p:sp>
        <p:nvSpPr>
          <p:cNvPr id="21" name="文字方塊 20">
            <a:extLst>
              <a:ext uri="{FF2B5EF4-FFF2-40B4-BE49-F238E27FC236}">
                <a16:creationId xmlns:a16="http://schemas.microsoft.com/office/drawing/2014/main" id="{E9F9151D-B167-8A7C-CAEA-F5BD3CD1E903}"/>
              </a:ext>
            </a:extLst>
          </p:cNvPr>
          <p:cNvSpPr txBox="1"/>
          <p:nvPr/>
        </p:nvSpPr>
        <p:spPr>
          <a:xfrm>
            <a:off x="12192000" y="3581160"/>
            <a:ext cx="9144000" cy="369332"/>
          </a:xfrm>
          <a:prstGeom prst="rect">
            <a:avLst/>
          </a:prstGeom>
          <a:noFill/>
        </p:spPr>
        <p:txBody>
          <a:bodyPr wrap="square">
            <a:spAutoFit/>
          </a:bodyPr>
          <a:lstStyle/>
          <a:p>
            <a:r>
              <a:rPr lang="zh-TW" altLang="en-US"/>
              <a:t>燈箱美國業務有根據市場行情提出目標售價</a:t>
            </a:r>
            <a:r>
              <a:rPr lang="en-US" altLang="zh-TW"/>
              <a:t>USD 68</a:t>
            </a:r>
            <a:endParaRPr lang="zh-TW" altLang="en-US"/>
          </a:p>
        </p:txBody>
      </p:sp>
      <p:sp>
        <p:nvSpPr>
          <p:cNvPr id="4" name="文字方塊 3">
            <a:extLst>
              <a:ext uri="{FF2B5EF4-FFF2-40B4-BE49-F238E27FC236}">
                <a16:creationId xmlns:a16="http://schemas.microsoft.com/office/drawing/2014/main" id="{A4146DA4-83BF-95B0-4145-1840AE001529}"/>
              </a:ext>
            </a:extLst>
          </p:cNvPr>
          <p:cNvSpPr txBox="1"/>
          <p:nvPr/>
        </p:nvSpPr>
        <p:spPr>
          <a:xfrm>
            <a:off x="9477252" y="6467157"/>
            <a:ext cx="1874231" cy="338554"/>
          </a:xfrm>
          <a:prstGeom prst="rect">
            <a:avLst/>
          </a:prstGeom>
          <a:noFill/>
        </p:spPr>
        <p:txBody>
          <a:bodyPr wrap="none" rtlCol="0">
            <a:spAutoFit/>
          </a:bodyPr>
          <a:lstStyle/>
          <a:p>
            <a:r>
              <a:rPr lang="zh-TW" altLang="en-US" sz="1600"/>
              <a:t>*售價包含</a:t>
            </a:r>
            <a:r>
              <a:rPr lang="en-US" altLang="zh-TW" sz="1600"/>
              <a:t>40%</a:t>
            </a:r>
            <a:r>
              <a:rPr lang="zh-TW" altLang="en-US" sz="1600"/>
              <a:t>毛利</a:t>
            </a:r>
          </a:p>
        </p:txBody>
      </p:sp>
      <p:pic>
        <p:nvPicPr>
          <p:cNvPr id="18" name="圖片 17" descr="一張含有 戶外, 天空, 交通號誌, 運輸 的圖片&#10;&#10;自動產生的描述">
            <a:extLst>
              <a:ext uri="{FF2B5EF4-FFF2-40B4-BE49-F238E27FC236}">
                <a16:creationId xmlns:a16="http://schemas.microsoft.com/office/drawing/2014/main" id="{1D93545E-1774-C057-E64F-DA922132DAF0}"/>
              </a:ext>
            </a:extLst>
          </p:cNvPr>
          <p:cNvPicPr>
            <a:picLocks noChangeAspect="1"/>
          </p:cNvPicPr>
          <p:nvPr/>
        </p:nvPicPr>
        <p:blipFill rotWithShape="1">
          <a:blip r:embed="rId5">
            <a:extLst>
              <a:ext uri="{28A0092B-C50C-407E-A947-70E740481C1C}">
                <a14:useLocalDpi xmlns:a14="http://schemas.microsoft.com/office/drawing/2010/main" val="0"/>
              </a:ext>
            </a:extLst>
          </a:blip>
          <a:srcRect t="4318" b="12180"/>
          <a:stretch/>
        </p:blipFill>
        <p:spPr>
          <a:xfrm>
            <a:off x="4851261" y="1772018"/>
            <a:ext cx="3062777" cy="1606313"/>
          </a:xfrm>
          <a:prstGeom prst="rect">
            <a:avLst/>
          </a:prstGeom>
        </p:spPr>
      </p:pic>
      <p:pic>
        <p:nvPicPr>
          <p:cNvPr id="20" name="圖片 19" descr="一張含有 戶外, 天空, 交通號誌, 運輸 的圖片&#10;&#10;自動產生的描述">
            <a:extLst>
              <a:ext uri="{FF2B5EF4-FFF2-40B4-BE49-F238E27FC236}">
                <a16:creationId xmlns:a16="http://schemas.microsoft.com/office/drawing/2014/main" id="{5ABE8996-43A3-73B1-3018-71F90436AB9B}"/>
              </a:ext>
            </a:extLst>
          </p:cNvPr>
          <p:cNvPicPr>
            <a:picLocks noChangeAspect="1"/>
          </p:cNvPicPr>
          <p:nvPr/>
        </p:nvPicPr>
        <p:blipFill rotWithShape="1">
          <a:blip r:embed="rId5">
            <a:extLst>
              <a:ext uri="{28A0092B-C50C-407E-A947-70E740481C1C}">
                <a14:useLocalDpi xmlns:a14="http://schemas.microsoft.com/office/drawing/2010/main" val="0"/>
              </a:ext>
            </a:extLst>
          </a:blip>
          <a:srcRect t="4318" b="12180"/>
          <a:stretch/>
        </p:blipFill>
        <p:spPr>
          <a:xfrm>
            <a:off x="1587222" y="1772018"/>
            <a:ext cx="3062777" cy="1606313"/>
          </a:xfrm>
          <a:prstGeom prst="rect">
            <a:avLst/>
          </a:prstGeom>
        </p:spPr>
      </p:pic>
      <p:pic>
        <p:nvPicPr>
          <p:cNvPr id="22" name="圖片 21">
            <a:extLst>
              <a:ext uri="{FF2B5EF4-FFF2-40B4-BE49-F238E27FC236}">
                <a16:creationId xmlns:a16="http://schemas.microsoft.com/office/drawing/2014/main" id="{109F48CE-86F9-3C37-18EE-7C70678E2B6A}"/>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74462" y="1464019"/>
            <a:ext cx="499526" cy="332412"/>
          </a:xfrm>
          <a:prstGeom prst="rect">
            <a:avLst/>
          </a:prstGeom>
        </p:spPr>
      </p:pic>
      <p:pic>
        <p:nvPicPr>
          <p:cNvPr id="23" name="圖片 22">
            <a:extLst>
              <a:ext uri="{FF2B5EF4-FFF2-40B4-BE49-F238E27FC236}">
                <a16:creationId xmlns:a16="http://schemas.microsoft.com/office/drawing/2014/main" id="{A206F0BB-629F-1899-3EF6-A99B6B382E1F}"/>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414368" y="1464019"/>
            <a:ext cx="499526" cy="332412"/>
          </a:xfrm>
          <a:prstGeom prst="rect">
            <a:avLst/>
          </a:prstGeom>
        </p:spPr>
      </p:pic>
      <p:sp>
        <p:nvSpPr>
          <p:cNvPr id="24" name="加號 23">
            <a:extLst>
              <a:ext uri="{FF2B5EF4-FFF2-40B4-BE49-F238E27FC236}">
                <a16:creationId xmlns:a16="http://schemas.microsoft.com/office/drawing/2014/main" id="{82433C17-DED7-D549-6E73-AEAA4E430771}"/>
              </a:ext>
            </a:extLst>
          </p:cNvPr>
          <p:cNvSpPr/>
          <p:nvPr/>
        </p:nvSpPr>
        <p:spPr>
          <a:xfrm>
            <a:off x="9640699" y="1464019"/>
            <a:ext cx="316826" cy="31505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7D9FB2AF-DBBF-5970-C210-6DF0CE462B76}"/>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34432" y="1464019"/>
            <a:ext cx="499526" cy="332412"/>
          </a:xfrm>
          <a:prstGeom prst="rect">
            <a:avLst/>
          </a:prstGeom>
        </p:spPr>
      </p:pic>
    </p:spTree>
    <p:extLst>
      <p:ext uri="{BB962C8B-B14F-4D97-AF65-F5344CB8AC3E}">
        <p14:creationId xmlns:p14="http://schemas.microsoft.com/office/powerpoint/2010/main" val="850626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A56DF7-600D-9C66-188A-65B0467147A5}"/>
              </a:ext>
            </a:extLst>
          </p:cNvPr>
          <p:cNvSpPr>
            <a:spLocks noGrp="1"/>
          </p:cNvSpPr>
          <p:nvPr>
            <p:ph type="title"/>
          </p:nvPr>
        </p:nvSpPr>
        <p:spPr/>
        <p:txBody>
          <a:bodyPr/>
          <a:lstStyle/>
          <a:p>
            <a:r>
              <a:rPr lang="en-US" altLang="zh-TW"/>
              <a:t>TAM and SAM</a:t>
            </a:r>
            <a:endParaRPr lang="zh-TW" altLang="en-US"/>
          </a:p>
        </p:txBody>
      </p:sp>
      <p:sp>
        <p:nvSpPr>
          <p:cNvPr id="3" name="投影片編號版面配置區 2">
            <a:extLst>
              <a:ext uri="{FF2B5EF4-FFF2-40B4-BE49-F238E27FC236}">
                <a16:creationId xmlns:a16="http://schemas.microsoft.com/office/drawing/2014/main" id="{1A583C9E-0BBF-A141-DFB5-9377EA4418F8}"/>
              </a:ext>
            </a:extLst>
          </p:cNvPr>
          <p:cNvSpPr>
            <a:spLocks noGrp="1"/>
          </p:cNvSpPr>
          <p:nvPr>
            <p:ph type="sldNum" sz="quarter" idx="12"/>
          </p:nvPr>
        </p:nvSpPr>
        <p:spPr/>
        <p:txBody>
          <a:bodyPr/>
          <a:lstStyle/>
          <a:p>
            <a:pPr algn="ctr"/>
            <a:fld id="{6E290225-7458-4E5F-AFE5-E142CAAEBF37}" type="slidenum">
              <a:rPr lang="en-US" smtClean="0"/>
              <a:pPr algn="ctr"/>
              <a:t>89</a:t>
            </a:fld>
            <a:endParaRPr lang="en-US"/>
          </a:p>
        </p:txBody>
      </p:sp>
      <p:graphicFrame>
        <p:nvGraphicFramePr>
          <p:cNvPr id="5" name="內容版面配置區 4">
            <a:extLst>
              <a:ext uri="{FF2B5EF4-FFF2-40B4-BE49-F238E27FC236}">
                <a16:creationId xmlns:a16="http://schemas.microsoft.com/office/drawing/2014/main" id="{7D397317-95B8-CFAD-FE60-FBBFDF26C727}"/>
              </a:ext>
            </a:extLst>
          </p:cNvPr>
          <p:cNvGraphicFramePr>
            <a:graphicFrameLocks noGrp="1"/>
          </p:cNvGraphicFramePr>
          <p:nvPr>
            <p:ph idx="1"/>
          </p:nvPr>
        </p:nvGraphicFramePr>
        <p:xfrm>
          <a:off x="838199" y="1389064"/>
          <a:ext cx="10967188" cy="4305616"/>
        </p:xfrm>
        <a:graphic>
          <a:graphicData uri="http://schemas.openxmlformats.org/drawingml/2006/table">
            <a:tbl>
              <a:tblPr firstRow="1" bandRow="1">
                <a:tableStyleId>{7DF18680-E054-41AD-8BC1-D1AEF772440D}</a:tableStyleId>
              </a:tblPr>
              <a:tblGrid>
                <a:gridCol w="1364797">
                  <a:extLst>
                    <a:ext uri="{9D8B030D-6E8A-4147-A177-3AD203B41FA5}">
                      <a16:colId xmlns:a16="http://schemas.microsoft.com/office/drawing/2014/main" val="2009297241"/>
                    </a:ext>
                  </a:extLst>
                </a:gridCol>
                <a:gridCol w="1364797">
                  <a:extLst>
                    <a:ext uri="{9D8B030D-6E8A-4147-A177-3AD203B41FA5}">
                      <a16:colId xmlns:a16="http://schemas.microsoft.com/office/drawing/2014/main" val="16904168"/>
                    </a:ext>
                  </a:extLst>
                </a:gridCol>
                <a:gridCol w="1364797">
                  <a:extLst>
                    <a:ext uri="{9D8B030D-6E8A-4147-A177-3AD203B41FA5}">
                      <a16:colId xmlns:a16="http://schemas.microsoft.com/office/drawing/2014/main" val="1082668413"/>
                    </a:ext>
                  </a:extLst>
                </a:gridCol>
                <a:gridCol w="1364797">
                  <a:extLst>
                    <a:ext uri="{9D8B030D-6E8A-4147-A177-3AD203B41FA5}">
                      <a16:colId xmlns:a16="http://schemas.microsoft.com/office/drawing/2014/main" val="1459266961"/>
                    </a:ext>
                  </a:extLst>
                </a:gridCol>
                <a:gridCol w="1224000">
                  <a:extLst>
                    <a:ext uri="{9D8B030D-6E8A-4147-A177-3AD203B41FA5}">
                      <a16:colId xmlns:a16="http://schemas.microsoft.com/office/drawing/2014/main" val="2726832982"/>
                    </a:ext>
                  </a:extLst>
                </a:gridCol>
                <a:gridCol w="1224000">
                  <a:extLst>
                    <a:ext uri="{9D8B030D-6E8A-4147-A177-3AD203B41FA5}">
                      <a16:colId xmlns:a16="http://schemas.microsoft.com/office/drawing/2014/main" val="1530107015"/>
                    </a:ext>
                  </a:extLst>
                </a:gridCol>
                <a:gridCol w="1224000">
                  <a:extLst>
                    <a:ext uri="{9D8B030D-6E8A-4147-A177-3AD203B41FA5}">
                      <a16:colId xmlns:a16="http://schemas.microsoft.com/office/drawing/2014/main" val="1038802685"/>
                    </a:ext>
                  </a:extLst>
                </a:gridCol>
                <a:gridCol w="1836000">
                  <a:extLst>
                    <a:ext uri="{9D8B030D-6E8A-4147-A177-3AD203B41FA5}">
                      <a16:colId xmlns:a16="http://schemas.microsoft.com/office/drawing/2014/main" val="498299258"/>
                    </a:ext>
                  </a:extLst>
                </a:gridCol>
              </a:tblGrid>
              <a:tr h="465136">
                <a:tc>
                  <a:txBody>
                    <a:bodyPr/>
                    <a:lstStyle/>
                    <a:p>
                      <a:endParaRPr lang="zh-TW" altLang="en-US" sz="1600"/>
                    </a:p>
                  </a:txBody>
                  <a:tcPr/>
                </a:tc>
                <a:tc>
                  <a:txBody>
                    <a:bodyPr/>
                    <a:lstStyle/>
                    <a:p>
                      <a:r>
                        <a:rPr lang="zh-TW" altLang="en-US" sz="1600"/>
                        <a:t>說明</a:t>
                      </a:r>
                    </a:p>
                  </a:txBody>
                  <a:tcPr/>
                </a:tc>
                <a:tc>
                  <a:txBody>
                    <a:bodyPr/>
                    <a:lstStyle/>
                    <a:p>
                      <a:r>
                        <a:rPr lang="zh-TW" altLang="en-US" sz="1600"/>
                        <a:t>數量</a:t>
                      </a:r>
                    </a:p>
                  </a:txBody>
                  <a:tcPr/>
                </a:tc>
                <a:tc>
                  <a:txBody>
                    <a:bodyPr/>
                    <a:lstStyle/>
                    <a:p>
                      <a:r>
                        <a:rPr lang="zh-TW" altLang="en-US" sz="1600"/>
                        <a:t>單價 </a:t>
                      </a:r>
                      <a:endParaRPr lang="en-US" altLang="zh-TW" sz="1600"/>
                    </a:p>
                    <a:p>
                      <a:r>
                        <a:rPr lang="en-US" altLang="zh-TW" sz="1600"/>
                        <a:t>(</a:t>
                      </a:r>
                      <a:r>
                        <a:rPr lang="zh-TW" altLang="en-US" sz="1600"/>
                        <a:t>單位：</a:t>
                      </a:r>
                      <a:r>
                        <a:rPr lang="en-US" altLang="zh-TW" sz="1600"/>
                        <a:t>USD)</a:t>
                      </a:r>
                      <a:endParaRPr lang="zh-TW" altLang="en-US" sz="1600"/>
                    </a:p>
                  </a:txBody>
                  <a:tcPr/>
                </a:tc>
                <a:tc>
                  <a:txBody>
                    <a:bodyPr/>
                    <a:lstStyle/>
                    <a:p>
                      <a:r>
                        <a:rPr lang="en-US" altLang="zh-TW" sz="1600"/>
                        <a:t>2025 Sales</a:t>
                      </a:r>
                    </a:p>
                    <a:p>
                      <a:r>
                        <a:rPr lang="en-US" altLang="zh-TW" sz="1600"/>
                        <a:t>(</a:t>
                      </a:r>
                      <a:r>
                        <a:rPr lang="zh-TW" altLang="en-US" sz="1600"/>
                        <a:t>單位：</a:t>
                      </a:r>
                      <a:r>
                        <a:rPr lang="en-US" altLang="zh-TW" sz="1600"/>
                        <a:t>USD)</a:t>
                      </a:r>
                      <a:endParaRPr lang="zh-TW" altLang="en-US" sz="1600"/>
                    </a:p>
                  </a:txBody>
                  <a:tcPr/>
                </a:tc>
                <a:tc>
                  <a:txBody>
                    <a:bodyPr/>
                    <a:lstStyle/>
                    <a:p>
                      <a:r>
                        <a:rPr lang="en-US" altLang="zh-TW" sz="1600"/>
                        <a:t>2026 Sales</a:t>
                      </a:r>
                    </a:p>
                    <a:p>
                      <a:r>
                        <a:rPr lang="en-US" altLang="zh-TW" sz="1600"/>
                        <a:t>(</a:t>
                      </a:r>
                      <a:r>
                        <a:rPr lang="zh-TW" altLang="en-US" sz="1600"/>
                        <a:t>單位：</a:t>
                      </a:r>
                      <a:r>
                        <a:rPr lang="en-US" altLang="zh-TW" sz="1600"/>
                        <a:t>USD)</a:t>
                      </a:r>
                      <a:endParaRPr lang="zh-TW" altLang="en-US" sz="1600"/>
                    </a:p>
                  </a:txBody>
                  <a:tcPr/>
                </a:tc>
                <a:tc>
                  <a:txBody>
                    <a:bodyPr/>
                    <a:lstStyle/>
                    <a:p>
                      <a:r>
                        <a:rPr lang="en-US" altLang="zh-TW" sz="1600"/>
                        <a:t>2027 Sales (</a:t>
                      </a:r>
                      <a:r>
                        <a:rPr lang="zh-TW" altLang="en-US" sz="1600"/>
                        <a:t>單位：</a:t>
                      </a:r>
                      <a:r>
                        <a:rPr lang="en-US" altLang="zh-TW" sz="1600"/>
                        <a:t>USD) </a:t>
                      </a:r>
                      <a:endParaRPr lang="zh-TW" altLang="en-US" sz="1600"/>
                    </a:p>
                  </a:txBody>
                  <a:tcPr/>
                </a:tc>
                <a:tc>
                  <a:txBody>
                    <a:bodyPr/>
                    <a:lstStyle/>
                    <a:p>
                      <a:r>
                        <a:rPr lang="en-US" altLang="zh-TW" sz="1600"/>
                        <a:t>Notes</a:t>
                      </a:r>
                      <a:endParaRPr lang="zh-TW" altLang="en-US" sz="1600"/>
                    </a:p>
                  </a:txBody>
                  <a:tcPr/>
                </a:tc>
                <a:extLst>
                  <a:ext uri="{0D108BD9-81ED-4DB2-BD59-A6C34878D82A}">
                    <a16:rowId xmlns:a16="http://schemas.microsoft.com/office/drawing/2014/main" val="1301007925"/>
                  </a:ext>
                </a:extLst>
              </a:tr>
              <a:tr h="1086008">
                <a:tc>
                  <a:txBody>
                    <a:bodyPr/>
                    <a:lstStyle/>
                    <a:p>
                      <a:r>
                        <a:rPr lang="en-US" altLang="zh-TW" sz="1600"/>
                        <a:t>Total Market</a:t>
                      </a:r>
                      <a:endParaRPr lang="zh-TW" altLang="en-US" sz="1600"/>
                    </a:p>
                  </a:txBody>
                  <a:tcPr/>
                </a:tc>
                <a:tc>
                  <a:txBody>
                    <a:bodyPr/>
                    <a:lstStyle/>
                    <a:p>
                      <a:r>
                        <a:rPr lang="zh-TW" altLang="en-US" sz="1600"/>
                        <a:t>全美每年號誌燈需求數量</a:t>
                      </a:r>
                    </a:p>
                  </a:txBody>
                  <a:tcPr/>
                </a:tc>
                <a:tc>
                  <a:txBody>
                    <a:bodyPr/>
                    <a:lstStyle/>
                    <a:p>
                      <a:r>
                        <a:rPr lang="en-US" altLang="zh-TW" sz="1600"/>
                        <a:t>857,143~</a:t>
                      </a:r>
                    </a:p>
                    <a:p>
                      <a:r>
                        <a:rPr lang="en-US" altLang="zh-TW" sz="1600"/>
                        <a:t>1,200,000</a:t>
                      </a:r>
                      <a:r>
                        <a:rPr lang="zh-TW" altLang="en-US" sz="1600"/>
                        <a:t>顆</a:t>
                      </a:r>
                    </a:p>
                  </a:txBody>
                  <a:tcPr/>
                </a:tc>
                <a:tc>
                  <a:txBody>
                    <a:bodyPr/>
                    <a:lstStyle/>
                    <a:p>
                      <a:endParaRPr lang="zh-TW" altLang="en-US" sz="1600"/>
                    </a:p>
                  </a:txBody>
                  <a:tcPr/>
                </a:tc>
                <a:tc>
                  <a:txBody>
                    <a:bodyPr/>
                    <a:lstStyle/>
                    <a:p>
                      <a:endParaRPr lang="zh-TW" altLang="en-US" sz="1600"/>
                    </a:p>
                  </a:txBody>
                  <a:tcPr/>
                </a:tc>
                <a:tc>
                  <a:txBody>
                    <a:bodyPr/>
                    <a:lstStyle/>
                    <a:p>
                      <a:endParaRPr lang="zh-TW" altLang="en-US" sz="1600"/>
                    </a:p>
                  </a:txBody>
                  <a:tcPr/>
                </a:tc>
                <a:tc>
                  <a:txBody>
                    <a:bodyPr/>
                    <a:lstStyle/>
                    <a:p>
                      <a:endParaRPr lang="zh-TW" altLang="en-US" sz="1600"/>
                    </a:p>
                  </a:txBody>
                  <a:tcPr/>
                </a:tc>
                <a:tc>
                  <a:txBody>
                    <a:bodyPr/>
                    <a:lstStyle/>
                    <a:p>
                      <a:r>
                        <a:rPr lang="zh-TW" altLang="en-US" sz="1600"/>
                        <a:t>數量由光林市佔率</a:t>
                      </a:r>
                      <a:r>
                        <a:rPr lang="en-US" altLang="zh-TW" sz="1600"/>
                        <a:t>25%~35%</a:t>
                      </a:r>
                      <a:r>
                        <a:rPr lang="zh-TW" altLang="en-US" sz="1600"/>
                        <a:t>推估</a:t>
                      </a:r>
                    </a:p>
                  </a:txBody>
                  <a:tcPr/>
                </a:tc>
                <a:extLst>
                  <a:ext uri="{0D108BD9-81ED-4DB2-BD59-A6C34878D82A}">
                    <a16:rowId xmlns:a16="http://schemas.microsoft.com/office/drawing/2014/main" val="1499879076"/>
                  </a:ext>
                </a:extLst>
              </a:tr>
              <a:tr h="1086008">
                <a:tc>
                  <a:txBody>
                    <a:bodyPr/>
                    <a:lstStyle/>
                    <a:p>
                      <a:r>
                        <a:rPr lang="zh-TW" altLang="en-US" sz="1600"/>
                        <a:t>光林 </a:t>
                      </a:r>
                      <a:r>
                        <a:rPr lang="en-US" altLang="zh-TW" sz="1600"/>
                        <a:t>@</a:t>
                      </a:r>
                      <a:r>
                        <a:rPr lang="zh-TW" altLang="en-US" sz="1600"/>
                        <a:t> 號誌燈</a:t>
                      </a:r>
                    </a:p>
                  </a:txBody>
                  <a:tcPr/>
                </a:tc>
                <a:tc>
                  <a:txBody>
                    <a:bodyPr/>
                    <a:lstStyle/>
                    <a:p>
                      <a:r>
                        <a:rPr lang="zh-TW" altLang="en-US" sz="1600"/>
                        <a:t>光林號誌燈出貨量</a:t>
                      </a:r>
                    </a:p>
                  </a:txBody>
                  <a:tcPr/>
                </a:tc>
                <a:tc>
                  <a:txBody>
                    <a:bodyPr/>
                    <a:lstStyle/>
                    <a:p>
                      <a:r>
                        <a:rPr lang="en-US" altLang="zh-TW" sz="1600"/>
                        <a:t>600,000</a:t>
                      </a:r>
                      <a:r>
                        <a:rPr lang="zh-TW" altLang="en-US" sz="1600"/>
                        <a:t>顆</a:t>
                      </a:r>
                    </a:p>
                  </a:txBody>
                  <a:tcPr/>
                </a:tc>
                <a:tc>
                  <a:txBody>
                    <a:bodyPr/>
                    <a:lstStyle/>
                    <a:p>
                      <a:endParaRPr lang="zh-TW" altLang="en-US" sz="1600"/>
                    </a:p>
                  </a:txBody>
                  <a:tcPr/>
                </a:tc>
                <a:tc>
                  <a:txBody>
                    <a:bodyPr/>
                    <a:lstStyle/>
                    <a:p>
                      <a:endParaRPr lang="zh-TW" altLang="en-US" sz="1600"/>
                    </a:p>
                  </a:txBody>
                  <a:tcPr/>
                </a:tc>
                <a:tc>
                  <a:txBody>
                    <a:bodyPr/>
                    <a:lstStyle/>
                    <a:p>
                      <a:endParaRPr lang="zh-TW" altLang="en-US" sz="1600"/>
                    </a:p>
                  </a:txBody>
                  <a:tcPr/>
                </a:tc>
                <a:tc>
                  <a:txBody>
                    <a:bodyPr/>
                    <a:lstStyle/>
                    <a:p>
                      <a:endParaRPr lang="zh-TW" altLang="en-US" sz="1600"/>
                    </a:p>
                  </a:txBody>
                  <a:tcPr/>
                </a:tc>
                <a:tc>
                  <a:txBody>
                    <a:bodyPr/>
                    <a:lstStyle/>
                    <a:p>
                      <a:r>
                        <a:rPr lang="en-US" altLang="zh-TW" sz="1600"/>
                        <a:t>2023</a:t>
                      </a:r>
                      <a:r>
                        <a:rPr lang="zh-TW" altLang="en-US" sz="1600"/>
                        <a:t>年出貨量約</a:t>
                      </a:r>
                      <a:r>
                        <a:rPr lang="en-US" altLang="zh-TW" sz="1600"/>
                        <a:t>30</a:t>
                      </a:r>
                      <a:r>
                        <a:rPr lang="zh-TW" altLang="en-US" sz="1600"/>
                        <a:t>萬，併購</a:t>
                      </a:r>
                      <a:r>
                        <a:rPr lang="en-US" altLang="zh-TW" sz="1600"/>
                        <a:t>XX</a:t>
                      </a:r>
                      <a:r>
                        <a:rPr lang="zh-TW" altLang="en-US" sz="1600"/>
                        <a:t>公司後預估</a:t>
                      </a:r>
                      <a:r>
                        <a:rPr lang="en-US" altLang="zh-TW" sz="1600"/>
                        <a:t>2027</a:t>
                      </a:r>
                      <a:r>
                        <a:rPr lang="zh-TW" altLang="en-US" sz="1600"/>
                        <a:t>年可達</a:t>
                      </a:r>
                      <a:r>
                        <a:rPr lang="en-US" altLang="zh-TW" sz="1600"/>
                        <a:t>60</a:t>
                      </a:r>
                      <a:r>
                        <a:rPr lang="zh-TW" altLang="en-US" sz="1600"/>
                        <a:t>萬顆</a:t>
                      </a:r>
                    </a:p>
                  </a:txBody>
                  <a:tcPr/>
                </a:tc>
                <a:extLst>
                  <a:ext uri="{0D108BD9-81ED-4DB2-BD59-A6C34878D82A}">
                    <a16:rowId xmlns:a16="http://schemas.microsoft.com/office/drawing/2014/main" val="2592652063"/>
                  </a:ext>
                </a:extLst>
              </a:tr>
              <a:tr h="1553854">
                <a:tc>
                  <a:txBody>
                    <a:bodyPr/>
                    <a:lstStyle/>
                    <a:p>
                      <a:r>
                        <a:rPr lang="zh-TW" altLang="en-US" sz="1600"/>
                        <a:t>光林 </a:t>
                      </a:r>
                      <a:r>
                        <a:rPr lang="en-US" altLang="zh-TW" sz="1600"/>
                        <a:t>@ </a:t>
                      </a:r>
                      <a:r>
                        <a:rPr lang="zh-TW" altLang="en-US" sz="1600"/>
                        <a:t>智慧號誌燈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光林智慧號誌燈出貨量 </a:t>
                      </a:r>
                    </a:p>
                  </a:txBody>
                  <a:tcPr/>
                </a:tc>
                <a:tc>
                  <a:txBody>
                    <a:bodyPr/>
                    <a:lstStyle/>
                    <a:p>
                      <a:r>
                        <a:rPr lang="en-US" altLang="zh-TW" sz="1600"/>
                        <a:t>20,000</a:t>
                      </a:r>
                      <a:r>
                        <a:rPr lang="zh-TW" altLang="en-US" sz="1600"/>
                        <a:t>套</a:t>
                      </a:r>
                      <a:r>
                        <a:rPr lang="en-US" altLang="zh-TW" sz="1600"/>
                        <a:t> (60,000</a:t>
                      </a:r>
                      <a:r>
                        <a:rPr lang="zh-TW" altLang="en-US" sz="1600"/>
                        <a:t>顆燈</a:t>
                      </a:r>
                      <a:r>
                        <a:rPr lang="en-US" altLang="zh-TW" sz="1600"/>
                        <a:t>/3</a:t>
                      </a:r>
                      <a:r>
                        <a:rPr lang="zh-TW" altLang="en-US" sz="1600"/>
                        <a:t>顆燈</a:t>
                      </a:r>
                      <a:r>
                        <a:rPr lang="en-US" altLang="zh-TW" sz="1600"/>
                        <a:t>)</a:t>
                      </a:r>
                      <a:endParaRPr lang="zh-TW" altLang="en-US" sz="1600"/>
                    </a:p>
                  </a:txBody>
                  <a:tcPr/>
                </a:tc>
                <a:tc>
                  <a:txBody>
                    <a:bodyPr/>
                    <a:lstStyle/>
                    <a:p>
                      <a:r>
                        <a:rPr lang="zh-TW" altLang="en-US" sz="1600"/>
                        <a:t>單鏡頭：</a:t>
                      </a:r>
                      <a:r>
                        <a:rPr lang="en-US" altLang="zh-TW" sz="1600"/>
                        <a:t>$1,906</a:t>
                      </a:r>
                    </a:p>
                    <a:p>
                      <a:r>
                        <a:rPr lang="zh-TW" altLang="en-US" sz="1600"/>
                        <a:t>雙鏡頭：</a:t>
                      </a:r>
                      <a:r>
                        <a:rPr lang="en-US" altLang="zh-TW" sz="1600"/>
                        <a:t>$2,066</a:t>
                      </a:r>
                      <a:endParaRPr lang="zh-TW" altLang="en-US" sz="1600"/>
                    </a:p>
                  </a:txBody>
                  <a:tcPr/>
                </a:tc>
                <a:tc>
                  <a:txBody>
                    <a:bodyPr/>
                    <a:lstStyle/>
                    <a:p>
                      <a:r>
                        <a:rPr lang="en-US" altLang="zh-TW" sz="1600">
                          <a:solidFill>
                            <a:srgbClr val="FF0000"/>
                          </a:solidFill>
                        </a:rPr>
                        <a:t>$413,200</a:t>
                      </a:r>
                      <a:endParaRPr lang="zh-TW" altLang="en-US" sz="1600">
                        <a:solidFill>
                          <a:srgbClr val="FF0000"/>
                        </a:solidFill>
                      </a:endParaRPr>
                    </a:p>
                  </a:txBody>
                  <a:tcPr/>
                </a:tc>
                <a:tc>
                  <a:txBody>
                    <a:bodyPr/>
                    <a:lstStyle/>
                    <a:p>
                      <a:r>
                        <a:rPr lang="en-US" altLang="zh-TW" sz="1600">
                          <a:solidFill>
                            <a:srgbClr val="FF0000"/>
                          </a:solidFill>
                        </a:rPr>
                        <a:t>$2,066,000</a:t>
                      </a:r>
                      <a:endParaRPr lang="zh-TW" altLang="en-US" sz="1600">
                        <a:solidFill>
                          <a:srgbClr val="FF0000"/>
                        </a:solidFill>
                      </a:endParaRPr>
                    </a:p>
                  </a:txBody>
                  <a:tcPr/>
                </a:tc>
                <a:tc>
                  <a:txBody>
                    <a:bodyPr/>
                    <a:lstStyle/>
                    <a:p>
                      <a:r>
                        <a:rPr lang="en-US" altLang="zh-TW" sz="1600">
                          <a:solidFill>
                            <a:srgbClr val="FF0000"/>
                          </a:solidFill>
                        </a:rPr>
                        <a:t>$4,132,000</a:t>
                      </a:r>
                      <a:endParaRPr lang="zh-TW" altLang="en-US" sz="1600">
                        <a:solidFill>
                          <a:srgbClr val="FF0000"/>
                        </a:solidFill>
                      </a:endParaRPr>
                    </a:p>
                  </a:txBody>
                  <a:tcPr/>
                </a:tc>
                <a:tc>
                  <a:txBody>
                    <a:bodyPr/>
                    <a:lstStyle/>
                    <a:p>
                      <a:r>
                        <a:rPr lang="zh-TW" altLang="en-US" sz="1600"/>
                        <a:t>假設</a:t>
                      </a:r>
                      <a:r>
                        <a:rPr lang="en-US" altLang="zh-TW" sz="1600"/>
                        <a:t>2025</a:t>
                      </a:r>
                      <a:r>
                        <a:rPr lang="zh-TW" altLang="en-US" sz="1600"/>
                        <a:t>、</a:t>
                      </a:r>
                      <a:r>
                        <a:rPr lang="en-US" altLang="zh-TW" sz="1600"/>
                        <a:t>2026</a:t>
                      </a:r>
                      <a:r>
                        <a:rPr lang="zh-TW" altLang="en-US" sz="1600"/>
                        <a:t>、</a:t>
                      </a:r>
                      <a:r>
                        <a:rPr lang="en-US" altLang="zh-TW" sz="1600"/>
                        <a:t>2027</a:t>
                      </a:r>
                      <a:r>
                        <a:rPr lang="zh-TW" altLang="en-US" sz="1600"/>
                        <a:t>年達總出貨量之</a:t>
                      </a:r>
                      <a:r>
                        <a:rPr lang="en-US" altLang="zh-TW" sz="1600"/>
                        <a:t>1%</a:t>
                      </a:r>
                      <a:r>
                        <a:rPr lang="zh-TW" altLang="en-US" sz="1600"/>
                        <a:t>、</a:t>
                      </a:r>
                      <a:r>
                        <a:rPr lang="en-US" altLang="zh-TW" sz="1600"/>
                        <a:t>5%</a:t>
                      </a:r>
                      <a:r>
                        <a:rPr lang="zh-TW" altLang="en-US" sz="1600"/>
                        <a:t>、</a:t>
                      </a:r>
                      <a:r>
                        <a:rPr lang="en-US" altLang="zh-TW" sz="1600"/>
                        <a:t>10%</a:t>
                      </a:r>
                      <a:r>
                        <a:rPr lang="zh-TW" altLang="en-US" sz="1600"/>
                        <a:t>；單一號誌裝設一套；假設</a:t>
                      </a:r>
                      <a:r>
                        <a:rPr lang="en-US" altLang="zh-TW" sz="1600"/>
                        <a:t>100%</a:t>
                      </a:r>
                      <a:r>
                        <a:rPr lang="zh-TW" altLang="en-US" sz="1600"/>
                        <a:t>裝設雙鏡頭</a:t>
                      </a:r>
                    </a:p>
                  </a:txBody>
                  <a:tcPr/>
                </a:tc>
                <a:extLst>
                  <a:ext uri="{0D108BD9-81ED-4DB2-BD59-A6C34878D82A}">
                    <a16:rowId xmlns:a16="http://schemas.microsoft.com/office/drawing/2014/main" val="288718070"/>
                  </a:ext>
                </a:extLst>
              </a:tr>
            </a:tbl>
          </a:graphicData>
        </a:graphic>
      </p:graphicFrame>
      <p:sp>
        <p:nvSpPr>
          <p:cNvPr id="7" name="文字方塊 6">
            <a:extLst>
              <a:ext uri="{FF2B5EF4-FFF2-40B4-BE49-F238E27FC236}">
                <a16:creationId xmlns:a16="http://schemas.microsoft.com/office/drawing/2014/main" id="{F5A34E60-0006-019A-FD79-BBEE1751A6A5}"/>
              </a:ext>
            </a:extLst>
          </p:cNvPr>
          <p:cNvSpPr txBox="1"/>
          <p:nvPr/>
        </p:nvSpPr>
        <p:spPr>
          <a:xfrm>
            <a:off x="838199" y="5754490"/>
            <a:ext cx="7038976" cy="369332"/>
          </a:xfrm>
          <a:prstGeom prst="rect">
            <a:avLst/>
          </a:prstGeom>
          <a:noFill/>
        </p:spPr>
        <p:txBody>
          <a:bodyPr wrap="square">
            <a:spAutoFit/>
          </a:bodyPr>
          <a:lstStyle/>
          <a:p>
            <a:r>
              <a:rPr lang="zh-TW" altLang="en-US"/>
              <a:t>智慧號誌燈：監控燈號狀態 </a:t>
            </a:r>
            <a:r>
              <a:rPr lang="en-US" altLang="zh-TW"/>
              <a:t>(IoT)  + Data collecting module (</a:t>
            </a:r>
            <a:r>
              <a:rPr lang="zh-TW" altLang="en-US"/>
              <a:t>攝影機</a:t>
            </a:r>
            <a:r>
              <a:rPr lang="en-US" altLang="zh-TW"/>
              <a:t>)</a:t>
            </a:r>
            <a:endParaRPr lang="zh-TW" altLang="en-US"/>
          </a:p>
        </p:txBody>
      </p:sp>
    </p:spTree>
    <p:extLst>
      <p:ext uri="{BB962C8B-B14F-4D97-AF65-F5344CB8AC3E}">
        <p14:creationId xmlns:p14="http://schemas.microsoft.com/office/powerpoint/2010/main" val="3620922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D5A2DD-5CBF-857E-8103-451A80749549}"/>
              </a:ext>
            </a:extLst>
          </p:cNvPr>
          <p:cNvSpPr>
            <a:spLocks noGrp="1"/>
          </p:cNvSpPr>
          <p:nvPr>
            <p:ph type="title"/>
          </p:nvPr>
        </p:nvSpPr>
        <p:spPr>
          <a:xfrm>
            <a:off x="838200" y="365125"/>
            <a:ext cx="10515600" cy="779463"/>
          </a:xfrm>
        </p:spPr>
        <p:txBody>
          <a:bodyPr vert="horz" lIns="91440" tIns="45720" rIns="91440" bIns="45720" rtlCol="0" anchor="ctr">
            <a:normAutofit/>
          </a:bodyPr>
          <a:lstStyle/>
          <a:p>
            <a:r>
              <a:rPr lang="en-US" altLang="zh-TW"/>
              <a:t>Position: The AIOT data collection @ </a:t>
            </a:r>
            <a:r>
              <a:rPr lang="en-US" altLang="zh-TW" err="1"/>
              <a:t>Intersaction</a:t>
            </a:r>
            <a:endParaRPr lang="zh-TW" altLang="en-US"/>
          </a:p>
        </p:txBody>
      </p:sp>
      <p:sp>
        <p:nvSpPr>
          <p:cNvPr id="84" name="矩形 83">
            <a:extLst>
              <a:ext uri="{FF2B5EF4-FFF2-40B4-BE49-F238E27FC236}">
                <a16:creationId xmlns:a16="http://schemas.microsoft.com/office/drawing/2014/main" id="{0B71AC66-7FB3-95B5-3EEC-ADB1AEE88A8A}"/>
              </a:ext>
            </a:extLst>
          </p:cNvPr>
          <p:cNvSpPr/>
          <p:nvPr/>
        </p:nvSpPr>
        <p:spPr>
          <a:xfrm>
            <a:off x="2181170" y="1142018"/>
            <a:ext cx="6596304" cy="3372653"/>
          </a:xfrm>
          <a:prstGeom prst="rect">
            <a:avLst/>
          </a:prstGeom>
          <a:noFill/>
          <a:ln w="38100">
            <a:solidFill>
              <a:schemeClr val="accent5">
                <a:lumMod val="60000"/>
                <a:lumOff val="40000"/>
              </a:schemeClr>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7" name="圖形 76">
            <a:extLst>
              <a:ext uri="{FF2B5EF4-FFF2-40B4-BE49-F238E27FC236}">
                <a16:creationId xmlns:a16="http://schemas.microsoft.com/office/drawing/2014/main" id="{646E99AC-F387-B6B4-E282-CA45C6E13B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7483" y="6322346"/>
            <a:ext cx="7623522" cy="399486"/>
          </a:xfrm>
          <a:prstGeom prst="rect">
            <a:avLst/>
          </a:prstGeom>
        </p:spPr>
      </p:pic>
      <p:sp>
        <p:nvSpPr>
          <p:cNvPr id="3" name="投影片編號版面配置區 2">
            <a:extLst>
              <a:ext uri="{FF2B5EF4-FFF2-40B4-BE49-F238E27FC236}">
                <a16:creationId xmlns:a16="http://schemas.microsoft.com/office/drawing/2014/main" id="{1A70A1CD-C785-090C-B48D-2CB635358901}"/>
              </a:ext>
            </a:extLst>
          </p:cNvPr>
          <p:cNvSpPr>
            <a:spLocks noGrp="1"/>
          </p:cNvSpPr>
          <p:nvPr>
            <p:ph type="sldNum" sz="quarter" idx="12"/>
          </p:nvPr>
        </p:nvSpPr>
        <p:spPr/>
        <p:txBody>
          <a:bodyPr/>
          <a:lstStyle/>
          <a:p>
            <a:pPr algn="ctr"/>
            <a:fld id="{6E290225-7458-4E5F-AFE5-E142CAAEBF37}" type="slidenum">
              <a:rPr lang="en-US" smtClean="0"/>
              <a:pPr algn="ctr"/>
              <a:t>9</a:t>
            </a:fld>
            <a:endParaRPr lang="en-US"/>
          </a:p>
        </p:txBody>
      </p:sp>
      <p:pic>
        <p:nvPicPr>
          <p:cNvPr id="8" name="圖片 7" descr="一張含有 黑色, 黑暗 的圖片&#10;&#10;自動產生的描述">
            <a:extLst>
              <a:ext uri="{FF2B5EF4-FFF2-40B4-BE49-F238E27FC236}">
                <a16:creationId xmlns:a16="http://schemas.microsoft.com/office/drawing/2014/main" id="{8975B5AC-498B-968B-3662-8E46D656AE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9059" y="1782557"/>
            <a:ext cx="571840" cy="571840"/>
          </a:xfrm>
          <a:prstGeom prst="rect">
            <a:avLst/>
          </a:prstGeom>
        </p:spPr>
      </p:pic>
      <p:pic>
        <p:nvPicPr>
          <p:cNvPr id="9" name="圖片 8">
            <a:extLst>
              <a:ext uri="{FF2B5EF4-FFF2-40B4-BE49-F238E27FC236}">
                <a16:creationId xmlns:a16="http://schemas.microsoft.com/office/drawing/2014/main" id="{CAF8D93F-9486-1AE2-AC4C-00B4B5F60EBA}"/>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149059" y="2808416"/>
            <a:ext cx="571840" cy="571840"/>
          </a:xfrm>
          <a:prstGeom prst="rect">
            <a:avLst/>
          </a:prstGeom>
        </p:spPr>
      </p:pic>
      <p:pic>
        <p:nvPicPr>
          <p:cNvPr id="10" name="圖片 9">
            <a:extLst>
              <a:ext uri="{FF2B5EF4-FFF2-40B4-BE49-F238E27FC236}">
                <a16:creationId xmlns:a16="http://schemas.microsoft.com/office/drawing/2014/main" id="{59D86642-DC33-9C18-39F9-E8AA8DB8782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149059" y="4159015"/>
            <a:ext cx="571840" cy="571840"/>
          </a:xfrm>
          <a:prstGeom prst="rect">
            <a:avLst/>
          </a:prstGeom>
        </p:spPr>
      </p:pic>
      <p:pic>
        <p:nvPicPr>
          <p:cNvPr id="11" name="圖片 10">
            <a:extLst>
              <a:ext uri="{FF2B5EF4-FFF2-40B4-BE49-F238E27FC236}">
                <a16:creationId xmlns:a16="http://schemas.microsoft.com/office/drawing/2014/main" id="{7D7B12B8-DDF5-ABF6-42A0-87DD1E01FD09}"/>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149059" y="5254441"/>
            <a:ext cx="571840" cy="571840"/>
          </a:xfrm>
          <a:prstGeom prst="rect">
            <a:avLst/>
          </a:prstGeom>
        </p:spPr>
      </p:pic>
      <p:pic>
        <p:nvPicPr>
          <p:cNvPr id="15" name="圖片 14">
            <a:extLst>
              <a:ext uri="{FF2B5EF4-FFF2-40B4-BE49-F238E27FC236}">
                <a16:creationId xmlns:a16="http://schemas.microsoft.com/office/drawing/2014/main" id="{3B3AD550-E029-879A-F8D7-26BE56FE1695}"/>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7515249" y="3162188"/>
            <a:ext cx="571840" cy="571840"/>
          </a:xfrm>
          <a:prstGeom prst="rect">
            <a:avLst/>
          </a:prstGeom>
        </p:spPr>
      </p:pic>
      <p:pic>
        <p:nvPicPr>
          <p:cNvPr id="16" name="圖片 15">
            <a:extLst>
              <a:ext uri="{FF2B5EF4-FFF2-40B4-BE49-F238E27FC236}">
                <a16:creationId xmlns:a16="http://schemas.microsoft.com/office/drawing/2014/main" id="{960157CE-B59A-6C20-ADCF-C3A0E8B6B554}"/>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3342840" y="2737075"/>
            <a:ext cx="390596" cy="390596"/>
          </a:xfrm>
          <a:prstGeom prst="rect">
            <a:avLst/>
          </a:prstGeom>
        </p:spPr>
      </p:pic>
      <p:pic>
        <p:nvPicPr>
          <p:cNvPr id="17" name="圖片 16">
            <a:extLst>
              <a:ext uri="{FF2B5EF4-FFF2-40B4-BE49-F238E27FC236}">
                <a16:creationId xmlns:a16="http://schemas.microsoft.com/office/drawing/2014/main" id="{83E11C26-82E1-4FC1-6064-FB4A2E28783A}"/>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3366962" y="3323193"/>
            <a:ext cx="342352" cy="342352"/>
          </a:xfrm>
          <a:prstGeom prst="rect">
            <a:avLst/>
          </a:prstGeom>
        </p:spPr>
      </p:pic>
      <p:pic>
        <p:nvPicPr>
          <p:cNvPr id="18" name="圖片 17">
            <a:extLst>
              <a:ext uri="{FF2B5EF4-FFF2-40B4-BE49-F238E27FC236}">
                <a16:creationId xmlns:a16="http://schemas.microsoft.com/office/drawing/2014/main" id="{718A3937-3663-F195-42D3-7CC904E084B8}"/>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3362220" y="3875359"/>
            <a:ext cx="351836" cy="351836"/>
          </a:xfrm>
          <a:prstGeom prst="rect">
            <a:avLst/>
          </a:prstGeom>
        </p:spPr>
      </p:pic>
      <p:pic>
        <p:nvPicPr>
          <p:cNvPr id="20" name="圖片 19">
            <a:extLst>
              <a:ext uri="{FF2B5EF4-FFF2-40B4-BE49-F238E27FC236}">
                <a16:creationId xmlns:a16="http://schemas.microsoft.com/office/drawing/2014/main" id="{B056D63F-D098-5729-1E7A-5E615197186D}"/>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2893072" y="5872361"/>
            <a:ext cx="571840" cy="571840"/>
          </a:xfrm>
          <a:prstGeom prst="rect">
            <a:avLst/>
          </a:prstGeom>
        </p:spPr>
      </p:pic>
      <p:pic>
        <p:nvPicPr>
          <p:cNvPr id="21" name="圖片 20">
            <a:extLst>
              <a:ext uri="{FF2B5EF4-FFF2-40B4-BE49-F238E27FC236}">
                <a16:creationId xmlns:a16="http://schemas.microsoft.com/office/drawing/2014/main" id="{75576DA7-952F-AD6D-E5C2-D2D2F2CCE9FE}"/>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4704182" y="5867510"/>
            <a:ext cx="571840" cy="571840"/>
          </a:xfrm>
          <a:prstGeom prst="rect">
            <a:avLst/>
          </a:prstGeom>
        </p:spPr>
      </p:pic>
      <p:pic>
        <p:nvPicPr>
          <p:cNvPr id="22" name="圖片 21">
            <a:extLst>
              <a:ext uri="{FF2B5EF4-FFF2-40B4-BE49-F238E27FC236}">
                <a16:creationId xmlns:a16="http://schemas.microsoft.com/office/drawing/2014/main" id="{2A083592-327D-035B-BB7F-62DFE52EC47A}"/>
              </a:ext>
            </a:extLst>
          </p:cNvPr>
          <p:cNvPicPr>
            <a:picLocks noChangeAspect="1"/>
          </p:cNvPicPr>
          <p:nvPr/>
        </p:nvPicPr>
        <p:blipFill>
          <a:blip r:embed="rId14" cstate="email">
            <a:extLst>
              <a:ext uri="{28A0092B-C50C-407E-A947-70E740481C1C}">
                <a14:useLocalDpi xmlns:a14="http://schemas.microsoft.com/office/drawing/2010/main"/>
              </a:ext>
            </a:extLst>
          </a:blip>
          <a:srcRect/>
          <a:stretch/>
        </p:blipFill>
        <p:spPr>
          <a:xfrm>
            <a:off x="3798627" y="6036426"/>
            <a:ext cx="571840" cy="571840"/>
          </a:xfrm>
          <a:prstGeom prst="rect">
            <a:avLst/>
          </a:prstGeom>
        </p:spPr>
      </p:pic>
      <p:pic>
        <p:nvPicPr>
          <p:cNvPr id="23" name="圖片 22">
            <a:extLst>
              <a:ext uri="{FF2B5EF4-FFF2-40B4-BE49-F238E27FC236}">
                <a16:creationId xmlns:a16="http://schemas.microsoft.com/office/drawing/2014/main" id="{68007666-DD55-3DF8-1B38-2435F1CB4EEA}"/>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5609737" y="6114710"/>
            <a:ext cx="571840" cy="571840"/>
          </a:xfrm>
          <a:prstGeom prst="rect">
            <a:avLst/>
          </a:prstGeom>
        </p:spPr>
      </p:pic>
      <p:pic>
        <p:nvPicPr>
          <p:cNvPr id="24" name="圖片 23">
            <a:extLst>
              <a:ext uri="{FF2B5EF4-FFF2-40B4-BE49-F238E27FC236}">
                <a16:creationId xmlns:a16="http://schemas.microsoft.com/office/drawing/2014/main" id="{4FA667A2-AE8D-A43A-C7A4-6E1CC2715892}"/>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6515292" y="5931809"/>
            <a:ext cx="571840" cy="571840"/>
          </a:xfrm>
          <a:prstGeom prst="rect">
            <a:avLst/>
          </a:prstGeom>
        </p:spPr>
      </p:pic>
      <p:pic>
        <p:nvPicPr>
          <p:cNvPr id="25" name="圖片 24">
            <a:extLst>
              <a:ext uri="{FF2B5EF4-FFF2-40B4-BE49-F238E27FC236}">
                <a16:creationId xmlns:a16="http://schemas.microsoft.com/office/drawing/2014/main" id="{F804B6D1-A8DA-728A-43EA-14DADF61534D}"/>
              </a:ext>
            </a:extLst>
          </p:cNvPr>
          <p:cNvPicPr>
            <a:picLocks noChangeAspect="1"/>
          </p:cNvPicPr>
          <p:nvPr/>
        </p:nvPicPr>
        <p:blipFill>
          <a:blip r:embed="rId16" cstate="email">
            <a:extLst>
              <a:ext uri="{28A0092B-C50C-407E-A947-70E740481C1C}">
                <a14:useLocalDpi xmlns:a14="http://schemas.microsoft.com/office/drawing/2010/main"/>
              </a:ext>
            </a:extLst>
          </a:blip>
          <a:srcRect/>
          <a:stretch/>
        </p:blipFill>
        <p:spPr>
          <a:xfrm>
            <a:off x="6293227" y="4834450"/>
            <a:ext cx="571840" cy="571840"/>
          </a:xfrm>
          <a:prstGeom prst="rect">
            <a:avLst/>
          </a:prstGeom>
        </p:spPr>
      </p:pic>
      <p:pic>
        <p:nvPicPr>
          <p:cNvPr id="26" name="圖片 25">
            <a:extLst>
              <a:ext uri="{FF2B5EF4-FFF2-40B4-BE49-F238E27FC236}">
                <a16:creationId xmlns:a16="http://schemas.microsoft.com/office/drawing/2014/main" id="{92B3BC87-F87C-D3C6-9DE3-97267C19D54F}"/>
              </a:ext>
            </a:extLst>
          </p:cNvPr>
          <p:cNvPicPr>
            <a:picLocks noChangeAspect="1"/>
          </p:cNvPicPr>
          <p:nvPr/>
        </p:nvPicPr>
        <p:blipFill>
          <a:blip r:embed="rId17" cstate="email">
            <a:extLst>
              <a:ext uri="{28A0092B-C50C-407E-A947-70E740481C1C}">
                <a14:useLocalDpi xmlns:a14="http://schemas.microsoft.com/office/drawing/2010/main"/>
              </a:ext>
            </a:extLst>
          </a:blip>
          <a:srcRect/>
          <a:stretch/>
        </p:blipFill>
        <p:spPr>
          <a:xfrm>
            <a:off x="6865067" y="4798987"/>
            <a:ext cx="571840" cy="571840"/>
          </a:xfrm>
          <a:prstGeom prst="rect">
            <a:avLst/>
          </a:prstGeom>
        </p:spPr>
      </p:pic>
      <p:pic>
        <p:nvPicPr>
          <p:cNvPr id="27" name="圖片 26">
            <a:extLst>
              <a:ext uri="{FF2B5EF4-FFF2-40B4-BE49-F238E27FC236}">
                <a16:creationId xmlns:a16="http://schemas.microsoft.com/office/drawing/2014/main" id="{5EC088FB-B2D7-D533-976D-3EDE2CEB983B}"/>
              </a:ext>
            </a:extLst>
          </p:cNvPr>
          <p:cNvPicPr>
            <a:picLocks noChangeAspect="1"/>
          </p:cNvPicPr>
          <p:nvPr/>
        </p:nvPicPr>
        <p:blipFill>
          <a:blip r:embed="rId18" cstate="email">
            <a:extLst>
              <a:ext uri="{28A0092B-C50C-407E-A947-70E740481C1C}">
                <a14:useLocalDpi xmlns:a14="http://schemas.microsoft.com/office/drawing/2010/main"/>
              </a:ext>
            </a:extLst>
          </a:blip>
          <a:srcRect/>
          <a:stretch/>
        </p:blipFill>
        <p:spPr>
          <a:xfrm flipH="1">
            <a:off x="7420845" y="6121662"/>
            <a:ext cx="586220" cy="571840"/>
          </a:xfrm>
          <a:prstGeom prst="rect">
            <a:avLst/>
          </a:prstGeom>
        </p:spPr>
      </p:pic>
      <p:pic>
        <p:nvPicPr>
          <p:cNvPr id="28" name="圖片 27">
            <a:extLst>
              <a:ext uri="{FF2B5EF4-FFF2-40B4-BE49-F238E27FC236}">
                <a16:creationId xmlns:a16="http://schemas.microsoft.com/office/drawing/2014/main" id="{5E36BB72-ADFA-C858-CA3D-B79F67AC9954}"/>
              </a:ext>
            </a:extLst>
          </p:cNvPr>
          <p:cNvPicPr>
            <a:picLocks noChangeAspect="1"/>
          </p:cNvPicPr>
          <p:nvPr/>
        </p:nvPicPr>
        <p:blipFill>
          <a:blip r:embed="rId19" cstate="email">
            <a:extLst>
              <a:ext uri="{28A0092B-C50C-407E-A947-70E740481C1C}">
                <a14:useLocalDpi xmlns:a14="http://schemas.microsoft.com/office/drawing/2010/main"/>
              </a:ext>
            </a:extLst>
          </a:blip>
          <a:srcRect/>
          <a:stretch/>
        </p:blipFill>
        <p:spPr>
          <a:xfrm>
            <a:off x="8373671" y="6047417"/>
            <a:ext cx="571840" cy="571840"/>
          </a:xfrm>
          <a:prstGeom prst="rect">
            <a:avLst/>
          </a:prstGeom>
        </p:spPr>
      </p:pic>
      <p:pic>
        <p:nvPicPr>
          <p:cNvPr id="29" name="圖片 28">
            <a:extLst>
              <a:ext uri="{FF2B5EF4-FFF2-40B4-BE49-F238E27FC236}">
                <a16:creationId xmlns:a16="http://schemas.microsoft.com/office/drawing/2014/main" id="{98EF4CF5-2393-3DB1-0A17-0DFB297F221B}"/>
              </a:ext>
            </a:extLst>
          </p:cNvPr>
          <p:cNvPicPr>
            <a:picLocks noChangeAspect="1"/>
          </p:cNvPicPr>
          <p:nvPr/>
        </p:nvPicPr>
        <p:blipFill>
          <a:blip r:embed="rId20" cstate="email">
            <a:extLst>
              <a:ext uri="{28A0092B-C50C-407E-A947-70E740481C1C}">
                <a14:useLocalDpi xmlns:a14="http://schemas.microsoft.com/office/drawing/2010/main"/>
              </a:ext>
            </a:extLst>
          </a:blip>
          <a:srcRect/>
          <a:stretch/>
        </p:blipFill>
        <p:spPr>
          <a:xfrm>
            <a:off x="9279226" y="6001092"/>
            <a:ext cx="571840" cy="571840"/>
          </a:xfrm>
          <a:prstGeom prst="rect">
            <a:avLst/>
          </a:prstGeom>
        </p:spPr>
      </p:pic>
      <p:pic>
        <p:nvPicPr>
          <p:cNvPr id="30" name="圖片 29">
            <a:extLst>
              <a:ext uri="{FF2B5EF4-FFF2-40B4-BE49-F238E27FC236}">
                <a16:creationId xmlns:a16="http://schemas.microsoft.com/office/drawing/2014/main" id="{2892D231-3749-B343-D6F4-27ECBF9A77E3}"/>
              </a:ext>
            </a:extLst>
          </p:cNvPr>
          <p:cNvPicPr>
            <a:picLocks noChangeAspect="1"/>
          </p:cNvPicPr>
          <p:nvPr/>
        </p:nvPicPr>
        <p:blipFill>
          <a:blip r:embed="rId21" cstate="email">
            <a:extLst>
              <a:ext uri="{28A0092B-C50C-407E-A947-70E740481C1C}">
                <a14:useLocalDpi xmlns:a14="http://schemas.microsoft.com/office/drawing/2010/main"/>
              </a:ext>
            </a:extLst>
          </a:blip>
          <a:srcRect/>
          <a:stretch/>
        </p:blipFill>
        <p:spPr>
          <a:xfrm>
            <a:off x="8783716" y="4861304"/>
            <a:ext cx="571840" cy="571840"/>
          </a:xfrm>
          <a:prstGeom prst="rect">
            <a:avLst/>
          </a:prstGeom>
        </p:spPr>
      </p:pic>
      <p:pic>
        <p:nvPicPr>
          <p:cNvPr id="31" name="圖片 30">
            <a:extLst>
              <a:ext uri="{FF2B5EF4-FFF2-40B4-BE49-F238E27FC236}">
                <a16:creationId xmlns:a16="http://schemas.microsoft.com/office/drawing/2014/main" id="{8BCAB858-E197-9B6E-BB94-1A6E586729C2}"/>
              </a:ext>
            </a:extLst>
          </p:cNvPr>
          <p:cNvPicPr>
            <a:picLocks noChangeAspect="1"/>
          </p:cNvPicPr>
          <p:nvPr/>
        </p:nvPicPr>
        <p:blipFill>
          <a:blip r:embed="rId22" cstate="email">
            <a:extLst>
              <a:ext uri="{28A0092B-C50C-407E-A947-70E740481C1C}">
                <a14:useLocalDpi xmlns:a14="http://schemas.microsoft.com/office/drawing/2010/main"/>
              </a:ext>
            </a:extLst>
          </a:blip>
          <a:srcRect/>
          <a:stretch/>
        </p:blipFill>
        <p:spPr>
          <a:xfrm>
            <a:off x="9400503" y="4873378"/>
            <a:ext cx="571840" cy="571840"/>
          </a:xfrm>
          <a:prstGeom prst="rect">
            <a:avLst/>
          </a:prstGeom>
        </p:spPr>
      </p:pic>
      <p:pic>
        <p:nvPicPr>
          <p:cNvPr id="32" name="圖片 31">
            <a:extLst>
              <a:ext uri="{FF2B5EF4-FFF2-40B4-BE49-F238E27FC236}">
                <a16:creationId xmlns:a16="http://schemas.microsoft.com/office/drawing/2014/main" id="{1A880D55-3104-4C26-01D2-66EDA6F7099F}"/>
              </a:ext>
            </a:extLst>
          </p:cNvPr>
          <p:cNvPicPr>
            <a:picLocks noChangeAspect="1"/>
          </p:cNvPicPr>
          <p:nvPr/>
        </p:nvPicPr>
        <p:blipFill>
          <a:blip r:embed="rId23" cstate="email">
            <a:extLst>
              <a:ext uri="{28A0092B-C50C-407E-A947-70E740481C1C}">
                <a14:useLocalDpi xmlns:a14="http://schemas.microsoft.com/office/drawing/2010/main"/>
              </a:ext>
            </a:extLst>
          </a:blip>
          <a:srcRect/>
          <a:stretch/>
        </p:blipFill>
        <p:spPr>
          <a:xfrm>
            <a:off x="9680347" y="3568257"/>
            <a:ext cx="571840" cy="571840"/>
          </a:xfrm>
          <a:prstGeom prst="rect">
            <a:avLst/>
          </a:prstGeom>
        </p:spPr>
      </p:pic>
      <p:pic>
        <p:nvPicPr>
          <p:cNvPr id="33" name="圖片 32">
            <a:extLst>
              <a:ext uri="{FF2B5EF4-FFF2-40B4-BE49-F238E27FC236}">
                <a16:creationId xmlns:a16="http://schemas.microsoft.com/office/drawing/2014/main" id="{07D04343-E3F7-FA81-94E6-34CE8780D457}"/>
              </a:ext>
            </a:extLst>
          </p:cNvPr>
          <p:cNvPicPr>
            <a:picLocks noChangeAspect="1"/>
          </p:cNvPicPr>
          <p:nvPr/>
        </p:nvPicPr>
        <p:blipFill>
          <a:blip r:embed="rId24" cstate="email">
            <a:extLst>
              <a:ext uri="{28A0092B-C50C-407E-A947-70E740481C1C}">
                <a14:useLocalDpi xmlns:a14="http://schemas.microsoft.com/office/drawing/2010/main"/>
              </a:ext>
            </a:extLst>
          </a:blip>
          <a:srcRect/>
          <a:stretch/>
        </p:blipFill>
        <p:spPr>
          <a:xfrm>
            <a:off x="9048017" y="3595686"/>
            <a:ext cx="571840" cy="571840"/>
          </a:xfrm>
          <a:prstGeom prst="rect">
            <a:avLst/>
          </a:prstGeom>
        </p:spPr>
      </p:pic>
      <p:pic>
        <p:nvPicPr>
          <p:cNvPr id="34" name="圖片 33">
            <a:extLst>
              <a:ext uri="{FF2B5EF4-FFF2-40B4-BE49-F238E27FC236}">
                <a16:creationId xmlns:a16="http://schemas.microsoft.com/office/drawing/2014/main" id="{66A0F055-97AB-4162-8FB8-DADD5F997A3B}"/>
              </a:ext>
            </a:extLst>
          </p:cNvPr>
          <p:cNvPicPr>
            <a:picLocks noChangeAspect="1"/>
          </p:cNvPicPr>
          <p:nvPr/>
        </p:nvPicPr>
        <p:blipFill>
          <a:blip r:embed="rId25" cstate="email">
            <a:extLst>
              <a:ext uri="{28A0092B-C50C-407E-A947-70E740481C1C}">
                <a14:useLocalDpi xmlns:a14="http://schemas.microsoft.com/office/drawing/2010/main"/>
              </a:ext>
            </a:extLst>
          </a:blip>
          <a:srcRect/>
          <a:stretch/>
        </p:blipFill>
        <p:spPr>
          <a:xfrm>
            <a:off x="9037236" y="2699012"/>
            <a:ext cx="571840" cy="571840"/>
          </a:xfrm>
          <a:prstGeom prst="rect">
            <a:avLst/>
          </a:prstGeom>
        </p:spPr>
      </p:pic>
      <p:pic>
        <p:nvPicPr>
          <p:cNvPr id="35" name="圖片 34">
            <a:extLst>
              <a:ext uri="{FF2B5EF4-FFF2-40B4-BE49-F238E27FC236}">
                <a16:creationId xmlns:a16="http://schemas.microsoft.com/office/drawing/2014/main" id="{E0090942-FC53-8E14-DA05-B334F9903767}"/>
              </a:ext>
            </a:extLst>
          </p:cNvPr>
          <p:cNvPicPr>
            <a:picLocks noChangeAspect="1"/>
          </p:cNvPicPr>
          <p:nvPr/>
        </p:nvPicPr>
        <p:blipFill>
          <a:blip r:embed="rId26" cstate="email">
            <a:extLst>
              <a:ext uri="{28A0092B-C50C-407E-A947-70E740481C1C}">
                <a14:useLocalDpi xmlns:a14="http://schemas.microsoft.com/office/drawing/2010/main"/>
              </a:ext>
            </a:extLst>
          </a:blip>
          <a:srcRect/>
          <a:stretch/>
        </p:blipFill>
        <p:spPr>
          <a:xfrm>
            <a:off x="9639404" y="2698282"/>
            <a:ext cx="571840" cy="571840"/>
          </a:xfrm>
          <a:prstGeom prst="rect">
            <a:avLst/>
          </a:prstGeom>
        </p:spPr>
      </p:pic>
      <p:pic>
        <p:nvPicPr>
          <p:cNvPr id="36" name="圖片 35">
            <a:extLst>
              <a:ext uri="{FF2B5EF4-FFF2-40B4-BE49-F238E27FC236}">
                <a16:creationId xmlns:a16="http://schemas.microsoft.com/office/drawing/2014/main" id="{CEBD8BCC-774E-5854-4693-A96409C473D9}"/>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9626660" y="1673350"/>
            <a:ext cx="571840" cy="571840"/>
          </a:xfrm>
          <a:prstGeom prst="rect">
            <a:avLst/>
          </a:prstGeom>
        </p:spPr>
      </p:pic>
      <p:pic>
        <p:nvPicPr>
          <p:cNvPr id="37" name="圖片 36">
            <a:extLst>
              <a:ext uri="{FF2B5EF4-FFF2-40B4-BE49-F238E27FC236}">
                <a16:creationId xmlns:a16="http://schemas.microsoft.com/office/drawing/2014/main" id="{F4A22276-8C97-0EE4-2E59-5F8DD8965459}"/>
              </a:ext>
            </a:extLst>
          </p:cNvPr>
          <p:cNvPicPr>
            <a:picLocks noChangeAspect="1"/>
          </p:cNvPicPr>
          <p:nvPr/>
        </p:nvPicPr>
        <p:blipFill>
          <a:blip r:embed="rId21" cstate="email">
            <a:extLst>
              <a:ext uri="{28A0092B-C50C-407E-A947-70E740481C1C}">
                <a14:useLocalDpi xmlns:a14="http://schemas.microsoft.com/office/drawing/2010/main"/>
              </a:ext>
            </a:extLst>
          </a:blip>
          <a:srcRect/>
          <a:stretch/>
        </p:blipFill>
        <p:spPr>
          <a:xfrm>
            <a:off x="9020461" y="1673350"/>
            <a:ext cx="571840" cy="571840"/>
          </a:xfrm>
          <a:prstGeom prst="rect">
            <a:avLst/>
          </a:prstGeom>
        </p:spPr>
      </p:pic>
      <p:sp>
        <p:nvSpPr>
          <p:cNvPr id="39" name="文字方塊 38">
            <a:extLst>
              <a:ext uri="{FF2B5EF4-FFF2-40B4-BE49-F238E27FC236}">
                <a16:creationId xmlns:a16="http://schemas.microsoft.com/office/drawing/2014/main" id="{F8152DA0-97BD-D422-804F-E751C5E38DD1}"/>
              </a:ext>
            </a:extLst>
          </p:cNvPr>
          <p:cNvSpPr txBox="1"/>
          <p:nvPr/>
        </p:nvSpPr>
        <p:spPr>
          <a:xfrm>
            <a:off x="919479" y="1465241"/>
            <a:ext cx="1031001" cy="307777"/>
          </a:xfrm>
          <a:prstGeom prst="rect">
            <a:avLst/>
          </a:prstGeom>
          <a:noFill/>
        </p:spPr>
        <p:txBody>
          <a:bodyPr wrap="square" rtlCol="0">
            <a:spAutoFit/>
          </a:bodyPr>
          <a:lstStyle/>
          <a:p>
            <a:pPr algn="ctr"/>
            <a:r>
              <a:rPr lang="en-US" altLang="zh-TW" sz="1400" b="1">
                <a:solidFill>
                  <a:schemeClr val="accent1"/>
                </a:solidFill>
                <a:latin typeface="Arial" panose="020B0604020202020204" pitchFamily="34" charset="0"/>
                <a:cs typeface="Arial" panose="020B0604020202020204" pitchFamily="34" charset="0"/>
              </a:rPr>
              <a:t>Network</a:t>
            </a:r>
            <a:endParaRPr lang="zh-TW" altLang="en-US" sz="1400" b="1">
              <a:solidFill>
                <a:schemeClr val="accent1"/>
              </a:solidFill>
              <a:latin typeface="Arial" panose="020B0604020202020204" pitchFamily="34" charset="0"/>
              <a:cs typeface="Arial" panose="020B0604020202020204" pitchFamily="34" charset="0"/>
            </a:endParaRPr>
          </a:p>
        </p:txBody>
      </p:sp>
      <p:sp>
        <p:nvSpPr>
          <p:cNvPr id="40" name="文字方塊 39">
            <a:extLst>
              <a:ext uri="{FF2B5EF4-FFF2-40B4-BE49-F238E27FC236}">
                <a16:creationId xmlns:a16="http://schemas.microsoft.com/office/drawing/2014/main" id="{14F94987-752F-5A38-F4C6-33A6C5A8F1E7}"/>
              </a:ext>
            </a:extLst>
          </p:cNvPr>
          <p:cNvSpPr txBox="1"/>
          <p:nvPr/>
        </p:nvSpPr>
        <p:spPr>
          <a:xfrm>
            <a:off x="919479" y="2344858"/>
            <a:ext cx="1031001" cy="307777"/>
          </a:xfrm>
          <a:prstGeom prst="rect">
            <a:avLst/>
          </a:prstGeom>
          <a:noFill/>
        </p:spPr>
        <p:txBody>
          <a:bodyPr wrap="square" rtlCol="0">
            <a:spAutoFit/>
          </a:bodyPr>
          <a:lstStyle/>
          <a:p>
            <a:pPr algn="ctr"/>
            <a:r>
              <a:rPr lang="en-US" altLang="zh-TW" sz="1400" b="1">
                <a:latin typeface="Arial" panose="020B0604020202020204" pitchFamily="34" charset="0"/>
                <a:cs typeface="Arial" panose="020B0604020202020204" pitchFamily="34" charset="0"/>
              </a:rPr>
              <a:t>internet</a:t>
            </a:r>
            <a:endParaRPr lang="zh-TW" altLang="en-US" sz="1400" b="1">
              <a:latin typeface="Arial" panose="020B0604020202020204" pitchFamily="34" charset="0"/>
              <a:cs typeface="Arial" panose="020B0604020202020204" pitchFamily="34" charset="0"/>
            </a:endParaRPr>
          </a:p>
        </p:txBody>
      </p:sp>
      <p:sp>
        <p:nvSpPr>
          <p:cNvPr id="41" name="文字方塊 40">
            <a:extLst>
              <a:ext uri="{FF2B5EF4-FFF2-40B4-BE49-F238E27FC236}">
                <a16:creationId xmlns:a16="http://schemas.microsoft.com/office/drawing/2014/main" id="{6EA97F97-876B-1C26-1453-ACB290C80D56}"/>
              </a:ext>
            </a:extLst>
          </p:cNvPr>
          <p:cNvSpPr txBox="1"/>
          <p:nvPr/>
        </p:nvSpPr>
        <p:spPr>
          <a:xfrm>
            <a:off x="919479" y="3380256"/>
            <a:ext cx="1031001" cy="646331"/>
          </a:xfrm>
          <a:prstGeom prst="rect">
            <a:avLst/>
          </a:prstGeom>
          <a:noFill/>
        </p:spPr>
        <p:txBody>
          <a:bodyPr wrap="square" rtlCol="0">
            <a:spAutoFit/>
          </a:bodyPr>
          <a:lstStyle/>
          <a:p>
            <a:pPr algn="ctr"/>
            <a:r>
              <a:rPr lang="en-US" altLang="zh-TW" sz="1200" b="1">
                <a:latin typeface="Arial" panose="020B0604020202020204" pitchFamily="34" charset="0"/>
                <a:cs typeface="Arial" panose="020B0604020202020204" pitchFamily="34" charset="0"/>
              </a:rPr>
              <a:t>Fiber</a:t>
            </a:r>
          </a:p>
          <a:p>
            <a:pPr algn="ctr"/>
            <a:r>
              <a:rPr lang="en-US" altLang="zh-TW" sz="1200" b="1">
                <a:latin typeface="Arial" panose="020B0604020202020204" pitchFamily="34" charset="0"/>
                <a:cs typeface="Arial" panose="020B0604020202020204" pitchFamily="34" charset="0"/>
              </a:rPr>
              <a:t>Optic</a:t>
            </a:r>
          </a:p>
          <a:p>
            <a:pPr algn="ctr"/>
            <a:r>
              <a:rPr lang="en-US" altLang="zh-TW" sz="1200" b="1">
                <a:latin typeface="Arial" panose="020B0604020202020204" pitchFamily="34" charset="0"/>
                <a:cs typeface="Arial" panose="020B0604020202020204" pitchFamily="34" charset="0"/>
              </a:rPr>
              <a:t>Network</a:t>
            </a:r>
            <a:endParaRPr lang="zh-TW" altLang="en-US" sz="1200" b="1">
              <a:latin typeface="Arial" panose="020B0604020202020204" pitchFamily="34" charset="0"/>
              <a:cs typeface="Arial" panose="020B0604020202020204" pitchFamily="34" charset="0"/>
            </a:endParaRPr>
          </a:p>
        </p:txBody>
      </p:sp>
      <p:sp>
        <p:nvSpPr>
          <p:cNvPr id="42" name="文字方塊 41">
            <a:extLst>
              <a:ext uri="{FF2B5EF4-FFF2-40B4-BE49-F238E27FC236}">
                <a16:creationId xmlns:a16="http://schemas.microsoft.com/office/drawing/2014/main" id="{9F22243C-0CF3-D6DC-3BD7-C3CBED370F63}"/>
              </a:ext>
            </a:extLst>
          </p:cNvPr>
          <p:cNvSpPr txBox="1"/>
          <p:nvPr/>
        </p:nvSpPr>
        <p:spPr>
          <a:xfrm>
            <a:off x="919479" y="4746211"/>
            <a:ext cx="1031001" cy="307777"/>
          </a:xfrm>
          <a:prstGeom prst="rect">
            <a:avLst/>
          </a:prstGeom>
          <a:noFill/>
        </p:spPr>
        <p:txBody>
          <a:bodyPr wrap="square" rtlCol="0">
            <a:spAutoFit/>
          </a:bodyPr>
          <a:lstStyle/>
          <a:p>
            <a:pPr algn="ctr"/>
            <a:r>
              <a:rPr lang="en-US" altLang="zh-TW" sz="1400" b="1">
                <a:latin typeface="Arial" panose="020B0604020202020204" pitchFamily="34" charset="0"/>
                <a:cs typeface="Arial" panose="020B0604020202020204" pitchFamily="34" charset="0"/>
              </a:rPr>
              <a:t>C-V2X</a:t>
            </a:r>
            <a:endParaRPr lang="zh-TW" altLang="en-US" sz="1400" b="1">
              <a:latin typeface="Arial" panose="020B0604020202020204" pitchFamily="34" charset="0"/>
              <a:cs typeface="Arial" panose="020B0604020202020204" pitchFamily="34" charset="0"/>
            </a:endParaRPr>
          </a:p>
        </p:txBody>
      </p:sp>
      <p:sp>
        <p:nvSpPr>
          <p:cNvPr id="43" name="文字方塊 42">
            <a:extLst>
              <a:ext uri="{FF2B5EF4-FFF2-40B4-BE49-F238E27FC236}">
                <a16:creationId xmlns:a16="http://schemas.microsoft.com/office/drawing/2014/main" id="{99B1D95B-C1AE-CFEC-6909-1BA7CEDB9478}"/>
              </a:ext>
            </a:extLst>
          </p:cNvPr>
          <p:cNvSpPr txBox="1"/>
          <p:nvPr/>
        </p:nvSpPr>
        <p:spPr>
          <a:xfrm>
            <a:off x="919479" y="5869253"/>
            <a:ext cx="1031001" cy="646331"/>
          </a:xfrm>
          <a:prstGeom prst="rect">
            <a:avLst/>
          </a:prstGeom>
          <a:noFill/>
        </p:spPr>
        <p:txBody>
          <a:bodyPr wrap="square" rtlCol="0">
            <a:spAutoFit/>
          </a:bodyPr>
          <a:lstStyle/>
          <a:p>
            <a:pPr algn="ctr"/>
            <a:r>
              <a:rPr lang="en-US" altLang="zh-TW" sz="1200" b="1">
                <a:latin typeface="Arial" panose="020B0604020202020204" pitchFamily="34" charset="0"/>
                <a:cs typeface="Arial" panose="020B0604020202020204" pitchFamily="34" charset="0"/>
              </a:rPr>
              <a:t>Other</a:t>
            </a:r>
          </a:p>
          <a:p>
            <a:pPr algn="ctr"/>
            <a:r>
              <a:rPr lang="en-US" altLang="zh-TW" sz="1200" b="1">
                <a:latin typeface="Arial" panose="020B0604020202020204" pitchFamily="34" charset="0"/>
                <a:cs typeface="Arial" panose="020B0604020202020204" pitchFamily="34" charset="0"/>
              </a:rPr>
              <a:t>Proprietary</a:t>
            </a:r>
          </a:p>
          <a:p>
            <a:pPr algn="ctr"/>
            <a:r>
              <a:rPr lang="en-US" altLang="zh-TW" sz="1200" b="1">
                <a:latin typeface="Arial" panose="020B0604020202020204" pitchFamily="34" charset="0"/>
                <a:cs typeface="Arial" panose="020B0604020202020204" pitchFamily="34" charset="0"/>
              </a:rPr>
              <a:t>networks</a:t>
            </a:r>
            <a:endParaRPr lang="zh-TW" altLang="en-US" sz="1200" b="1">
              <a:latin typeface="Arial" panose="020B0604020202020204" pitchFamily="34" charset="0"/>
              <a:cs typeface="Arial" panose="020B0604020202020204" pitchFamily="34" charset="0"/>
            </a:endParaRPr>
          </a:p>
        </p:txBody>
      </p:sp>
      <p:sp>
        <p:nvSpPr>
          <p:cNvPr id="48" name="文字方塊 47">
            <a:extLst>
              <a:ext uri="{FF2B5EF4-FFF2-40B4-BE49-F238E27FC236}">
                <a16:creationId xmlns:a16="http://schemas.microsoft.com/office/drawing/2014/main" id="{40327B92-78AE-C51F-C769-6CD00645245B}"/>
              </a:ext>
            </a:extLst>
          </p:cNvPr>
          <p:cNvSpPr txBox="1"/>
          <p:nvPr/>
        </p:nvSpPr>
        <p:spPr>
          <a:xfrm>
            <a:off x="3826039" y="2807217"/>
            <a:ext cx="2080726" cy="261610"/>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Standardized interface</a:t>
            </a:r>
            <a:endParaRPr lang="zh-TW" altLang="en-US" sz="1100" b="1">
              <a:latin typeface="Arial" panose="020B0604020202020204" pitchFamily="34" charset="0"/>
              <a:cs typeface="Arial" panose="020B0604020202020204" pitchFamily="34" charset="0"/>
            </a:endParaRPr>
          </a:p>
        </p:txBody>
      </p:sp>
      <p:sp>
        <p:nvSpPr>
          <p:cNvPr id="49" name="文字方塊 48">
            <a:extLst>
              <a:ext uri="{FF2B5EF4-FFF2-40B4-BE49-F238E27FC236}">
                <a16:creationId xmlns:a16="http://schemas.microsoft.com/office/drawing/2014/main" id="{FDF10F41-F4CA-4033-951B-0AB8DA00C563}"/>
              </a:ext>
            </a:extLst>
          </p:cNvPr>
          <p:cNvSpPr txBox="1"/>
          <p:nvPr/>
        </p:nvSpPr>
        <p:spPr>
          <a:xfrm>
            <a:off x="3826039" y="3358615"/>
            <a:ext cx="2080726" cy="261610"/>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Standardized parts</a:t>
            </a:r>
            <a:endParaRPr lang="zh-TW" altLang="en-US" sz="1100" b="1">
              <a:latin typeface="Arial" panose="020B0604020202020204" pitchFamily="34" charset="0"/>
              <a:cs typeface="Arial" panose="020B0604020202020204" pitchFamily="34" charset="0"/>
            </a:endParaRPr>
          </a:p>
        </p:txBody>
      </p:sp>
      <p:sp>
        <p:nvSpPr>
          <p:cNvPr id="50" name="文字方塊 49">
            <a:extLst>
              <a:ext uri="{FF2B5EF4-FFF2-40B4-BE49-F238E27FC236}">
                <a16:creationId xmlns:a16="http://schemas.microsoft.com/office/drawing/2014/main" id="{995F99BC-46B2-2B1D-C4FB-F823A7DC6AB1}"/>
              </a:ext>
            </a:extLst>
          </p:cNvPr>
          <p:cNvSpPr txBox="1"/>
          <p:nvPr/>
        </p:nvSpPr>
        <p:spPr>
          <a:xfrm>
            <a:off x="3826039" y="3910012"/>
            <a:ext cx="2901955" cy="261610"/>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Cloud and network integrated base</a:t>
            </a:r>
            <a:endParaRPr lang="zh-TW" altLang="en-US" sz="1100" b="1">
              <a:latin typeface="Arial" panose="020B0604020202020204" pitchFamily="34" charset="0"/>
              <a:cs typeface="Arial" panose="020B0604020202020204" pitchFamily="34" charset="0"/>
            </a:endParaRPr>
          </a:p>
        </p:txBody>
      </p:sp>
      <p:sp>
        <p:nvSpPr>
          <p:cNvPr id="51" name="文字方塊 50">
            <a:extLst>
              <a:ext uri="{FF2B5EF4-FFF2-40B4-BE49-F238E27FC236}">
                <a16:creationId xmlns:a16="http://schemas.microsoft.com/office/drawing/2014/main" id="{B23E0882-A714-D719-C506-4C3F87A360F1}"/>
              </a:ext>
            </a:extLst>
          </p:cNvPr>
          <p:cNvSpPr txBox="1"/>
          <p:nvPr/>
        </p:nvSpPr>
        <p:spPr>
          <a:xfrm>
            <a:off x="6349481" y="3858749"/>
            <a:ext cx="2901955" cy="261610"/>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Tool library</a:t>
            </a:r>
            <a:endParaRPr lang="zh-TW" altLang="en-US" sz="1100" b="1">
              <a:latin typeface="Arial" panose="020B0604020202020204" pitchFamily="34" charset="0"/>
              <a:cs typeface="Arial" panose="020B0604020202020204" pitchFamily="34" charset="0"/>
            </a:endParaRPr>
          </a:p>
        </p:txBody>
      </p:sp>
      <p:sp>
        <p:nvSpPr>
          <p:cNvPr id="52" name="文字方塊 51">
            <a:extLst>
              <a:ext uri="{FF2B5EF4-FFF2-40B4-BE49-F238E27FC236}">
                <a16:creationId xmlns:a16="http://schemas.microsoft.com/office/drawing/2014/main" id="{1D8B9029-09DC-19F7-32E9-DE43EDCEC5DF}"/>
              </a:ext>
            </a:extLst>
          </p:cNvPr>
          <p:cNvSpPr txBox="1"/>
          <p:nvPr/>
        </p:nvSpPr>
        <p:spPr>
          <a:xfrm>
            <a:off x="2574964" y="4992164"/>
            <a:ext cx="1113314" cy="430887"/>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Perception facilities</a:t>
            </a:r>
            <a:endParaRPr lang="zh-TW" altLang="en-US" sz="1100" b="1">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71BECEE0-BCFC-2FCC-8523-85D43E41CE43}"/>
              </a:ext>
            </a:extLst>
          </p:cNvPr>
          <p:cNvSpPr txBox="1"/>
          <p:nvPr/>
        </p:nvSpPr>
        <p:spPr>
          <a:xfrm>
            <a:off x="5159503" y="4992164"/>
            <a:ext cx="1376087" cy="430887"/>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Communication</a:t>
            </a:r>
          </a:p>
          <a:p>
            <a:r>
              <a:rPr lang="en-US" altLang="zh-TW" sz="1100" b="1">
                <a:latin typeface="Arial" panose="020B0604020202020204" pitchFamily="34" charset="0"/>
                <a:cs typeface="Arial" panose="020B0604020202020204" pitchFamily="34" charset="0"/>
              </a:rPr>
              <a:t>facilities</a:t>
            </a:r>
            <a:endParaRPr lang="zh-TW" altLang="en-US" sz="1100" b="1">
              <a:latin typeface="Arial" panose="020B0604020202020204" pitchFamily="34" charset="0"/>
              <a:cs typeface="Arial" panose="020B0604020202020204" pitchFamily="34" charset="0"/>
            </a:endParaRPr>
          </a:p>
        </p:txBody>
      </p:sp>
      <p:sp>
        <p:nvSpPr>
          <p:cNvPr id="54" name="文字方塊 53">
            <a:extLst>
              <a:ext uri="{FF2B5EF4-FFF2-40B4-BE49-F238E27FC236}">
                <a16:creationId xmlns:a16="http://schemas.microsoft.com/office/drawing/2014/main" id="{6D0C534B-FCD4-8C1D-863D-1B09A7363940}"/>
              </a:ext>
            </a:extLst>
          </p:cNvPr>
          <p:cNvSpPr txBox="1"/>
          <p:nvPr/>
        </p:nvSpPr>
        <p:spPr>
          <a:xfrm>
            <a:off x="7747681" y="4870581"/>
            <a:ext cx="1197829" cy="600164"/>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Digital</a:t>
            </a:r>
          </a:p>
          <a:p>
            <a:r>
              <a:rPr lang="en-US" altLang="zh-TW" sz="1100" b="1">
                <a:latin typeface="Arial" panose="020B0604020202020204" pitchFamily="34" charset="0"/>
                <a:cs typeface="Arial" panose="020B0604020202020204" pitchFamily="34" charset="0"/>
              </a:rPr>
              <a:t>Transportation</a:t>
            </a:r>
          </a:p>
          <a:p>
            <a:r>
              <a:rPr lang="en-US" altLang="zh-TW" sz="1100" b="1">
                <a:latin typeface="Arial" panose="020B0604020202020204" pitchFamily="34" charset="0"/>
                <a:cs typeface="Arial" panose="020B0604020202020204" pitchFamily="34" charset="0"/>
              </a:rPr>
              <a:t>facilities</a:t>
            </a:r>
            <a:endParaRPr lang="zh-TW" altLang="en-US" sz="1100" b="1">
              <a:latin typeface="Arial" panose="020B0604020202020204" pitchFamily="34" charset="0"/>
              <a:cs typeface="Arial" panose="020B0604020202020204" pitchFamily="34" charset="0"/>
            </a:endParaRPr>
          </a:p>
        </p:txBody>
      </p:sp>
      <p:sp>
        <p:nvSpPr>
          <p:cNvPr id="56" name="文字方塊 55">
            <a:extLst>
              <a:ext uri="{FF2B5EF4-FFF2-40B4-BE49-F238E27FC236}">
                <a16:creationId xmlns:a16="http://schemas.microsoft.com/office/drawing/2014/main" id="{EBB38E13-B304-3B84-7954-E794E24E1C18}"/>
              </a:ext>
            </a:extLst>
          </p:cNvPr>
          <p:cNvSpPr txBox="1"/>
          <p:nvPr/>
        </p:nvSpPr>
        <p:spPr>
          <a:xfrm>
            <a:off x="3356703" y="5837724"/>
            <a:ext cx="2078158" cy="307777"/>
          </a:xfrm>
          <a:prstGeom prst="rect">
            <a:avLst/>
          </a:prstGeom>
          <a:noFill/>
        </p:spPr>
        <p:txBody>
          <a:bodyPr wrap="square" rtlCol="0">
            <a:spAutoFit/>
          </a:bodyPr>
          <a:lstStyle/>
          <a:p>
            <a:r>
              <a:rPr lang="en-US" altLang="zh-TW" sz="1400" b="1">
                <a:solidFill>
                  <a:schemeClr val="accent1"/>
                </a:solidFill>
                <a:latin typeface="Arial" panose="020B0604020202020204" pitchFamily="34" charset="0"/>
                <a:cs typeface="Arial" panose="020B0604020202020204" pitchFamily="34" charset="0"/>
              </a:rPr>
              <a:t>ICV</a:t>
            </a:r>
            <a:endParaRPr lang="zh-TW" altLang="en-US" sz="1400" b="1">
              <a:solidFill>
                <a:schemeClr val="accent1"/>
              </a:solidFill>
              <a:latin typeface="Arial" panose="020B0604020202020204" pitchFamily="34" charset="0"/>
              <a:cs typeface="Arial" panose="020B0604020202020204" pitchFamily="34" charset="0"/>
            </a:endParaRPr>
          </a:p>
        </p:txBody>
      </p:sp>
      <p:sp>
        <p:nvSpPr>
          <p:cNvPr id="61" name="矩形: 圓角 60">
            <a:extLst>
              <a:ext uri="{FF2B5EF4-FFF2-40B4-BE49-F238E27FC236}">
                <a16:creationId xmlns:a16="http://schemas.microsoft.com/office/drawing/2014/main" id="{7D2F1DBF-F58B-CF36-A69A-BB7C60E2AF4D}"/>
              </a:ext>
            </a:extLst>
          </p:cNvPr>
          <p:cNvSpPr/>
          <p:nvPr/>
        </p:nvSpPr>
        <p:spPr>
          <a:xfrm>
            <a:off x="843537" y="1291285"/>
            <a:ext cx="1162650" cy="5414690"/>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圓角 61">
            <a:extLst>
              <a:ext uri="{FF2B5EF4-FFF2-40B4-BE49-F238E27FC236}">
                <a16:creationId xmlns:a16="http://schemas.microsoft.com/office/drawing/2014/main" id="{E002A50D-9A96-414A-FB0E-C36EF42BEFDC}"/>
              </a:ext>
            </a:extLst>
          </p:cNvPr>
          <p:cNvSpPr/>
          <p:nvPr/>
        </p:nvSpPr>
        <p:spPr>
          <a:xfrm>
            <a:off x="8915824" y="1257535"/>
            <a:ext cx="1418185" cy="3172498"/>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圓角 63">
            <a:extLst>
              <a:ext uri="{FF2B5EF4-FFF2-40B4-BE49-F238E27FC236}">
                <a16:creationId xmlns:a16="http://schemas.microsoft.com/office/drawing/2014/main" id="{8E93DD7C-103D-EE63-C0C5-C7866329A314}"/>
              </a:ext>
            </a:extLst>
          </p:cNvPr>
          <p:cNvSpPr/>
          <p:nvPr/>
        </p:nvSpPr>
        <p:spPr>
          <a:xfrm rot="5400000">
            <a:off x="4564212" y="304135"/>
            <a:ext cx="1839094" cy="6297298"/>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圓角 64">
            <a:extLst>
              <a:ext uri="{FF2B5EF4-FFF2-40B4-BE49-F238E27FC236}">
                <a16:creationId xmlns:a16="http://schemas.microsoft.com/office/drawing/2014/main" id="{FE91372A-BD65-9023-CAEF-4BEF87211C2D}"/>
              </a:ext>
            </a:extLst>
          </p:cNvPr>
          <p:cNvSpPr/>
          <p:nvPr/>
        </p:nvSpPr>
        <p:spPr>
          <a:xfrm rot="5400000">
            <a:off x="5839168" y="1115814"/>
            <a:ext cx="936808" cy="7974520"/>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圓角 65">
            <a:extLst>
              <a:ext uri="{FF2B5EF4-FFF2-40B4-BE49-F238E27FC236}">
                <a16:creationId xmlns:a16="http://schemas.microsoft.com/office/drawing/2014/main" id="{8C0DBDD4-CBB7-4EF3-710E-208A863C390A}"/>
              </a:ext>
            </a:extLst>
          </p:cNvPr>
          <p:cNvSpPr/>
          <p:nvPr/>
        </p:nvSpPr>
        <p:spPr>
          <a:xfrm rot="5400000">
            <a:off x="5837305" y="2250310"/>
            <a:ext cx="936808" cy="7974520"/>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圓角 66">
            <a:extLst>
              <a:ext uri="{FF2B5EF4-FFF2-40B4-BE49-F238E27FC236}">
                <a16:creationId xmlns:a16="http://schemas.microsoft.com/office/drawing/2014/main" id="{48E84086-6AD2-219F-F0D3-73253C7E4BFE}"/>
              </a:ext>
            </a:extLst>
          </p:cNvPr>
          <p:cNvSpPr/>
          <p:nvPr/>
        </p:nvSpPr>
        <p:spPr>
          <a:xfrm rot="5400000">
            <a:off x="4523949" y="665755"/>
            <a:ext cx="439912" cy="4490109"/>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id="{5D70135D-0664-4F5C-2E71-42375154232A}"/>
              </a:ext>
            </a:extLst>
          </p:cNvPr>
          <p:cNvSpPr/>
          <p:nvPr/>
        </p:nvSpPr>
        <p:spPr>
          <a:xfrm rot="5400000">
            <a:off x="4523949" y="1250544"/>
            <a:ext cx="439912" cy="4490109"/>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圓角 68">
            <a:extLst>
              <a:ext uri="{FF2B5EF4-FFF2-40B4-BE49-F238E27FC236}">
                <a16:creationId xmlns:a16="http://schemas.microsoft.com/office/drawing/2014/main" id="{C22CC1D5-639D-FB9A-0985-CA17DF7594E1}"/>
              </a:ext>
            </a:extLst>
          </p:cNvPr>
          <p:cNvSpPr/>
          <p:nvPr/>
        </p:nvSpPr>
        <p:spPr>
          <a:xfrm rot="5400000">
            <a:off x="4523949" y="1787751"/>
            <a:ext cx="439912" cy="4490109"/>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圓角 69">
            <a:extLst>
              <a:ext uri="{FF2B5EF4-FFF2-40B4-BE49-F238E27FC236}">
                <a16:creationId xmlns:a16="http://schemas.microsoft.com/office/drawing/2014/main" id="{49B1BC74-6143-505C-ED66-50D647E39932}"/>
              </a:ext>
            </a:extLst>
          </p:cNvPr>
          <p:cNvSpPr/>
          <p:nvPr/>
        </p:nvSpPr>
        <p:spPr>
          <a:xfrm rot="5400000" flipV="1">
            <a:off x="7008949" y="2767606"/>
            <a:ext cx="1593716" cy="1424308"/>
          </a:xfrm>
          <a:prstGeom prst="roundRect">
            <a:avLst/>
          </a:prstGeom>
          <a:noFill/>
          <a:ln w="28575">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5C572223-576D-2154-B2B3-5D065D159E08}"/>
              </a:ext>
            </a:extLst>
          </p:cNvPr>
          <p:cNvSpPr/>
          <p:nvPr/>
        </p:nvSpPr>
        <p:spPr>
          <a:xfrm rot="5400000">
            <a:off x="3320194" y="3903851"/>
            <a:ext cx="725293" cy="2412824"/>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 </a:t>
            </a:r>
          </a:p>
        </p:txBody>
      </p:sp>
      <p:sp>
        <p:nvSpPr>
          <p:cNvPr id="72" name="矩形: 圓角 71">
            <a:extLst>
              <a:ext uri="{FF2B5EF4-FFF2-40B4-BE49-F238E27FC236}">
                <a16:creationId xmlns:a16="http://schemas.microsoft.com/office/drawing/2014/main" id="{0B401025-5444-FA6D-C205-1239FC395FFD}"/>
              </a:ext>
            </a:extLst>
          </p:cNvPr>
          <p:cNvSpPr/>
          <p:nvPr/>
        </p:nvSpPr>
        <p:spPr>
          <a:xfrm rot="5400000">
            <a:off x="5923635" y="3902446"/>
            <a:ext cx="725294" cy="2412824"/>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6B482941-BAE3-AAF7-89A1-59861B11A164}"/>
              </a:ext>
            </a:extLst>
          </p:cNvPr>
          <p:cNvSpPr/>
          <p:nvPr/>
        </p:nvSpPr>
        <p:spPr>
          <a:xfrm rot="5400000">
            <a:off x="8527076" y="3903852"/>
            <a:ext cx="725293" cy="2412824"/>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16DE2237-D13C-1C65-F0AB-0708B8FAD742}"/>
              </a:ext>
            </a:extLst>
          </p:cNvPr>
          <p:cNvSpPr txBox="1"/>
          <p:nvPr/>
        </p:nvSpPr>
        <p:spPr>
          <a:xfrm>
            <a:off x="7728559" y="5622211"/>
            <a:ext cx="2078158" cy="307777"/>
          </a:xfrm>
          <a:prstGeom prst="rect">
            <a:avLst/>
          </a:prstGeom>
          <a:noFill/>
        </p:spPr>
        <p:txBody>
          <a:bodyPr wrap="square" rtlCol="0">
            <a:spAutoFit/>
          </a:bodyPr>
          <a:lstStyle/>
          <a:p>
            <a:r>
              <a:rPr lang="en-US" altLang="zh-TW" sz="1400" b="1">
                <a:solidFill>
                  <a:schemeClr val="accent1"/>
                </a:solidFill>
                <a:highlight>
                  <a:srgbClr val="FFFFFF"/>
                </a:highlight>
                <a:latin typeface="Arial" panose="020B0604020202020204" pitchFamily="34" charset="0"/>
                <a:cs typeface="Arial" panose="020B0604020202020204" pitchFamily="34" charset="0"/>
              </a:rPr>
              <a:t> Other Participants     </a:t>
            </a:r>
            <a:endParaRPr lang="zh-TW" altLang="en-US" sz="1400" b="1">
              <a:solidFill>
                <a:schemeClr val="accent1"/>
              </a:solidFill>
              <a:highlight>
                <a:srgbClr val="FFFFFF"/>
              </a:highlight>
              <a:latin typeface="Arial" panose="020B0604020202020204" pitchFamily="34" charset="0"/>
              <a:cs typeface="Arial" panose="020B0604020202020204" pitchFamily="34" charset="0"/>
            </a:endParaRPr>
          </a:p>
        </p:txBody>
      </p:sp>
      <p:pic>
        <p:nvPicPr>
          <p:cNvPr id="13" name="圖片 12">
            <a:extLst>
              <a:ext uri="{FF2B5EF4-FFF2-40B4-BE49-F238E27FC236}">
                <a16:creationId xmlns:a16="http://schemas.microsoft.com/office/drawing/2014/main" id="{824BEC54-67F2-77CF-476B-A9144442197C}"/>
              </a:ext>
            </a:extLst>
          </p:cNvPr>
          <p:cNvPicPr>
            <a:picLocks noChangeAspect="1"/>
          </p:cNvPicPr>
          <p:nvPr/>
        </p:nvPicPr>
        <p:blipFill>
          <a:blip r:embed="rId27" cstate="email">
            <a:extLst>
              <a:ext uri="{28A0092B-C50C-407E-A947-70E740481C1C}">
                <a14:useLocalDpi xmlns:a14="http://schemas.microsoft.com/office/drawing/2010/main"/>
              </a:ext>
            </a:extLst>
          </a:blip>
          <a:srcRect/>
          <a:stretch/>
        </p:blipFill>
        <p:spPr>
          <a:xfrm>
            <a:off x="5297130" y="1406235"/>
            <a:ext cx="571840" cy="571840"/>
          </a:xfrm>
          <a:prstGeom prst="rect">
            <a:avLst/>
          </a:prstGeom>
        </p:spPr>
      </p:pic>
      <p:pic>
        <p:nvPicPr>
          <p:cNvPr id="14" name="圖片 13">
            <a:extLst>
              <a:ext uri="{FF2B5EF4-FFF2-40B4-BE49-F238E27FC236}">
                <a16:creationId xmlns:a16="http://schemas.microsoft.com/office/drawing/2014/main" id="{0EFF575C-75BA-89DF-56E6-668CB20A30E9}"/>
              </a:ext>
            </a:extLst>
          </p:cNvPr>
          <p:cNvPicPr>
            <a:picLocks noChangeAspect="1"/>
          </p:cNvPicPr>
          <p:nvPr/>
        </p:nvPicPr>
        <p:blipFill>
          <a:blip r:embed="rId28" cstate="email">
            <a:extLst>
              <a:ext uri="{28A0092B-C50C-407E-A947-70E740481C1C}">
                <a14:useLocalDpi xmlns:a14="http://schemas.microsoft.com/office/drawing/2010/main"/>
              </a:ext>
            </a:extLst>
          </a:blip>
          <a:srcRect/>
          <a:stretch/>
        </p:blipFill>
        <p:spPr>
          <a:xfrm>
            <a:off x="7295945" y="1409237"/>
            <a:ext cx="571840" cy="571840"/>
          </a:xfrm>
          <a:prstGeom prst="rect">
            <a:avLst/>
          </a:prstGeom>
        </p:spPr>
      </p:pic>
      <p:sp>
        <p:nvSpPr>
          <p:cNvPr id="45" name="文字方塊 44">
            <a:extLst>
              <a:ext uri="{FF2B5EF4-FFF2-40B4-BE49-F238E27FC236}">
                <a16:creationId xmlns:a16="http://schemas.microsoft.com/office/drawing/2014/main" id="{7E0D9674-DB9C-29BE-1259-83AFD36A5AFA}"/>
              </a:ext>
            </a:extLst>
          </p:cNvPr>
          <p:cNvSpPr txBox="1"/>
          <p:nvPr/>
        </p:nvSpPr>
        <p:spPr>
          <a:xfrm>
            <a:off x="2472449" y="1971931"/>
            <a:ext cx="2080726" cy="430887"/>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Network enabling</a:t>
            </a:r>
          </a:p>
          <a:p>
            <a:pPr algn="ctr"/>
            <a:r>
              <a:rPr lang="en-US" altLang="zh-TW" sz="1100" b="1">
                <a:latin typeface="Arial" panose="020B0604020202020204" pitchFamily="34" charset="0"/>
                <a:cs typeface="Arial" panose="020B0604020202020204" pitchFamily="34" charset="0"/>
              </a:rPr>
              <a:t>Application platform</a:t>
            </a:r>
            <a:endParaRPr lang="zh-TW" altLang="en-US" sz="1100" b="1">
              <a:latin typeface="Arial" panose="020B0604020202020204" pitchFamily="34" charset="0"/>
              <a:cs typeface="Arial" panose="020B0604020202020204" pitchFamily="34" charset="0"/>
            </a:endParaRPr>
          </a:p>
        </p:txBody>
      </p:sp>
      <p:sp>
        <p:nvSpPr>
          <p:cNvPr id="46" name="文字方塊 45">
            <a:extLst>
              <a:ext uri="{FF2B5EF4-FFF2-40B4-BE49-F238E27FC236}">
                <a16:creationId xmlns:a16="http://schemas.microsoft.com/office/drawing/2014/main" id="{7B7B5552-2B04-52EE-8B69-23EC1EEADB20}"/>
              </a:ext>
            </a:extLst>
          </p:cNvPr>
          <p:cNvSpPr txBox="1"/>
          <p:nvPr/>
        </p:nvSpPr>
        <p:spPr>
          <a:xfrm>
            <a:off x="4491576" y="1971931"/>
            <a:ext cx="2080726" cy="430887"/>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Traffic control application</a:t>
            </a:r>
          </a:p>
          <a:p>
            <a:pPr algn="ctr"/>
            <a:r>
              <a:rPr lang="en-US" altLang="zh-TW" sz="1100" b="1">
                <a:latin typeface="Arial" panose="020B0604020202020204" pitchFamily="34" charset="0"/>
                <a:cs typeface="Arial" panose="020B0604020202020204" pitchFamily="34" charset="0"/>
              </a:rPr>
              <a:t>platform</a:t>
            </a:r>
            <a:endParaRPr lang="zh-TW" altLang="en-US" sz="1100" b="1">
              <a:latin typeface="Arial" panose="020B0604020202020204" pitchFamily="34" charset="0"/>
              <a:cs typeface="Arial" panose="020B0604020202020204" pitchFamily="34" charset="0"/>
            </a:endParaRPr>
          </a:p>
        </p:txBody>
      </p:sp>
      <p:sp>
        <p:nvSpPr>
          <p:cNvPr id="47" name="文字方塊 46">
            <a:extLst>
              <a:ext uri="{FF2B5EF4-FFF2-40B4-BE49-F238E27FC236}">
                <a16:creationId xmlns:a16="http://schemas.microsoft.com/office/drawing/2014/main" id="{EA53E7D6-AB3E-2F2E-EEA6-64B853ADCB3A}"/>
              </a:ext>
            </a:extLst>
          </p:cNvPr>
          <p:cNvSpPr txBox="1"/>
          <p:nvPr/>
        </p:nvSpPr>
        <p:spPr>
          <a:xfrm>
            <a:off x="6510703" y="1971931"/>
            <a:ext cx="2080726" cy="430887"/>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Traffic data enabling</a:t>
            </a:r>
          </a:p>
          <a:p>
            <a:pPr algn="ctr"/>
            <a:r>
              <a:rPr lang="en-US" altLang="zh-TW" sz="1100" b="1">
                <a:latin typeface="Arial" panose="020B0604020202020204" pitchFamily="34" charset="0"/>
                <a:cs typeface="Arial" panose="020B0604020202020204" pitchFamily="34" charset="0"/>
              </a:rPr>
              <a:t>Application platform</a:t>
            </a:r>
            <a:endParaRPr lang="zh-TW" altLang="en-US" sz="1100" b="1">
              <a:latin typeface="Arial" panose="020B0604020202020204" pitchFamily="34" charset="0"/>
              <a:cs typeface="Arial" panose="020B0604020202020204" pitchFamily="34" charset="0"/>
            </a:endParaRPr>
          </a:p>
        </p:txBody>
      </p:sp>
      <p:sp>
        <p:nvSpPr>
          <p:cNvPr id="63" name="矩形: 圓角 62">
            <a:extLst>
              <a:ext uri="{FF2B5EF4-FFF2-40B4-BE49-F238E27FC236}">
                <a16:creationId xmlns:a16="http://schemas.microsoft.com/office/drawing/2014/main" id="{C93BF039-5123-894B-8156-A77068D8057C}"/>
              </a:ext>
            </a:extLst>
          </p:cNvPr>
          <p:cNvSpPr/>
          <p:nvPr/>
        </p:nvSpPr>
        <p:spPr>
          <a:xfrm rot="5400000">
            <a:off x="4948927" y="-1299902"/>
            <a:ext cx="1114923" cy="6297298"/>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AFB3BAD4-4B0E-9526-34ED-856A602CC99A}"/>
              </a:ext>
            </a:extLst>
          </p:cNvPr>
          <p:cNvSpPr txBox="1"/>
          <p:nvPr/>
        </p:nvSpPr>
        <p:spPr>
          <a:xfrm>
            <a:off x="4519221" y="970699"/>
            <a:ext cx="2208773" cy="307777"/>
          </a:xfrm>
          <a:prstGeom prst="rect">
            <a:avLst/>
          </a:prstGeom>
          <a:noFill/>
        </p:spPr>
        <p:txBody>
          <a:bodyPr wrap="square" rtlCol="0">
            <a:spAutoFit/>
          </a:bodyPr>
          <a:lstStyle/>
          <a:p>
            <a:r>
              <a:rPr lang="en-US" altLang="zh-TW" sz="1400" b="1">
                <a:solidFill>
                  <a:schemeClr val="accent1"/>
                </a:solidFill>
                <a:highlight>
                  <a:srgbClr val="FFFFFF"/>
                </a:highlight>
                <a:latin typeface="Arial" panose="020B0604020202020204" pitchFamily="34" charset="0"/>
                <a:cs typeface="Arial" panose="020B0604020202020204" pitchFamily="34" charset="0"/>
              </a:rPr>
              <a:t>Cloud control platform</a:t>
            </a:r>
            <a:endParaRPr lang="zh-TW" altLang="en-US" sz="1400" b="1">
              <a:solidFill>
                <a:schemeClr val="accent1"/>
              </a:solidFill>
              <a:highlight>
                <a:srgbClr val="FFFFFF"/>
              </a:highlight>
              <a:latin typeface="Arial" panose="020B0604020202020204" pitchFamily="34" charset="0"/>
              <a:cs typeface="Arial" panose="020B0604020202020204" pitchFamily="34" charset="0"/>
            </a:endParaRPr>
          </a:p>
        </p:txBody>
      </p:sp>
      <p:sp>
        <p:nvSpPr>
          <p:cNvPr id="44" name="文字方塊 43">
            <a:extLst>
              <a:ext uri="{FF2B5EF4-FFF2-40B4-BE49-F238E27FC236}">
                <a16:creationId xmlns:a16="http://schemas.microsoft.com/office/drawing/2014/main" id="{E7A36ED8-2723-11A5-22C4-32FA4C79BAD3}"/>
              </a:ext>
            </a:extLst>
          </p:cNvPr>
          <p:cNvSpPr txBox="1"/>
          <p:nvPr/>
        </p:nvSpPr>
        <p:spPr>
          <a:xfrm>
            <a:off x="2689090" y="1053520"/>
            <a:ext cx="1418185" cy="738664"/>
          </a:xfrm>
          <a:prstGeom prst="rect">
            <a:avLst/>
          </a:prstGeom>
          <a:solidFill>
            <a:schemeClr val="bg1"/>
          </a:solidFill>
        </p:spPr>
        <p:txBody>
          <a:bodyPr wrap="square" rtlCol="0">
            <a:spAutoFit/>
          </a:bodyPr>
          <a:lstStyle/>
          <a:p>
            <a:r>
              <a:rPr lang="en-US" altLang="zh-TW" sz="1400" b="1">
                <a:highlight>
                  <a:srgbClr val="FFFFFF"/>
                </a:highlight>
                <a:latin typeface="Arial" panose="020B0604020202020204" pitchFamily="34" charset="0"/>
                <a:cs typeface="Arial" panose="020B0604020202020204" pitchFamily="34" charset="0"/>
              </a:rPr>
              <a:t>Cloud control</a:t>
            </a:r>
          </a:p>
          <a:p>
            <a:r>
              <a:rPr lang="en-US" altLang="zh-TW" sz="1400" b="1">
                <a:highlight>
                  <a:srgbClr val="FFFFFF"/>
                </a:highlight>
                <a:latin typeface="Arial" panose="020B0604020202020204" pitchFamily="34" charset="0"/>
                <a:cs typeface="Arial" panose="020B0604020202020204" pitchFamily="34" charset="0"/>
              </a:rPr>
              <a:t>Application</a:t>
            </a:r>
          </a:p>
          <a:p>
            <a:r>
              <a:rPr lang="en-US" altLang="zh-TW" sz="1400" b="1">
                <a:highlight>
                  <a:srgbClr val="FFFFFF"/>
                </a:highlight>
                <a:latin typeface="Arial" panose="020B0604020202020204" pitchFamily="34" charset="0"/>
                <a:cs typeface="Arial" panose="020B0604020202020204" pitchFamily="34" charset="0"/>
              </a:rPr>
              <a:t>platform</a:t>
            </a:r>
            <a:endParaRPr lang="zh-TW" altLang="en-US" sz="1400" b="1">
              <a:highlight>
                <a:srgbClr val="FFFFFF"/>
              </a:highlight>
              <a:latin typeface="Arial" panose="020B0604020202020204" pitchFamily="34" charset="0"/>
              <a:cs typeface="Arial" panose="020B0604020202020204" pitchFamily="34" charset="0"/>
            </a:endParaRPr>
          </a:p>
        </p:txBody>
      </p:sp>
      <p:pic>
        <p:nvPicPr>
          <p:cNvPr id="12" name="圖片 11">
            <a:extLst>
              <a:ext uri="{FF2B5EF4-FFF2-40B4-BE49-F238E27FC236}">
                <a16:creationId xmlns:a16="http://schemas.microsoft.com/office/drawing/2014/main" id="{97066623-1B74-D2DE-48C2-1E281BD4A623}"/>
              </a:ext>
            </a:extLst>
          </p:cNvPr>
          <p:cNvPicPr>
            <a:picLocks noChangeAspect="1"/>
          </p:cNvPicPr>
          <p:nvPr/>
        </p:nvPicPr>
        <p:blipFill>
          <a:blip r:embed="rId29" cstate="email">
            <a:extLst>
              <a:ext uri="{28A0092B-C50C-407E-A947-70E740481C1C}">
                <a14:useLocalDpi xmlns:a14="http://schemas.microsoft.com/office/drawing/2010/main"/>
              </a:ext>
            </a:extLst>
          </a:blip>
          <a:srcRect/>
          <a:stretch/>
        </p:blipFill>
        <p:spPr>
          <a:xfrm>
            <a:off x="3559607" y="1374010"/>
            <a:ext cx="686018" cy="686018"/>
          </a:xfrm>
          <a:prstGeom prst="rect">
            <a:avLst/>
          </a:prstGeom>
        </p:spPr>
      </p:pic>
      <p:sp>
        <p:nvSpPr>
          <p:cNvPr id="78" name="矩形 77">
            <a:extLst>
              <a:ext uri="{FF2B5EF4-FFF2-40B4-BE49-F238E27FC236}">
                <a16:creationId xmlns:a16="http://schemas.microsoft.com/office/drawing/2014/main" id="{2B93AE97-A04C-08A6-CBBB-120E1EEAA119}"/>
              </a:ext>
            </a:extLst>
          </p:cNvPr>
          <p:cNvSpPr/>
          <p:nvPr/>
        </p:nvSpPr>
        <p:spPr>
          <a:xfrm>
            <a:off x="9082855" y="925600"/>
            <a:ext cx="1052443" cy="3528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AD7259F3-6778-8C95-223E-0CCCAB3335AD}"/>
              </a:ext>
            </a:extLst>
          </p:cNvPr>
          <p:cNvSpPr txBox="1"/>
          <p:nvPr/>
        </p:nvSpPr>
        <p:spPr>
          <a:xfrm>
            <a:off x="9030598" y="906626"/>
            <a:ext cx="1243051" cy="738664"/>
          </a:xfrm>
          <a:prstGeom prst="rect">
            <a:avLst/>
          </a:prstGeom>
          <a:solidFill>
            <a:schemeClr val="bg1"/>
          </a:solidFill>
        </p:spPr>
        <p:txBody>
          <a:bodyPr wrap="square" rtlCol="0">
            <a:spAutoFit/>
          </a:bodyPr>
          <a:lstStyle/>
          <a:p>
            <a:pPr algn="ctr"/>
            <a:r>
              <a:rPr lang="en-US" altLang="zh-TW" sz="1400" b="1">
                <a:solidFill>
                  <a:schemeClr val="accent1"/>
                </a:solidFill>
                <a:latin typeface="Arial" panose="020B0604020202020204" pitchFamily="34" charset="0"/>
                <a:cs typeface="Arial" panose="020B0604020202020204" pitchFamily="34" charset="0"/>
              </a:rPr>
              <a:t>Related Supporting Platforms</a:t>
            </a:r>
            <a:endParaRPr lang="zh-TW" altLang="en-US" sz="1400" b="1">
              <a:solidFill>
                <a:schemeClr val="accent1"/>
              </a:solidFill>
              <a:latin typeface="Arial" panose="020B0604020202020204" pitchFamily="34" charset="0"/>
              <a:cs typeface="Arial" panose="020B0604020202020204" pitchFamily="34" charset="0"/>
            </a:endParaRPr>
          </a:p>
        </p:txBody>
      </p:sp>
      <p:sp>
        <p:nvSpPr>
          <p:cNvPr id="80" name="文字方塊 79">
            <a:extLst>
              <a:ext uri="{FF2B5EF4-FFF2-40B4-BE49-F238E27FC236}">
                <a16:creationId xmlns:a16="http://schemas.microsoft.com/office/drawing/2014/main" id="{3457F971-A91B-446B-A9C2-53ABEC462F32}"/>
              </a:ext>
            </a:extLst>
          </p:cNvPr>
          <p:cNvSpPr txBox="1"/>
          <p:nvPr/>
        </p:nvSpPr>
        <p:spPr>
          <a:xfrm>
            <a:off x="2557944" y="4484098"/>
            <a:ext cx="1836559" cy="523220"/>
          </a:xfrm>
          <a:prstGeom prst="rect">
            <a:avLst/>
          </a:prstGeom>
          <a:solidFill>
            <a:schemeClr val="bg1"/>
          </a:solidFill>
        </p:spPr>
        <p:txBody>
          <a:bodyPr wrap="square" rtlCol="0">
            <a:spAutoFit/>
          </a:bodyPr>
          <a:lstStyle/>
          <a:p>
            <a:pPr algn="ctr"/>
            <a:r>
              <a:rPr lang="en-US" altLang="zh-TW" sz="1400" b="1">
                <a:solidFill>
                  <a:schemeClr val="accent1"/>
                </a:solidFill>
                <a:highlight>
                  <a:srgbClr val="FFFFFF"/>
                </a:highlight>
                <a:latin typeface="Arial" panose="020B0604020202020204" pitchFamily="34" charset="0"/>
                <a:cs typeface="Arial" panose="020B0604020202020204" pitchFamily="34" charset="0"/>
              </a:rPr>
              <a:t>Intelligent roadside</a:t>
            </a:r>
          </a:p>
          <a:p>
            <a:pPr algn="ctr"/>
            <a:r>
              <a:rPr lang="en-US" altLang="zh-TW" sz="1400" b="1">
                <a:solidFill>
                  <a:schemeClr val="accent1"/>
                </a:solidFill>
                <a:highlight>
                  <a:srgbClr val="FFFFFF"/>
                </a:highlight>
                <a:latin typeface="Arial" panose="020B0604020202020204" pitchFamily="34" charset="0"/>
                <a:cs typeface="Arial" panose="020B0604020202020204" pitchFamily="34" charset="0"/>
              </a:rPr>
              <a:t>infrastructure</a:t>
            </a:r>
            <a:endParaRPr lang="zh-TW" altLang="en-US" sz="1400" b="1">
              <a:solidFill>
                <a:schemeClr val="accent1"/>
              </a:solidFill>
              <a:highlight>
                <a:srgbClr val="FFFFFF"/>
              </a:highlight>
              <a:latin typeface="Arial" panose="020B0604020202020204" pitchFamily="34" charset="0"/>
              <a:cs typeface="Arial" panose="020B0604020202020204" pitchFamily="34" charset="0"/>
            </a:endParaRPr>
          </a:p>
        </p:txBody>
      </p:sp>
      <p:pic>
        <p:nvPicPr>
          <p:cNvPr id="79" name="圖片 78">
            <a:extLst>
              <a:ext uri="{FF2B5EF4-FFF2-40B4-BE49-F238E27FC236}">
                <a16:creationId xmlns:a16="http://schemas.microsoft.com/office/drawing/2014/main" id="{661D2C35-D3FE-107D-B9A1-55514E835EAF}"/>
              </a:ext>
            </a:extLst>
          </p:cNvPr>
          <p:cNvPicPr>
            <a:picLocks noChangeAspect="1"/>
          </p:cNvPicPr>
          <p:nvPr/>
        </p:nvPicPr>
        <p:blipFill>
          <a:blip r:embed="rId30" cstate="email">
            <a:extLst>
              <a:ext uri="{28A0092B-C50C-407E-A947-70E740481C1C}">
                <a14:useLocalDpi xmlns:a14="http://schemas.microsoft.com/office/drawing/2010/main"/>
              </a:ext>
            </a:extLst>
          </a:blip>
          <a:srcRect/>
          <a:stretch/>
        </p:blipFill>
        <p:spPr>
          <a:xfrm rot="19408833">
            <a:off x="4414661" y="4975170"/>
            <a:ext cx="440089" cy="440089"/>
          </a:xfrm>
          <a:prstGeom prst="rect">
            <a:avLst/>
          </a:prstGeom>
        </p:spPr>
      </p:pic>
      <p:pic>
        <p:nvPicPr>
          <p:cNvPr id="19" name="圖片 18">
            <a:extLst>
              <a:ext uri="{FF2B5EF4-FFF2-40B4-BE49-F238E27FC236}">
                <a16:creationId xmlns:a16="http://schemas.microsoft.com/office/drawing/2014/main" id="{A6835CAC-A280-BFC1-731E-617C12909378}"/>
              </a:ext>
            </a:extLst>
          </p:cNvPr>
          <p:cNvPicPr>
            <a:picLocks noChangeAspect="1"/>
          </p:cNvPicPr>
          <p:nvPr/>
        </p:nvPicPr>
        <p:blipFill>
          <a:blip r:embed="rId31" cstate="email">
            <a:extLst>
              <a:ext uri="{28A0092B-C50C-407E-A947-70E740481C1C}">
                <a14:useLocalDpi xmlns:a14="http://schemas.microsoft.com/office/drawing/2010/main"/>
              </a:ext>
            </a:extLst>
          </a:blip>
          <a:srcRect/>
          <a:stretch/>
        </p:blipFill>
        <p:spPr>
          <a:xfrm flipH="1">
            <a:off x="3736290" y="4913733"/>
            <a:ext cx="615574" cy="571840"/>
          </a:xfrm>
          <a:prstGeom prst="rect">
            <a:avLst/>
          </a:prstGeom>
        </p:spPr>
      </p:pic>
      <p:sp>
        <p:nvSpPr>
          <p:cNvPr id="58" name="文字方塊 57">
            <a:extLst>
              <a:ext uri="{FF2B5EF4-FFF2-40B4-BE49-F238E27FC236}">
                <a16:creationId xmlns:a16="http://schemas.microsoft.com/office/drawing/2014/main" id="{21DBE7A9-05B7-2C41-18CD-C49717230724}"/>
              </a:ext>
            </a:extLst>
          </p:cNvPr>
          <p:cNvSpPr txBox="1"/>
          <p:nvPr/>
        </p:nvSpPr>
        <p:spPr>
          <a:xfrm>
            <a:off x="2618526" y="2388859"/>
            <a:ext cx="2901955" cy="307777"/>
          </a:xfrm>
          <a:prstGeom prst="rect">
            <a:avLst/>
          </a:prstGeom>
          <a:noFill/>
        </p:spPr>
        <p:txBody>
          <a:bodyPr wrap="square" rtlCol="0">
            <a:spAutoFit/>
          </a:bodyPr>
          <a:lstStyle/>
          <a:p>
            <a:r>
              <a:rPr lang="en-US" altLang="zh-TW" sz="1400" b="1">
                <a:solidFill>
                  <a:schemeClr val="accent1"/>
                </a:solidFill>
                <a:highlight>
                  <a:srgbClr val="FFFFFF"/>
                </a:highlight>
                <a:latin typeface="Arial" panose="020B0604020202020204" pitchFamily="34" charset="0"/>
                <a:cs typeface="Arial" panose="020B0604020202020204" pitchFamily="34" charset="0"/>
              </a:rPr>
              <a:t>Cloud control basic platform </a:t>
            </a:r>
            <a:endParaRPr lang="zh-TW" altLang="en-US" sz="1400" b="1">
              <a:solidFill>
                <a:schemeClr val="accent1"/>
              </a:solidFill>
              <a:highlight>
                <a:srgbClr val="FFFFFF"/>
              </a:highlight>
              <a:latin typeface="Arial" panose="020B0604020202020204" pitchFamily="34" charset="0"/>
              <a:cs typeface="Arial" panose="020B0604020202020204" pitchFamily="34" charset="0"/>
            </a:endParaRPr>
          </a:p>
        </p:txBody>
      </p:sp>
      <p:sp>
        <p:nvSpPr>
          <p:cNvPr id="86" name="文字方塊 85">
            <a:extLst>
              <a:ext uri="{FF2B5EF4-FFF2-40B4-BE49-F238E27FC236}">
                <a16:creationId xmlns:a16="http://schemas.microsoft.com/office/drawing/2014/main" id="{8E8FF78D-62FF-21C7-4A37-FF31770A4B3F}"/>
              </a:ext>
            </a:extLst>
          </p:cNvPr>
          <p:cNvSpPr txBox="1"/>
          <p:nvPr/>
        </p:nvSpPr>
        <p:spPr>
          <a:xfrm>
            <a:off x="8885496" y="2264734"/>
            <a:ext cx="807128" cy="400110"/>
          </a:xfrm>
          <a:prstGeom prst="rect">
            <a:avLst/>
          </a:prstGeom>
          <a:noFill/>
        </p:spPr>
        <p:txBody>
          <a:bodyPr wrap="square">
            <a:spAutoFit/>
          </a:bodyPr>
          <a:lstStyle/>
          <a:p>
            <a:pPr algn="ctr"/>
            <a:r>
              <a:rPr lang="en-US" altLang="zh-TW" sz="1000" b="1">
                <a:latin typeface="Arial" panose="020B0604020202020204" pitchFamily="34" charset="0"/>
                <a:cs typeface="Arial" panose="020B0604020202020204" pitchFamily="34" charset="0"/>
              </a:rPr>
              <a:t>Traffic</a:t>
            </a:r>
          </a:p>
          <a:p>
            <a:pPr algn="ctr"/>
            <a:r>
              <a:rPr lang="en-US" altLang="zh-TW" sz="1000" b="1">
                <a:latin typeface="Arial" panose="020B0604020202020204" pitchFamily="34" charset="0"/>
                <a:cs typeface="Arial" panose="020B0604020202020204" pitchFamily="34" charset="0"/>
              </a:rPr>
              <a:t>control</a:t>
            </a:r>
            <a:endParaRPr lang="zh-TW" altLang="en-US" sz="1000"/>
          </a:p>
        </p:txBody>
      </p:sp>
      <p:sp>
        <p:nvSpPr>
          <p:cNvPr id="87" name="文字方塊 86">
            <a:extLst>
              <a:ext uri="{FF2B5EF4-FFF2-40B4-BE49-F238E27FC236}">
                <a16:creationId xmlns:a16="http://schemas.microsoft.com/office/drawing/2014/main" id="{2383D9A0-D550-CEFF-B092-D15B0591D911}"/>
              </a:ext>
            </a:extLst>
          </p:cNvPr>
          <p:cNvSpPr txBox="1"/>
          <p:nvPr/>
        </p:nvSpPr>
        <p:spPr>
          <a:xfrm>
            <a:off x="9509016" y="2252833"/>
            <a:ext cx="807128" cy="400110"/>
          </a:xfrm>
          <a:prstGeom prst="rect">
            <a:avLst/>
          </a:prstGeom>
          <a:noFill/>
        </p:spPr>
        <p:txBody>
          <a:bodyPr wrap="square">
            <a:spAutoFit/>
          </a:bodyPr>
          <a:lstStyle/>
          <a:p>
            <a:pPr algn="ctr"/>
            <a:r>
              <a:rPr lang="en-US" altLang="zh-TW" sz="1000" b="1">
                <a:latin typeface="Arial" panose="020B0604020202020204" pitchFamily="34" charset="0"/>
                <a:cs typeface="Arial" panose="020B0604020202020204" pitchFamily="34" charset="0"/>
              </a:rPr>
              <a:t>First</a:t>
            </a:r>
          </a:p>
          <a:p>
            <a:pPr algn="ctr"/>
            <a:r>
              <a:rPr lang="en-US" altLang="zh-TW" sz="1000" b="1">
                <a:latin typeface="Arial" panose="020B0604020202020204" pitchFamily="34" charset="0"/>
                <a:cs typeface="Arial" panose="020B0604020202020204" pitchFamily="34" charset="0"/>
              </a:rPr>
              <a:t>aid</a:t>
            </a:r>
            <a:endParaRPr lang="zh-TW" altLang="en-US" sz="1000"/>
          </a:p>
        </p:txBody>
      </p:sp>
      <p:sp>
        <p:nvSpPr>
          <p:cNvPr id="88" name="文字方塊 87">
            <a:extLst>
              <a:ext uri="{FF2B5EF4-FFF2-40B4-BE49-F238E27FC236}">
                <a16:creationId xmlns:a16="http://schemas.microsoft.com/office/drawing/2014/main" id="{1EC8D3A9-FA5A-4315-79C0-E5C32F3C4680}"/>
              </a:ext>
            </a:extLst>
          </p:cNvPr>
          <p:cNvSpPr txBox="1"/>
          <p:nvPr/>
        </p:nvSpPr>
        <p:spPr>
          <a:xfrm>
            <a:off x="9134690" y="3291028"/>
            <a:ext cx="807128" cy="246221"/>
          </a:xfrm>
          <a:prstGeom prst="rect">
            <a:avLst/>
          </a:prstGeom>
          <a:noFill/>
        </p:spPr>
        <p:txBody>
          <a:bodyPr wrap="square">
            <a:spAutoFit/>
          </a:bodyPr>
          <a:lstStyle/>
          <a:p>
            <a:r>
              <a:rPr lang="en-US" altLang="zh-TW" sz="1000" b="1">
                <a:latin typeface="Arial" panose="020B0604020202020204" pitchFamily="34" charset="0"/>
                <a:cs typeface="Arial" panose="020B0604020202020204" pitchFamily="34" charset="0"/>
              </a:rPr>
              <a:t>Map</a:t>
            </a:r>
            <a:endParaRPr lang="zh-TW" altLang="en-US" sz="1000"/>
          </a:p>
        </p:txBody>
      </p:sp>
      <p:sp>
        <p:nvSpPr>
          <p:cNvPr id="89" name="文字方塊 88">
            <a:extLst>
              <a:ext uri="{FF2B5EF4-FFF2-40B4-BE49-F238E27FC236}">
                <a16:creationId xmlns:a16="http://schemas.microsoft.com/office/drawing/2014/main" id="{1FB39E1E-F5BC-4329-EADF-393F4ED93A3C}"/>
              </a:ext>
            </a:extLst>
          </p:cNvPr>
          <p:cNvSpPr txBox="1"/>
          <p:nvPr/>
        </p:nvSpPr>
        <p:spPr>
          <a:xfrm>
            <a:off x="9457253" y="3317225"/>
            <a:ext cx="985264" cy="215444"/>
          </a:xfrm>
          <a:prstGeom prst="rect">
            <a:avLst/>
          </a:prstGeom>
          <a:noFill/>
        </p:spPr>
        <p:txBody>
          <a:bodyPr wrap="square">
            <a:spAutoFit/>
          </a:bodyPr>
          <a:lstStyle/>
          <a:p>
            <a:pPr algn="ctr"/>
            <a:r>
              <a:rPr lang="en-US" altLang="zh-TW" sz="800" b="1">
                <a:latin typeface="Arial" panose="020B0604020202020204" pitchFamily="34" charset="0"/>
                <a:cs typeface="Arial" panose="020B0604020202020204" pitchFamily="34" charset="0"/>
              </a:rPr>
              <a:t>Localization</a:t>
            </a:r>
            <a:endParaRPr lang="zh-TW" altLang="en-US" sz="800"/>
          </a:p>
        </p:txBody>
      </p:sp>
      <p:sp>
        <p:nvSpPr>
          <p:cNvPr id="90" name="文字方塊 89">
            <a:extLst>
              <a:ext uri="{FF2B5EF4-FFF2-40B4-BE49-F238E27FC236}">
                <a16:creationId xmlns:a16="http://schemas.microsoft.com/office/drawing/2014/main" id="{4F1EB1D3-0487-BD40-EA5C-F60A00CE6B31}"/>
              </a:ext>
            </a:extLst>
          </p:cNvPr>
          <p:cNvSpPr txBox="1"/>
          <p:nvPr/>
        </p:nvSpPr>
        <p:spPr>
          <a:xfrm>
            <a:off x="9043938" y="4161954"/>
            <a:ext cx="807128" cy="246221"/>
          </a:xfrm>
          <a:prstGeom prst="rect">
            <a:avLst/>
          </a:prstGeom>
          <a:noFill/>
        </p:spPr>
        <p:txBody>
          <a:bodyPr wrap="square">
            <a:spAutoFit/>
          </a:bodyPr>
          <a:lstStyle/>
          <a:p>
            <a:r>
              <a:rPr lang="en-US" altLang="zh-TW" sz="1000" b="1">
                <a:latin typeface="Arial" panose="020B0604020202020204" pitchFamily="34" charset="0"/>
                <a:cs typeface="Arial" panose="020B0604020202020204" pitchFamily="34" charset="0"/>
              </a:rPr>
              <a:t>Climate</a:t>
            </a:r>
            <a:endParaRPr lang="zh-TW" altLang="en-US" sz="1000"/>
          </a:p>
        </p:txBody>
      </p:sp>
      <p:sp>
        <p:nvSpPr>
          <p:cNvPr id="91" name="文字方塊 90">
            <a:extLst>
              <a:ext uri="{FF2B5EF4-FFF2-40B4-BE49-F238E27FC236}">
                <a16:creationId xmlns:a16="http://schemas.microsoft.com/office/drawing/2014/main" id="{775D6C21-D45C-818C-14CD-7D3C7775EB0F}"/>
              </a:ext>
            </a:extLst>
          </p:cNvPr>
          <p:cNvSpPr txBox="1"/>
          <p:nvPr/>
        </p:nvSpPr>
        <p:spPr>
          <a:xfrm>
            <a:off x="9702891" y="4147391"/>
            <a:ext cx="807128" cy="246221"/>
          </a:xfrm>
          <a:prstGeom prst="rect">
            <a:avLst/>
          </a:prstGeom>
          <a:noFill/>
        </p:spPr>
        <p:txBody>
          <a:bodyPr wrap="square">
            <a:spAutoFit/>
          </a:bodyPr>
          <a:lstStyle/>
          <a:p>
            <a:r>
              <a:rPr lang="en-US" altLang="zh-TW" sz="1000" b="1">
                <a:latin typeface="Arial" panose="020B0604020202020204" pitchFamily="34" charset="0"/>
                <a:cs typeface="Arial" panose="020B0604020202020204" pitchFamily="34" charset="0"/>
              </a:rPr>
              <a:t>Other</a:t>
            </a:r>
            <a:endParaRPr lang="zh-TW" altLang="en-US" sz="1000"/>
          </a:p>
        </p:txBody>
      </p:sp>
      <p:cxnSp>
        <p:nvCxnSpPr>
          <p:cNvPr id="93" name="直線單箭頭接點 92">
            <a:extLst>
              <a:ext uri="{FF2B5EF4-FFF2-40B4-BE49-F238E27FC236}">
                <a16:creationId xmlns:a16="http://schemas.microsoft.com/office/drawing/2014/main" id="{824D041C-9117-418E-6E39-68AFD949C331}"/>
              </a:ext>
            </a:extLst>
          </p:cNvPr>
          <p:cNvCxnSpPr>
            <a:endCxn id="63" idx="2"/>
          </p:cNvCxnSpPr>
          <p:nvPr/>
        </p:nvCxnSpPr>
        <p:spPr>
          <a:xfrm>
            <a:off x="1996627" y="1848747"/>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77CD0196-B02D-07C1-1BF2-3E839C272DA2}"/>
              </a:ext>
            </a:extLst>
          </p:cNvPr>
          <p:cNvCxnSpPr/>
          <p:nvPr/>
        </p:nvCxnSpPr>
        <p:spPr>
          <a:xfrm>
            <a:off x="1986925" y="3532668"/>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28E03235-03FB-CFA8-3078-40F52CB7A339}"/>
              </a:ext>
            </a:extLst>
          </p:cNvPr>
          <p:cNvCxnSpPr/>
          <p:nvPr/>
        </p:nvCxnSpPr>
        <p:spPr>
          <a:xfrm>
            <a:off x="1991523" y="5119321"/>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91CE41C8-69AF-FF9A-7C60-DD44B868C0B4}"/>
              </a:ext>
            </a:extLst>
          </p:cNvPr>
          <p:cNvCxnSpPr/>
          <p:nvPr/>
        </p:nvCxnSpPr>
        <p:spPr>
          <a:xfrm>
            <a:off x="1981762" y="6234415"/>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33B27A8D-CEC3-186E-E3B1-F0F4807D4871}"/>
              </a:ext>
            </a:extLst>
          </p:cNvPr>
          <p:cNvCxnSpPr/>
          <p:nvPr/>
        </p:nvCxnSpPr>
        <p:spPr>
          <a:xfrm>
            <a:off x="8605790" y="3463686"/>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A143A897-ED7C-119C-DD18-5919B4ADD38B}"/>
              </a:ext>
            </a:extLst>
          </p:cNvPr>
          <p:cNvSpPr/>
          <p:nvPr/>
        </p:nvSpPr>
        <p:spPr>
          <a:xfrm>
            <a:off x="2181169" y="4512717"/>
            <a:ext cx="8261348" cy="114795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圖片 37" descr="一張含有 圓形, 天體 的圖片&#10;&#10;自動產生的描述">
            <a:extLst>
              <a:ext uri="{FF2B5EF4-FFF2-40B4-BE49-F238E27FC236}">
                <a16:creationId xmlns:a16="http://schemas.microsoft.com/office/drawing/2014/main" id="{BEEACA27-044B-3AE8-586E-F2D73A502F5F}"/>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0416761" y="4002856"/>
            <a:ext cx="1805092" cy="1474102"/>
          </a:xfrm>
          <a:prstGeom prst="rect">
            <a:avLst/>
          </a:prstGeom>
        </p:spPr>
      </p:pic>
      <p:sp>
        <p:nvSpPr>
          <p:cNvPr id="6" name="文字方塊 5">
            <a:extLst>
              <a:ext uri="{FF2B5EF4-FFF2-40B4-BE49-F238E27FC236}">
                <a16:creationId xmlns:a16="http://schemas.microsoft.com/office/drawing/2014/main" id="{CC68304A-8C6C-B87A-A62A-54A934EB3365}"/>
              </a:ext>
            </a:extLst>
          </p:cNvPr>
          <p:cNvSpPr txBox="1"/>
          <p:nvPr/>
        </p:nvSpPr>
        <p:spPr>
          <a:xfrm>
            <a:off x="12363450" y="2994059"/>
            <a:ext cx="6108700" cy="646331"/>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stStyle>
          <a:p>
            <a:r>
              <a:rPr lang="en-US" altLang="zh-TW" err="1"/>
              <a:t>Leotek</a:t>
            </a:r>
            <a:r>
              <a:rPr lang="en-US" altLang="zh-TW"/>
              <a:t> Position – The Intersection Automation Enabler – </a:t>
            </a:r>
            <a:r>
              <a:rPr lang="zh-TW" altLang="en-US"/>
              <a:t>燈</a:t>
            </a:r>
            <a:r>
              <a:rPr lang="en-US" altLang="zh-TW"/>
              <a:t>, </a:t>
            </a:r>
            <a:r>
              <a:rPr lang="zh-TW" altLang="en-US"/>
              <a:t>通訊</a:t>
            </a:r>
            <a:r>
              <a:rPr lang="en-US" altLang="zh-TW"/>
              <a:t>, </a:t>
            </a:r>
            <a:r>
              <a:rPr lang="en-US" altLang="zh-TW" err="1"/>
              <a:t>datacollector</a:t>
            </a:r>
            <a:endParaRPr lang="en-US" altLang="zh-TW"/>
          </a:p>
        </p:txBody>
      </p:sp>
      <p:sp>
        <p:nvSpPr>
          <p:cNvPr id="7" name="文字方塊 6">
            <a:extLst>
              <a:ext uri="{FF2B5EF4-FFF2-40B4-BE49-F238E27FC236}">
                <a16:creationId xmlns:a16="http://schemas.microsoft.com/office/drawing/2014/main" id="{3B3B9762-BC3D-B706-8A5A-9DAB6422D0A3}"/>
              </a:ext>
            </a:extLst>
          </p:cNvPr>
          <p:cNvSpPr txBox="1"/>
          <p:nvPr/>
        </p:nvSpPr>
        <p:spPr>
          <a:xfrm>
            <a:off x="10643148" y="4887427"/>
            <a:ext cx="1396536" cy="1200329"/>
          </a:xfrm>
          <a:prstGeom prst="rect">
            <a:avLst/>
          </a:prstGeom>
          <a:noFill/>
        </p:spPr>
        <p:txBody>
          <a:bodyPr wrap="none" rtlCol="0">
            <a:spAutoFit/>
          </a:bodyPr>
          <a:lstStyle/>
          <a:p>
            <a:pPr marL="285750" indent="-285750">
              <a:buFont typeface="Arial" panose="020B0604020202020204" pitchFamily="34" charset="0"/>
              <a:buChar char="•"/>
            </a:pPr>
            <a:r>
              <a:rPr lang="zh-TW" altLang="en-US"/>
              <a:t>號誌燈</a:t>
            </a:r>
            <a:endParaRPr lang="en-US" altLang="zh-TW"/>
          </a:p>
          <a:p>
            <a:pPr marL="285750" indent="-285750">
              <a:buFont typeface="Arial" panose="020B0604020202020204" pitchFamily="34" charset="0"/>
              <a:buChar char="•"/>
            </a:pPr>
            <a:r>
              <a:rPr lang="zh-TW" altLang="en-US"/>
              <a:t>通訊</a:t>
            </a:r>
            <a:endParaRPr lang="en-US" altLang="zh-TW"/>
          </a:p>
          <a:p>
            <a:pPr marL="285750" indent="-285750">
              <a:buFont typeface="Arial" panose="020B0604020202020204" pitchFamily="34" charset="0"/>
              <a:buChar char="•"/>
            </a:pPr>
            <a:r>
              <a:rPr lang="zh-TW" altLang="en-US"/>
              <a:t>資料蒐集</a:t>
            </a:r>
            <a:endParaRPr lang="en-US" altLang="zh-TW"/>
          </a:p>
          <a:p>
            <a:pPr marL="285750" indent="-285750">
              <a:buFont typeface="Arial" panose="020B0604020202020204" pitchFamily="34" charset="0"/>
              <a:buChar char="•"/>
            </a:pPr>
            <a:r>
              <a:rPr lang="zh-TW" altLang="en-US"/>
              <a:t>影像分析</a:t>
            </a:r>
          </a:p>
        </p:txBody>
      </p:sp>
    </p:spTree>
    <p:extLst>
      <p:ext uri="{BB962C8B-B14F-4D97-AF65-F5344CB8AC3E}">
        <p14:creationId xmlns:p14="http://schemas.microsoft.com/office/powerpoint/2010/main" val="21186731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604F29-6A5A-AC30-8E50-F7A189EECE10}"/>
              </a:ext>
            </a:extLst>
          </p:cNvPr>
          <p:cNvSpPr>
            <a:spLocks noGrp="1"/>
          </p:cNvSpPr>
          <p:nvPr>
            <p:ph type="title"/>
          </p:nvPr>
        </p:nvSpPr>
        <p:spPr/>
        <p:txBody>
          <a:bodyPr/>
          <a:lstStyle/>
          <a:p>
            <a:r>
              <a:rPr lang="en-US" altLang="zh-TW"/>
              <a:t>RW-3000</a:t>
            </a:r>
            <a:r>
              <a:rPr lang="zh-TW" altLang="en-US"/>
              <a:t>多鏡頭整合應用說明</a:t>
            </a:r>
          </a:p>
        </p:txBody>
      </p:sp>
      <p:sp>
        <p:nvSpPr>
          <p:cNvPr id="3" name="投影片編號版面配置區 2">
            <a:extLst>
              <a:ext uri="{FF2B5EF4-FFF2-40B4-BE49-F238E27FC236}">
                <a16:creationId xmlns:a16="http://schemas.microsoft.com/office/drawing/2014/main" id="{3C461AB4-61F3-37F7-6A21-28601ABA6ADC}"/>
              </a:ext>
            </a:extLst>
          </p:cNvPr>
          <p:cNvSpPr>
            <a:spLocks noGrp="1"/>
          </p:cNvSpPr>
          <p:nvPr>
            <p:ph type="sldNum" sz="quarter" idx="12"/>
          </p:nvPr>
        </p:nvSpPr>
        <p:spPr/>
        <p:txBody>
          <a:bodyPr/>
          <a:lstStyle/>
          <a:p>
            <a:pPr algn="ctr"/>
            <a:fld id="{6E290225-7458-4E5F-AFE5-E142CAAEBF37}" type="slidenum">
              <a:rPr lang="en-US" smtClean="0"/>
              <a:pPr algn="ctr"/>
              <a:t>90</a:t>
            </a:fld>
            <a:endParaRPr lang="en-US"/>
          </a:p>
        </p:txBody>
      </p:sp>
      <p:grpSp>
        <p:nvGrpSpPr>
          <p:cNvPr id="39" name="群組 38">
            <a:extLst>
              <a:ext uri="{FF2B5EF4-FFF2-40B4-BE49-F238E27FC236}">
                <a16:creationId xmlns:a16="http://schemas.microsoft.com/office/drawing/2014/main" id="{F8D8163A-F710-7E47-1EA1-A86DB0DD537F}"/>
              </a:ext>
            </a:extLst>
          </p:cNvPr>
          <p:cNvGrpSpPr/>
          <p:nvPr/>
        </p:nvGrpSpPr>
        <p:grpSpPr>
          <a:xfrm>
            <a:off x="7117784" y="1258888"/>
            <a:ext cx="4834731" cy="3376612"/>
            <a:chOff x="2722986" y="1144588"/>
            <a:chExt cx="7787396" cy="5438775"/>
          </a:xfrm>
        </p:grpSpPr>
        <p:grpSp>
          <p:nvGrpSpPr>
            <p:cNvPr id="38" name="群組 37">
              <a:extLst>
                <a:ext uri="{FF2B5EF4-FFF2-40B4-BE49-F238E27FC236}">
                  <a16:creationId xmlns:a16="http://schemas.microsoft.com/office/drawing/2014/main" id="{D49BD3AA-9251-C76C-81C4-0411BFCED43C}"/>
                </a:ext>
              </a:extLst>
            </p:cNvPr>
            <p:cNvGrpSpPr/>
            <p:nvPr/>
          </p:nvGrpSpPr>
          <p:grpSpPr>
            <a:xfrm>
              <a:off x="2722986" y="1144588"/>
              <a:ext cx="7787396" cy="5438775"/>
              <a:chOff x="2722986" y="1144588"/>
              <a:chExt cx="7787396" cy="5438775"/>
            </a:xfrm>
          </p:grpSpPr>
          <p:pic>
            <p:nvPicPr>
              <p:cNvPr id="6" name="圖片 5">
                <a:extLst>
                  <a:ext uri="{FF2B5EF4-FFF2-40B4-BE49-F238E27FC236}">
                    <a16:creationId xmlns:a16="http://schemas.microsoft.com/office/drawing/2014/main" id="{6393FC1C-39C7-118A-A469-241913E0649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34696" y="1144588"/>
                <a:ext cx="7675686" cy="5438775"/>
              </a:xfrm>
              <a:prstGeom prst="rect">
                <a:avLst/>
              </a:prstGeom>
            </p:spPr>
          </p:pic>
          <p:sp>
            <p:nvSpPr>
              <p:cNvPr id="17" name="矩形 16">
                <a:extLst>
                  <a:ext uri="{FF2B5EF4-FFF2-40B4-BE49-F238E27FC236}">
                    <a16:creationId xmlns:a16="http://schemas.microsoft.com/office/drawing/2014/main" id="{B23FBEEA-932D-46F7-AA0C-1E8F09A276A1}"/>
                  </a:ext>
                </a:extLst>
              </p:cNvPr>
              <p:cNvSpPr/>
              <p:nvPr/>
            </p:nvSpPr>
            <p:spPr>
              <a:xfrm>
                <a:off x="2722986" y="5172211"/>
                <a:ext cx="2014711" cy="11646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 name="等腰三角形 4">
              <a:extLst>
                <a:ext uri="{FF2B5EF4-FFF2-40B4-BE49-F238E27FC236}">
                  <a16:creationId xmlns:a16="http://schemas.microsoft.com/office/drawing/2014/main" id="{C037F816-47DA-4854-16CE-05AE9F952317}"/>
                </a:ext>
              </a:extLst>
            </p:cNvPr>
            <p:cNvSpPr/>
            <p:nvPr/>
          </p:nvSpPr>
          <p:spPr>
            <a:xfrm rot="5400000">
              <a:off x="4454301" y="2470949"/>
              <a:ext cx="3259144" cy="3330574"/>
            </a:xfrm>
            <a:prstGeom prst="triangle">
              <a:avLst/>
            </a:prstGeom>
            <a:solidFill>
              <a:srgbClr val="F39800">
                <a:alpha val="69804"/>
              </a:srgb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等腰三角形 3">
              <a:extLst>
                <a:ext uri="{FF2B5EF4-FFF2-40B4-BE49-F238E27FC236}">
                  <a16:creationId xmlns:a16="http://schemas.microsoft.com/office/drawing/2014/main" id="{6A2C6932-9FED-CE82-89EE-AE0064226C83}"/>
                </a:ext>
              </a:extLst>
            </p:cNvPr>
            <p:cNvSpPr/>
            <p:nvPr/>
          </p:nvSpPr>
          <p:spPr>
            <a:xfrm rot="5400000">
              <a:off x="4878166" y="1972472"/>
              <a:ext cx="1274764" cy="4327525"/>
            </a:xfrm>
            <a:prstGeom prst="triangle">
              <a:avLst/>
            </a:prstGeom>
            <a:solidFill>
              <a:schemeClr val="accent5">
                <a:alpha val="69804"/>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圖片 30">
              <a:extLst>
                <a:ext uri="{FF2B5EF4-FFF2-40B4-BE49-F238E27FC236}">
                  <a16:creationId xmlns:a16="http://schemas.microsoft.com/office/drawing/2014/main" id="{6F5C9052-BE7B-7CF5-082D-AF13B7C5DEE6}"/>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08071" y="4046097"/>
              <a:ext cx="303848" cy="202197"/>
            </a:xfrm>
            <a:prstGeom prst="rect">
              <a:avLst/>
            </a:prstGeom>
          </p:spPr>
        </p:pic>
        <p:pic>
          <p:nvPicPr>
            <p:cNvPr id="32" name="圖片 31">
              <a:extLst>
                <a:ext uri="{FF2B5EF4-FFF2-40B4-BE49-F238E27FC236}">
                  <a16:creationId xmlns:a16="http://schemas.microsoft.com/office/drawing/2014/main" id="{5ADE1309-70DD-FAFE-D061-399E093D4966}"/>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81813" y="4046097"/>
              <a:ext cx="303848" cy="202197"/>
            </a:xfrm>
            <a:prstGeom prst="rect">
              <a:avLst/>
            </a:prstGeom>
          </p:spPr>
        </p:pic>
        <p:pic>
          <p:nvPicPr>
            <p:cNvPr id="33" name="圖片 32">
              <a:extLst>
                <a:ext uri="{FF2B5EF4-FFF2-40B4-BE49-F238E27FC236}">
                  <a16:creationId xmlns:a16="http://schemas.microsoft.com/office/drawing/2014/main" id="{2194512D-19C3-DA74-C1B7-F26823585DA6}"/>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17862" y="4323665"/>
              <a:ext cx="303848" cy="202197"/>
            </a:xfrm>
            <a:prstGeom prst="rect">
              <a:avLst/>
            </a:prstGeom>
          </p:spPr>
        </p:pic>
        <p:sp>
          <p:nvSpPr>
            <p:cNvPr id="34" name="等腰三角形 33">
              <a:extLst>
                <a:ext uri="{FF2B5EF4-FFF2-40B4-BE49-F238E27FC236}">
                  <a16:creationId xmlns:a16="http://schemas.microsoft.com/office/drawing/2014/main" id="{A295EF2A-F844-9A86-A369-A57042233F7A}"/>
                </a:ext>
              </a:extLst>
            </p:cNvPr>
            <p:cNvSpPr/>
            <p:nvPr/>
          </p:nvSpPr>
          <p:spPr>
            <a:xfrm rot="17016636">
              <a:off x="7906917" y="3841729"/>
              <a:ext cx="1057353" cy="1525049"/>
            </a:xfrm>
            <a:prstGeom prst="triangle">
              <a:avLst/>
            </a:prstGeom>
            <a:solidFill>
              <a:schemeClr val="accent4">
                <a:alpha val="69804"/>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文字方塊 36">
            <a:extLst>
              <a:ext uri="{FF2B5EF4-FFF2-40B4-BE49-F238E27FC236}">
                <a16:creationId xmlns:a16="http://schemas.microsoft.com/office/drawing/2014/main" id="{A9B9DBBF-2C95-52D3-F5E8-44D0ACCE49AD}"/>
              </a:ext>
            </a:extLst>
          </p:cNvPr>
          <p:cNvSpPr txBox="1"/>
          <p:nvPr/>
        </p:nvSpPr>
        <p:spPr>
          <a:xfrm>
            <a:off x="425760" y="1071648"/>
            <a:ext cx="6096046" cy="338554"/>
          </a:xfrm>
          <a:prstGeom prst="rect">
            <a:avLst/>
          </a:prstGeom>
          <a:noFill/>
        </p:spPr>
        <p:txBody>
          <a:bodyPr wrap="square" rtlCol="0">
            <a:spAutoFit/>
          </a:bodyPr>
          <a:lstStyle/>
          <a:p>
            <a:r>
              <a:rPr lang="en-US" altLang="zh-TW" sz="1600"/>
              <a:t>RW-3000</a:t>
            </a:r>
            <a:r>
              <a:rPr lang="zh-TW" altLang="en-US" sz="1600"/>
              <a:t>可整合多顆攝影機提供完整路口可視化：</a:t>
            </a:r>
            <a:endParaRPr lang="en-US" altLang="zh-TW" sz="1600"/>
          </a:p>
        </p:txBody>
      </p:sp>
      <p:sp>
        <p:nvSpPr>
          <p:cNvPr id="7" name="矩形 6">
            <a:extLst>
              <a:ext uri="{FF2B5EF4-FFF2-40B4-BE49-F238E27FC236}">
                <a16:creationId xmlns:a16="http://schemas.microsoft.com/office/drawing/2014/main" id="{650CB657-BB3F-C87A-3793-F5350B8E9708}"/>
              </a:ext>
            </a:extLst>
          </p:cNvPr>
          <p:cNvSpPr/>
          <p:nvPr/>
        </p:nvSpPr>
        <p:spPr>
          <a:xfrm>
            <a:off x="10242044" y="1293989"/>
            <a:ext cx="304800" cy="216000"/>
          </a:xfrm>
          <a:prstGeom prst="rect">
            <a:avLst/>
          </a:prstGeom>
          <a:solidFill>
            <a:srgbClr val="F39800">
              <a:alpha val="69804"/>
            </a:srgb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8" name="矩形 7">
            <a:extLst>
              <a:ext uri="{FF2B5EF4-FFF2-40B4-BE49-F238E27FC236}">
                <a16:creationId xmlns:a16="http://schemas.microsoft.com/office/drawing/2014/main" id="{DAF31BE0-6CA4-F136-1FB4-3788689924CE}"/>
              </a:ext>
            </a:extLst>
          </p:cNvPr>
          <p:cNvSpPr/>
          <p:nvPr/>
        </p:nvSpPr>
        <p:spPr>
          <a:xfrm>
            <a:off x="10242044" y="1598337"/>
            <a:ext cx="304800" cy="216000"/>
          </a:xfrm>
          <a:prstGeom prst="rect">
            <a:avLst/>
          </a:prstGeom>
          <a:solidFill>
            <a:schemeClr val="accent5">
              <a:alpha val="69804"/>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9" name="文字方塊 8">
            <a:extLst>
              <a:ext uri="{FF2B5EF4-FFF2-40B4-BE49-F238E27FC236}">
                <a16:creationId xmlns:a16="http://schemas.microsoft.com/office/drawing/2014/main" id="{C300D7AE-7880-D869-06B3-D2B2DA117E2B}"/>
              </a:ext>
            </a:extLst>
          </p:cNvPr>
          <p:cNvSpPr txBox="1"/>
          <p:nvPr/>
        </p:nvSpPr>
        <p:spPr>
          <a:xfrm>
            <a:off x="10512991" y="1245618"/>
            <a:ext cx="1620957" cy="307777"/>
          </a:xfrm>
          <a:prstGeom prst="rect">
            <a:avLst/>
          </a:prstGeom>
          <a:noFill/>
        </p:spPr>
        <p:txBody>
          <a:bodyPr wrap="none" rtlCol="0">
            <a:spAutoFit/>
          </a:bodyPr>
          <a:lstStyle/>
          <a:p>
            <a:r>
              <a:rPr lang="zh-TW" altLang="en-US" sz="1400"/>
              <a:t>第一支攝影機視角</a:t>
            </a:r>
          </a:p>
        </p:txBody>
      </p:sp>
      <p:sp>
        <p:nvSpPr>
          <p:cNvPr id="10" name="文字方塊 9">
            <a:extLst>
              <a:ext uri="{FF2B5EF4-FFF2-40B4-BE49-F238E27FC236}">
                <a16:creationId xmlns:a16="http://schemas.microsoft.com/office/drawing/2014/main" id="{0FB25B9F-EBD0-BE62-43C5-109AB49C840D}"/>
              </a:ext>
            </a:extLst>
          </p:cNvPr>
          <p:cNvSpPr txBox="1"/>
          <p:nvPr/>
        </p:nvSpPr>
        <p:spPr>
          <a:xfrm>
            <a:off x="10512991" y="1554212"/>
            <a:ext cx="1620957" cy="307777"/>
          </a:xfrm>
          <a:prstGeom prst="rect">
            <a:avLst/>
          </a:prstGeom>
          <a:noFill/>
        </p:spPr>
        <p:txBody>
          <a:bodyPr wrap="none" rtlCol="0">
            <a:spAutoFit/>
          </a:bodyPr>
          <a:lstStyle/>
          <a:p>
            <a:r>
              <a:rPr lang="zh-TW" altLang="en-US" sz="1400"/>
              <a:t>第二支攝影機視角</a:t>
            </a:r>
          </a:p>
        </p:txBody>
      </p:sp>
      <p:sp>
        <p:nvSpPr>
          <p:cNvPr id="35" name="矩形 34">
            <a:extLst>
              <a:ext uri="{FF2B5EF4-FFF2-40B4-BE49-F238E27FC236}">
                <a16:creationId xmlns:a16="http://schemas.microsoft.com/office/drawing/2014/main" id="{0459B704-421A-5464-E72A-6893E03E264D}"/>
              </a:ext>
            </a:extLst>
          </p:cNvPr>
          <p:cNvSpPr/>
          <p:nvPr/>
        </p:nvSpPr>
        <p:spPr>
          <a:xfrm>
            <a:off x="10242044" y="1890822"/>
            <a:ext cx="304800" cy="216000"/>
          </a:xfrm>
          <a:prstGeom prst="rect">
            <a:avLst/>
          </a:prstGeom>
          <a:solidFill>
            <a:schemeClr val="accent4">
              <a:alpha val="69804"/>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6" name="文字方塊 35">
            <a:extLst>
              <a:ext uri="{FF2B5EF4-FFF2-40B4-BE49-F238E27FC236}">
                <a16:creationId xmlns:a16="http://schemas.microsoft.com/office/drawing/2014/main" id="{B2600D73-EA59-824E-D6E5-A169DE600336}"/>
              </a:ext>
            </a:extLst>
          </p:cNvPr>
          <p:cNvSpPr txBox="1"/>
          <p:nvPr/>
        </p:nvSpPr>
        <p:spPr>
          <a:xfrm>
            <a:off x="10512991" y="1846697"/>
            <a:ext cx="1620957" cy="307777"/>
          </a:xfrm>
          <a:prstGeom prst="rect">
            <a:avLst/>
          </a:prstGeom>
          <a:noFill/>
        </p:spPr>
        <p:txBody>
          <a:bodyPr wrap="none" rtlCol="0">
            <a:spAutoFit/>
          </a:bodyPr>
          <a:lstStyle/>
          <a:p>
            <a:r>
              <a:rPr lang="zh-TW" altLang="en-US" sz="1400"/>
              <a:t>第三支攝影機視角</a:t>
            </a:r>
          </a:p>
        </p:txBody>
      </p:sp>
      <p:pic>
        <p:nvPicPr>
          <p:cNvPr id="40" name="圖片 39">
            <a:extLst>
              <a:ext uri="{FF2B5EF4-FFF2-40B4-BE49-F238E27FC236}">
                <a16:creationId xmlns:a16="http://schemas.microsoft.com/office/drawing/2014/main" id="{FD8D04EA-67C6-1D2E-8D9D-6844B36ACF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5760" y="3323169"/>
            <a:ext cx="3213744" cy="1459232"/>
          </a:xfrm>
          <a:prstGeom prst="rect">
            <a:avLst/>
          </a:prstGeom>
        </p:spPr>
      </p:pic>
      <p:pic>
        <p:nvPicPr>
          <p:cNvPr id="41" name="圖片 40">
            <a:extLst>
              <a:ext uri="{FF2B5EF4-FFF2-40B4-BE49-F238E27FC236}">
                <a16:creationId xmlns:a16="http://schemas.microsoft.com/office/drawing/2014/main" id="{18F429F2-CA91-5A67-78D7-3F8DF02F347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5760" y="4921547"/>
            <a:ext cx="3213744" cy="1453540"/>
          </a:xfrm>
          <a:prstGeom prst="rect">
            <a:avLst/>
          </a:prstGeom>
        </p:spPr>
      </p:pic>
      <p:sp>
        <p:nvSpPr>
          <p:cNvPr id="42" name="文字方塊 41">
            <a:extLst>
              <a:ext uri="{FF2B5EF4-FFF2-40B4-BE49-F238E27FC236}">
                <a16:creationId xmlns:a16="http://schemas.microsoft.com/office/drawing/2014/main" id="{9C07DE43-7696-276E-2B89-2AA5DA012132}"/>
              </a:ext>
            </a:extLst>
          </p:cNvPr>
          <p:cNvSpPr txBox="1"/>
          <p:nvPr/>
        </p:nvSpPr>
        <p:spPr>
          <a:xfrm>
            <a:off x="3672662" y="2844881"/>
            <a:ext cx="3572817" cy="1600438"/>
          </a:xfrm>
          <a:prstGeom prst="rect">
            <a:avLst/>
          </a:prstGeom>
          <a:noFill/>
        </p:spPr>
        <p:txBody>
          <a:bodyPr wrap="square" rtlCol="0">
            <a:spAutoFit/>
          </a:bodyPr>
          <a:lstStyle/>
          <a:p>
            <a:r>
              <a:rPr lang="zh-TW" altLang="en-US" sz="1400" b="1"/>
              <a:t>拍近：加強流量計算及科技執法準確度</a:t>
            </a:r>
            <a:endParaRPr lang="en-US" altLang="zh-TW" sz="1400" b="1"/>
          </a:p>
          <a:p>
            <a:pPr marL="285750" indent="-285750">
              <a:buFont typeface="Arial" panose="020B0604020202020204" pitchFamily="34" charset="0"/>
              <a:buChar char="•"/>
            </a:pPr>
            <a:r>
              <a:rPr lang="zh-TW" altLang="en-US" sz="1400"/>
              <a:t>採用廣角鏡 </a:t>
            </a:r>
            <a:r>
              <a:rPr lang="en-US" altLang="zh-TW" sz="1400"/>
              <a:t>(</a:t>
            </a:r>
            <a:r>
              <a:rPr lang="zh-TW" altLang="en-US" sz="1400"/>
              <a:t>焦距</a:t>
            </a:r>
            <a:r>
              <a:rPr lang="en-US" altLang="zh-TW" sz="1400"/>
              <a:t>3.6mm)</a:t>
            </a:r>
          </a:p>
          <a:p>
            <a:pPr marL="285750" indent="-285750">
              <a:buFont typeface="Arial" panose="020B0604020202020204" pitchFamily="34" charset="0"/>
              <a:buChar char="•"/>
            </a:pPr>
            <a:r>
              <a:rPr lang="zh-TW" altLang="en-US" sz="1400"/>
              <a:t>左右寬度可達</a:t>
            </a:r>
            <a:r>
              <a:rPr lang="en-US" altLang="zh-TW" sz="1400"/>
              <a:t>12.5-18.5</a:t>
            </a:r>
            <a:r>
              <a:rPr lang="zh-TW" altLang="en-US" sz="1400"/>
              <a:t>公尺 </a:t>
            </a:r>
            <a:r>
              <a:rPr lang="en-US" altLang="zh-TW" sz="1400"/>
              <a:t>(</a:t>
            </a:r>
            <a:r>
              <a:rPr lang="zh-TW" altLang="en-US" sz="1400"/>
              <a:t>約</a:t>
            </a:r>
            <a:r>
              <a:rPr lang="en-US" altLang="zh-TW" sz="1400"/>
              <a:t>3-6</a:t>
            </a:r>
            <a:r>
              <a:rPr lang="zh-TW" altLang="en-US" sz="1400"/>
              <a:t>車道</a:t>
            </a:r>
            <a:r>
              <a:rPr lang="en-US" altLang="zh-TW" sz="1400"/>
              <a:t>)</a:t>
            </a:r>
            <a:r>
              <a:rPr lang="zh-TW" altLang="en-US" sz="1400"/>
              <a:t>，可完整涵蓋行人穿越道及行人等待區，加強人流計算</a:t>
            </a:r>
            <a:endParaRPr lang="en-US" altLang="zh-TW" sz="1400"/>
          </a:p>
          <a:p>
            <a:pPr marL="285750" indent="-285750">
              <a:buFont typeface="Arial" panose="020B0604020202020204" pitchFamily="34" charset="0"/>
              <a:buChar char="•"/>
            </a:pPr>
            <a:r>
              <a:rPr lang="en-US" altLang="zh-TW" sz="1400"/>
              <a:t>5-15</a:t>
            </a:r>
            <a:r>
              <a:rPr lang="zh-TW" altLang="en-US" sz="1400"/>
              <a:t>公尺距離清晰成像，加強偵測車輛之路口行為並加強車牌辨識功能</a:t>
            </a:r>
          </a:p>
        </p:txBody>
      </p:sp>
      <p:sp>
        <p:nvSpPr>
          <p:cNvPr id="43" name="文字方塊 42">
            <a:extLst>
              <a:ext uri="{FF2B5EF4-FFF2-40B4-BE49-F238E27FC236}">
                <a16:creationId xmlns:a16="http://schemas.microsoft.com/office/drawing/2014/main" id="{349ADAD2-7B36-09CC-53B8-283680F8329D}"/>
              </a:ext>
            </a:extLst>
          </p:cNvPr>
          <p:cNvSpPr txBox="1"/>
          <p:nvPr/>
        </p:nvSpPr>
        <p:spPr>
          <a:xfrm>
            <a:off x="3667456" y="4427560"/>
            <a:ext cx="3578023" cy="2246769"/>
          </a:xfrm>
          <a:prstGeom prst="rect">
            <a:avLst/>
          </a:prstGeom>
          <a:noFill/>
        </p:spPr>
        <p:txBody>
          <a:bodyPr wrap="square" rtlCol="0">
            <a:spAutoFit/>
          </a:bodyPr>
          <a:lstStyle/>
          <a:p>
            <a:r>
              <a:rPr lang="zh-TW" altLang="en-US" sz="1400" b="1"/>
              <a:t>拍遠：加強科技執法準確度及允許車隊長度計算功能</a:t>
            </a:r>
            <a:endParaRPr lang="en-US" altLang="zh-TW" sz="1400" b="1"/>
          </a:p>
          <a:p>
            <a:pPr marL="285750" indent="-285750">
              <a:buFont typeface="Arial" panose="020B0604020202020204" pitchFamily="34" charset="0"/>
              <a:buChar char="•"/>
            </a:pPr>
            <a:r>
              <a:rPr lang="zh-TW" altLang="en-US" sz="1400"/>
              <a:t>採用遠景鏡頭 </a:t>
            </a:r>
            <a:r>
              <a:rPr lang="en-US" altLang="zh-TW" sz="1400"/>
              <a:t>(</a:t>
            </a:r>
            <a:r>
              <a:rPr lang="zh-TW" altLang="en-US" sz="1400"/>
              <a:t>焦距</a:t>
            </a:r>
            <a:r>
              <a:rPr lang="en-US" altLang="zh-TW" sz="1400"/>
              <a:t>16mm)</a:t>
            </a:r>
          </a:p>
          <a:p>
            <a:pPr marL="285750" indent="-285750">
              <a:buFont typeface="Arial" panose="020B0604020202020204" pitchFamily="34" charset="0"/>
              <a:buChar char="•"/>
            </a:pPr>
            <a:r>
              <a:rPr lang="zh-TW" altLang="en-US" sz="1400"/>
              <a:t>左右寬度約</a:t>
            </a:r>
            <a:r>
              <a:rPr lang="en-US" altLang="zh-TW" sz="1400"/>
              <a:t>4.6-15</a:t>
            </a:r>
            <a:r>
              <a:rPr lang="zh-TW" altLang="en-US" sz="1400"/>
              <a:t>公尺 </a:t>
            </a:r>
            <a:r>
              <a:rPr lang="en-US" altLang="zh-TW" sz="1400"/>
              <a:t>(</a:t>
            </a:r>
            <a:r>
              <a:rPr lang="zh-TW" altLang="en-US" sz="1400"/>
              <a:t>約</a:t>
            </a:r>
            <a:r>
              <a:rPr lang="en-US" altLang="zh-TW" sz="1400"/>
              <a:t>1-4</a:t>
            </a:r>
            <a:r>
              <a:rPr lang="zh-TW" altLang="en-US" sz="1400"/>
              <a:t>車道</a:t>
            </a:r>
            <a:r>
              <a:rPr lang="en-US" altLang="zh-TW" sz="1400"/>
              <a:t>)</a:t>
            </a:r>
            <a:r>
              <a:rPr lang="zh-TW" altLang="en-US" sz="1400"/>
              <a:t>，近端範圍較窄可由廣角鏡補足、遠端則可完整涵蓋車道</a:t>
            </a:r>
            <a:endParaRPr lang="en-US" altLang="zh-TW" sz="1400"/>
          </a:p>
          <a:p>
            <a:pPr marL="285750" indent="-285750">
              <a:buFont typeface="Arial" panose="020B0604020202020204" pitchFamily="34" charset="0"/>
              <a:buChar char="•"/>
            </a:pPr>
            <a:r>
              <a:rPr lang="en-US" altLang="zh-TW" sz="1400"/>
              <a:t>15-50</a:t>
            </a:r>
            <a:r>
              <a:rPr lang="zh-TW" altLang="en-US" sz="1400"/>
              <a:t>公尺距離清晰成像，提供遠端的車輛偵測及更清晰的影像可用作車牌辨識</a:t>
            </a:r>
            <a:endParaRPr lang="en-US" altLang="zh-TW" sz="1400"/>
          </a:p>
          <a:p>
            <a:pPr marL="285750" indent="-285750">
              <a:buFont typeface="Arial" panose="020B0604020202020204" pitchFamily="34" charset="0"/>
              <a:buChar char="•"/>
            </a:pPr>
            <a:r>
              <a:rPr lang="zh-TW" altLang="en-US" sz="1400"/>
              <a:t>車隊長度計算</a:t>
            </a:r>
            <a:endParaRPr lang="en-US" altLang="zh-TW" sz="1400"/>
          </a:p>
          <a:p>
            <a:pPr marL="285750" indent="-285750">
              <a:buFont typeface="Arial" panose="020B0604020202020204" pitchFamily="34" charset="0"/>
              <a:buChar char="•"/>
            </a:pPr>
            <a:r>
              <a:rPr lang="zh-TW" altLang="en-US" sz="1400"/>
              <a:t>超速車輛追蹤</a:t>
            </a:r>
          </a:p>
        </p:txBody>
      </p:sp>
      <p:sp>
        <p:nvSpPr>
          <p:cNvPr id="44" name="矩形 43">
            <a:extLst>
              <a:ext uri="{FF2B5EF4-FFF2-40B4-BE49-F238E27FC236}">
                <a16:creationId xmlns:a16="http://schemas.microsoft.com/office/drawing/2014/main" id="{14CABE44-828D-9332-FEC0-F3C61138EEC7}"/>
              </a:ext>
            </a:extLst>
          </p:cNvPr>
          <p:cNvSpPr/>
          <p:nvPr/>
        </p:nvSpPr>
        <p:spPr>
          <a:xfrm>
            <a:off x="7841719" y="4427560"/>
            <a:ext cx="2353152" cy="20880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2E122EA9-6161-2B3A-9222-4288E57B4A82}"/>
              </a:ext>
            </a:extLst>
          </p:cNvPr>
          <p:cNvSpPr txBox="1"/>
          <p:nvPr/>
        </p:nvSpPr>
        <p:spPr>
          <a:xfrm>
            <a:off x="8152995" y="4927985"/>
            <a:ext cx="2132315" cy="307777"/>
          </a:xfrm>
          <a:prstGeom prst="rect">
            <a:avLst/>
          </a:prstGeom>
          <a:noFill/>
        </p:spPr>
        <p:txBody>
          <a:bodyPr wrap="none" rtlCol="0">
            <a:spAutoFit/>
          </a:bodyPr>
          <a:lstStyle/>
          <a:p>
            <a:r>
              <a:rPr lang="zh-TW" altLang="en-US" sz="1400"/>
              <a:t>車輛出現偵測 </a:t>
            </a:r>
            <a:r>
              <a:rPr lang="en-US" altLang="zh-TW" sz="1400"/>
              <a:t>(</a:t>
            </a:r>
            <a:r>
              <a:rPr lang="zh-TW" altLang="en-US" sz="1400"/>
              <a:t>約</a:t>
            </a:r>
            <a:r>
              <a:rPr lang="en-US" altLang="zh-TW" sz="1400"/>
              <a:t>19</a:t>
            </a:r>
            <a:r>
              <a:rPr lang="zh-TW" altLang="en-US" sz="1400"/>
              <a:t>公尺</a:t>
            </a:r>
            <a:r>
              <a:rPr lang="en-US" altLang="zh-TW" sz="1400"/>
              <a:t>)</a:t>
            </a:r>
            <a:endParaRPr lang="zh-TW" altLang="en-US" sz="1400"/>
          </a:p>
        </p:txBody>
      </p:sp>
      <p:sp>
        <p:nvSpPr>
          <p:cNvPr id="19" name="矩形 18">
            <a:extLst>
              <a:ext uri="{FF2B5EF4-FFF2-40B4-BE49-F238E27FC236}">
                <a16:creationId xmlns:a16="http://schemas.microsoft.com/office/drawing/2014/main" id="{9771820A-F798-E578-E6A5-8C5528EBF36D}"/>
              </a:ext>
            </a:extLst>
          </p:cNvPr>
          <p:cNvSpPr/>
          <p:nvPr/>
        </p:nvSpPr>
        <p:spPr>
          <a:xfrm>
            <a:off x="7900995" y="5009874"/>
            <a:ext cx="252000" cy="144000"/>
          </a:xfrm>
          <a:prstGeom prst="rect">
            <a:avLst/>
          </a:prstGeom>
          <a:solidFill>
            <a:srgbClr val="27B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6F02E5F4-7C07-26E9-2E23-470E9859BC67}"/>
              </a:ext>
            </a:extLst>
          </p:cNvPr>
          <p:cNvSpPr txBox="1"/>
          <p:nvPr/>
        </p:nvSpPr>
        <p:spPr>
          <a:xfrm>
            <a:off x="8152995" y="5162406"/>
            <a:ext cx="1864613" cy="307777"/>
          </a:xfrm>
          <a:prstGeom prst="rect">
            <a:avLst/>
          </a:prstGeom>
          <a:noFill/>
        </p:spPr>
        <p:txBody>
          <a:bodyPr wrap="none" rtlCol="0">
            <a:spAutoFit/>
          </a:bodyPr>
          <a:lstStyle/>
          <a:p>
            <a:r>
              <a:rPr lang="zh-TW" altLang="en-US" sz="1400"/>
              <a:t>提前偵測 </a:t>
            </a:r>
            <a:r>
              <a:rPr lang="en-US" altLang="zh-TW" sz="1400"/>
              <a:t>(</a:t>
            </a:r>
            <a:r>
              <a:rPr lang="zh-TW" altLang="en-US" sz="1400"/>
              <a:t>約</a:t>
            </a:r>
            <a:r>
              <a:rPr lang="en-US" altLang="zh-TW" sz="1400"/>
              <a:t>115</a:t>
            </a:r>
            <a:r>
              <a:rPr lang="zh-TW" altLang="en-US" sz="1400"/>
              <a:t>公尺</a:t>
            </a:r>
            <a:r>
              <a:rPr lang="en-US" altLang="zh-TW" sz="1400"/>
              <a:t>)</a:t>
            </a:r>
            <a:endParaRPr lang="zh-TW" altLang="en-US" sz="1400"/>
          </a:p>
        </p:txBody>
      </p:sp>
      <p:sp>
        <p:nvSpPr>
          <p:cNvPr id="21" name="矩形 20">
            <a:extLst>
              <a:ext uri="{FF2B5EF4-FFF2-40B4-BE49-F238E27FC236}">
                <a16:creationId xmlns:a16="http://schemas.microsoft.com/office/drawing/2014/main" id="{D1485FDE-64D1-76BE-6082-D4D94A0C385D}"/>
              </a:ext>
            </a:extLst>
          </p:cNvPr>
          <p:cNvSpPr/>
          <p:nvPr/>
        </p:nvSpPr>
        <p:spPr>
          <a:xfrm>
            <a:off x="7900995" y="5239535"/>
            <a:ext cx="252000" cy="144000"/>
          </a:xfrm>
          <a:prstGeom prst="rect">
            <a:avLst/>
          </a:prstGeom>
          <a:solidFill>
            <a:srgbClr val="90C7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B3D65F0F-6BFE-2B66-E87D-2F28B2589442}"/>
              </a:ext>
            </a:extLst>
          </p:cNvPr>
          <p:cNvSpPr txBox="1"/>
          <p:nvPr/>
        </p:nvSpPr>
        <p:spPr>
          <a:xfrm>
            <a:off x="8152995" y="5396827"/>
            <a:ext cx="1864613" cy="307777"/>
          </a:xfrm>
          <a:prstGeom prst="rect">
            <a:avLst/>
          </a:prstGeom>
          <a:noFill/>
        </p:spPr>
        <p:txBody>
          <a:bodyPr wrap="none" rtlCol="0">
            <a:spAutoFit/>
          </a:bodyPr>
          <a:lstStyle/>
          <a:p>
            <a:r>
              <a:rPr lang="zh-TW" altLang="en-US" sz="1400"/>
              <a:t>提前測速 </a:t>
            </a:r>
            <a:r>
              <a:rPr lang="en-US" altLang="zh-TW" sz="1400"/>
              <a:t>(</a:t>
            </a:r>
            <a:r>
              <a:rPr lang="zh-TW" altLang="en-US" sz="1400"/>
              <a:t>約</a:t>
            </a:r>
            <a:r>
              <a:rPr lang="en-US" altLang="zh-TW" sz="1400"/>
              <a:t>115</a:t>
            </a:r>
            <a:r>
              <a:rPr lang="zh-TW" altLang="en-US" sz="1400"/>
              <a:t>公尺</a:t>
            </a:r>
            <a:r>
              <a:rPr lang="en-US" altLang="zh-TW" sz="1400"/>
              <a:t>)</a:t>
            </a:r>
            <a:endParaRPr lang="zh-TW" altLang="en-US" sz="1400"/>
          </a:p>
        </p:txBody>
      </p:sp>
      <p:sp>
        <p:nvSpPr>
          <p:cNvPr id="23" name="矩形 22">
            <a:extLst>
              <a:ext uri="{FF2B5EF4-FFF2-40B4-BE49-F238E27FC236}">
                <a16:creationId xmlns:a16="http://schemas.microsoft.com/office/drawing/2014/main" id="{0595388C-BF4F-8C2C-8F22-E29CFCF5BD82}"/>
              </a:ext>
            </a:extLst>
          </p:cNvPr>
          <p:cNvSpPr/>
          <p:nvPr/>
        </p:nvSpPr>
        <p:spPr>
          <a:xfrm>
            <a:off x="7900995" y="5469196"/>
            <a:ext cx="252000" cy="144000"/>
          </a:xfrm>
          <a:prstGeom prst="rect">
            <a:avLst/>
          </a:prstGeom>
          <a:noFill/>
          <a:ln>
            <a:solidFill>
              <a:srgbClr val="27B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ADDCF87C-533D-E0C3-4890-C9FEC7226518}"/>
              </a:ext>
            </a:extLst>
          </p:cNvPr>
          <p:cNvSpPr txBox="1"/>
          <p:nvPr/>
        </p:nvSpPr>
        <p:spPr>
          <a:xfrm>
            <a:off x="8152995" y="5631248"/>
            <a:ext cx="1082348" cy="307777"/>
          </a:xfrm>
          <a:prstGeom prst="rect">
            <a:avLst/>
          </a:prstGeom>
          <a:noFill/>
        </p:spPr>
        <p:txBody>
          <a:bodyPr wrap="none" rtlCol="0">
            <a:spAutoFit/>
          </a:bodyPr>
          <a:lstStyle/>
          <a:p>
            <a:r>
              <a:rPr lang="zh-TW" altLang="en-US" sz="1400"/>
              <a:t>停止線偵測</a:t>
            </a:r>
          </a:p>
        </p:txBody>
      </p:sp>
      <p:sp>
        <p:nvSpPr>
          <p:cNvPr id="25" name="矩形 24">
            <a:extLst>
              <a:ext uri="{FF2B5EF4-FFF2-40B4-BE49-F238E27FC236}">
                <a16:creationId xmlns:a16="http://schemas.microsoft.com/office/drawing/2014/main" id="{DFDCA641-5B58-E01E-65DC-FC5BA96BEBC3}"/>
              </a:ext>
            </a:extLst>
          </p:cNvPr>
          <p:cNvSpPr/>
          <p:nvPr/>
        </p:nvSpPr>
        <p:spPr>
          <a:xfrm>
            <a:off x="7900995" y="5698857"/>
            <a:ext cx="252000" cy="144000"/>
          </a:xfrm>
          <a:prstGeom prst="rect">
            <a:avLst/>
          </a:prstGeom>
          <a:solidFill>
            <a:srgbClr val="9931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42577A06-5D88-2D53-997A-F6B6360376EC}"/>
              </a:ext>
            </a:extLst>
          </p:cNvPr>
          <p:cNvSpPr txBox="1"/>
          <p:nvPr/>
        </p:nvSpPr>
        <p:spPr>
          <a:xfrm>
            <a:off x="8152995" y="5865669"/>
            <a:ext cx="902811" cy="307777"/>
          </a:xfrm>
          <a:prstGeom prst="rect">
            <a:avLst/>
          </a:prstGeom>
          <a:noFill/>
        </p:spPr>
        <p:txBody>
          <a:bodyPr wrap="none" rtlCol="0">
            <a:spAutoFit/>
          </a:bodyPr>
          <a:lstStyle/>
          <a:p>
            <a:r>
              <a:rPr lang="zh-TW" altLang="en-US" sz="1400"/>
              <a:t>離開偵測</a:t>
            </a:r>
          </a:p>
        </p:txBody>
      </p:sp>
      <p:sp>
        <p:nvSpPr>
          <p:cNvPr id="27" name="矩形 26">
            <a:extLst>
              <a:ext uri="{FF2B5EF4-FFF2-40B4-BE49-F238E27FC236}">
                <a16:creationId xmlns:a16="http://schemas.microsoft.com/office/drawing/2014/main" id="{C93F924E-488C-3F37-D795-B81ABD43377E}"/>
              </a:ext>
            </a:extLst>
          </p:cNvPr>
          <p:cNvSpPr/>
          <p:nvPr/>
        </p:nvSpPr>
        <p:spPr>
          <a:xfrm>
            <a:off x="7900995" y="5928518"/>
            <a:ext cx="252000" cy="144000"/>
          </a:xfrm>
          <a:prstGeom prst="rect">
            <a:avLst/>
          </a:prstGeom>
          <a:solidFill>
            <a:srgbClr val="DE1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E677128F-3CE8-36E5-2687-9492F9DA31F0}"/>
              </a:ext>
            </a:extLst>
          </p:cNvPr>
          <p:cNvSpPr txBox="1"/>
          <p:nvPr/>
        </p:nvSpPr>
        <p:spPr>
          <a:xfrm>
            <a:off x="8152995" y="6100090"/>
            <a:ext cx="1261884" cy="307777"/>
          </a:xfrm>
          <a:prstGeom prst="rect">
            <a:avLst/>
          </a:prstGeom>
          <a:noFill/>
        </p:spPr>
        <p:txBody>
          <a:bodyPr wrap="none" rtlCol="0">
            <a:spAutoFit/>
          </a:bodyPr>
          <a:lstStyle/>
          <a:p>
            <a:r>
              <a:rPr lang="zh-TW" altLang="en-US" sz="1400"/>
              <a:t>紅、黃燈觸動</a:t>
            </a:r>
          </a:p>
        </p:txBody>
      </p:sp>
      <p:sp>
        <p:nvSpPr>
          <p:cNvPr id="29" name="矩形 28">
            <a:extLst>
              <a:ext uri="{FF2B5EF4-FFF2-40B4-BE49-F238E27FC236}">
                <a16:creationId xmlns:a16="http://schemas.microsoft.com/office/drawing/2014/main" id="{D85FAD77-CA75-F32B-765F-4EF0A3CF57AF}"/>
              </a:ext>
            </a:extLst>
          </p:cNvPr>
          <p:cNvSpPr/>
          <p:nvPr/>
        </p:nvSpPr>
        <p:spPr>
          <a:xfrm>
            <a:off x="7900995" y="6158181"/>
            <a:ext cx="252000" cy="144000"/>
          </a:xfrm>
          <a:prstGeom prst="rect">
            <a:avLst/>
          </a:prstGeom>
          <a:solidFill>
            <a:srgbClr val="F2A8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0210878A-FD0F-2AEF-492D-EC2B46ED34DF}"/>
              </a:ext>
            </a:extLst>
          </p:cNvPr>
          <p:cNvSpPr txBox="1"/>
          <p:nvPr/>
        </p:nvSpPr>
        <p:spPr>
          <a:xfrm>
            <a:off x="7769060" y="4433948"/>
            <a:ext cx="2353153" cy="523220"/>
          </a:xfrm>
          <a:prstGeom prst="rect">
            <a:avLst/>
          </a:prstGeom>
          <a:noFill/>
        </p:spPr>
        <p:txBody>
          <a:bodyPr wrap="square" rtlCol="0">
            <a:spAutoFit/>
          </a:bodyPr>
          <a:lstStyle/>
          <a:p>
            <a:r>
              <a:rPr lang="zh-TW" altLang="en-US" sz="1400" b="1"/>
              <a:t>傳統環路線圈車輛偵測位置：</a:t>
            </a:r>
            <a:endParaRPr lang="en-US" altLang="zh-TW" sz="1400" b="1"/>
          </a:p>
          <a:p>
            <a:r>
              <a:rPr lang="en-US" altLang="zh-TW" sz="1400"/>
              <a:t>(</a:t>
            </a:r>
            <a:r>
              <a:rPr lang="zh-TW" altLang="en-US" sz="1400"/>
              <a:t>用作車流計算</a:t>
            </a:r>
            <a:r>
              <a:rPr lang="en-US" altLang="zh-TW" sz="1400"/>
              <a:t>)</a:t>
            </a:r>
            <a:endParaRPr lang="zh-TW" altLang="en-US" sz="1400"/>
          </a:p>
        </p:txBody>
      </p:sp>
      <p:sp>
        <p:nvSpPr>
          <p:cNvPr id="45" name="矩形: 圓角 44">
            <a:extLst>
              <a:ext uri="{FF2B5EF4-FFF2-40B4-BE49-F238E27FC236}">
                <a16:creationId xmlns:a16="http://schemas.microsoft.com/office/drawing/2014/main" id="{162930E0-520C-30D8-CBFA-05BFD10ED56F}"/>
              </a:ext>
            </a:extLst>
          </p:cNvPr>
          <p:cNvSpPr/>
          <p:nvPr/>
        </p:nvSpPr>
        <p:spPr>
          <a:xfrm>
            <a:off x="425760" y="2871857"/>
            <a:ext cx="1080000" cy="36103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600"/>
              <a:t>雙攝影機</a:t>
            </a:r>
          </a:p>
        </p:txBody>
      </p:sp>
      <p:sp>
        <p:nvSpPr>
          <p:cNvPr id="46" name="矩形: 圓角 45">
            <a:extLst>
              <a:ext uri="{FF2B5EF4-FFF2-40B4-BE49-F238E27FC236}">
                <a16:creationId xmlns:a16="http://schemas.microsoft.com/office/drawing/2014/main" id="{0CC547BF-7482-6651-C9EA-354A27710ACA}"/>
              </a:ext>
            </a:extLst>
          </p:cNvPr>
          <p:cNvSpPr/>
          <p:nvPr/>
        </p:nvSpPr>
        <p:spPr>
          <a:xfrm>
            <a:off x="7245479" y="1188506"/>
            <a:ext cx="1080000" cy="36103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600"/>
              <a:t>三攝影機</a:t>
            </a:r>
          </a:p>
        </p:txBody>
      </p:sp>
      <p:graphicFrame>
        <p:nvGraphicFramePr>
          <p:cNvPr id="47" name="表格 46">
            <a:extLst>
              <a:ext uri="{FF2B5EF4-FFF2-40B4-BE49-F238E27FC236}">
                <a16:creationId xmlns:a16="http://schemas.microsoft.com/office/drawing/2014/main" id="{EEFE4427-8BBA-585A-DFCA-AA2AB55776D8}"/>
              </a:ext>
            </a:extLst>
          </p:cNvPr>
          <p:cNvGraphicFramePr>
            <a:graphicFrameLocks noGrp="1"/>
          </p:cNvGraphicFramePr>
          <p:nvPr/>
        </p:nvGraphicFramePr>
        <p:xfrm>
          <a:off x="496666" y="1428068"/>
          <a:ext cx="4370072" cy="1341120"/>
        </p:xfrm>
        <a:graphic>
          <a:graphicData uri="http://schemas.openxmlformats.org/drawingml/2006/table">
            <a:tbl>
              <a:tblPr firstRow="1" bandRow="1">
                <a:tableStyleId>{5C22544A-7EE6-4342-B048-85BDC9FD1C3A}</a:tableStyleId>
              </a:tblPr>
              <a:tblGrid>
                <a:gridCol w="1244918">
                  <a:extLst>
                    <a:ext uri="{9D8B030D-6E8A-4147-A177-3AD203B41FA5}">
                      <a16:colId xmlns:a16="http://schemas.microsoft.com/office/drawing/2014/main" val="376555514"/>
                    </a:ext>
                  </a:extLst>
                </a:gridCol>
                <a:gridCol w="1041718">
                  <a:extLst>
                    <a:ext uri="{9D8B030D-6E8A-4147-A177-3AD203B41FA5}">
                      <a16:colId xmlns:a16="http://schemas.microsoft.com/office/drawing/2014/main" val="1277518446"/>
                    </a:ext>
                  </a:extLst>
                </a:gridCol>
                <a:gridCol w="1041718">
                  <a:extLst>
                    <a:ext uri="{9D8B030D-6E8A-4147-A177-3AD203B41FA5}">
                      <a16:colId xmlns:a16="http://schemas.microsoft.com/office/drawing/2014/main" val="1939570227"/>
                    </a:ext>
                  </a:extLst>
                </a:gridCol>
                <a:gridCol w="1041718">
                  <a:extLst>
                    <a:ext uri="{9D8B030D-6E8A-4147-A177-3AD203B41FA5}">
                      <a16:colId xmlns:a16="http://schemas.microsoft.com/office/drawing/2014/main" val="563646443"/>
                    </a:ext>
                  </a:extLst>
                </a:gridCol>
              </a:tblGrid>
              <a:tr h="241890">
                <a:tc>
                  <a:txBody>
                    <a:bodyPr/>
                    <a:lstStyle/>
                    <a:p>
                      <a:r>
                        <a:rPr lang="zh-TW" altLang="en-US" sz="1600"/>
                        <a:t>攝影機數量</a:t>
                      </a:r>
                    </a:p>
                  </a:txBody>
                  <a:tcPr/>
                </a:tc>
                <a:tc>
                  <a:txBody>
                    <a:bodyPr/>
                    <a:lstStyle/>
                    <a:p>
                      <a:r>
                        <a:rPr lang="zh-TW" altLang="en-US" sz="1600"/>
                        <a:t>交通監看</a:t>
                      </a:r>
                    </a:p>
                  </a:txBody>
                  <a:tcPr/>
                </a:tc>
                <a:tc>
                  <a:txBody>
                    <a:bodyPr/>
                    <a:lstStyle/>
                    <a:p>
                      <a:r>
                        <a:rPr lang="zh-TW" altLang="en-US" sz="1600"/>
                        <a:t>流量計算</a:t>
                      </a:r>
                    </a:p>
                  </a:txBody>
                  <a:tcPr/>
                </a:tc>
                <a:tc>
                  <a:txBody>
                    <a:bodyPr/>
                    <a:lstStyle/>
                    <a:p>
                      <a:r>
                        <a:rPr lang="zh-TW" altLang="en-US" sz="1600"/>
                        <a:t>科技執法</a:t>
                      </a:r>
                    </a:p>
                  </a:txBody>
                  <a:tcPr/>
                </a:tc>
                <a:extLst>
                  <a:ext uri="{0D108BD9-81ED-4DB2-BD59-A6C34878D82A}">
                    <a16:rowId xmlns:a16="http://schemas.microsoft.com/office/drawing/2014/main" val="471235491"/>
                  </a:ext>
                </a:extLst>
              </a:tr>
              <a:tr h="241890">
                <a:tc>
                  <a:txBody>
                    <a:bodyPr/>
                    <a:lstStyle/>
                    <a:p>
                      <a:pPr algn="ctr"/>
                      <a:r>
                        <a:rPr lang="en-US" altLang="zh-TW" sz="1600"/>
                        <a:t>1</a:t>
                      </a:r>
                      <a:endParaRPr lang="zh-TW" altLang="en-US" sz="1600"/>
                    </a:p>
                  </a:txBody>
                  <a:tcPr/>
                </a:tc>
                <a:tc>
                  <a:txBody>
                    <a:bodyPr/>
                    <a:lstStyle/>
                    <a:p>
                      <a:pPr algn="ctr"/>
                      <a:r>
                        <a:rPr lang="zh-TW" altLang="en-US" sz="16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a:t>○</a:t>
                      </a:r>
                    </a:p>
                  </a:txBody>
                  <a:tcPr/>
                </a:tc>
                <a:extLst>
                  <a:ext uri="{0D108BD9-81ED-4DB2-BD59-A6C34878D82A}">
                    <a16:rowId xmlns:a16="http://schemas.microsoft.com/office/drawing/2014/main" val="1678208277"/>
                  </a:ext>
                </a:extLst>
              </a:tr>
              <a:tr h="241890">
                <a:tc>
                  <a:txBody>
                    <a:bodyPr/>
                    <a:lstStyle/>
                    <a:p>
                      <a:pPr algn="ctr"/>
                      <a:r>
                        <a:rPr lang="en-US" altLang="zh-TW" sz="1600"/>
                        <a:t>2</a:t>
                      </a:r>
                      <a:endParaRPr lang="zh-TW" altLang="en-US" sz="1600"/>
                    </a:p>
                  </a:txBody>
                  <a:tcPr/>
                </a:tc>
                <a:tc>
                  <a:txBody>
                    <a:bodyPr/>
                    <a:lstStyle/>
                    <a:p>
                      <a:pPr algn="ctr"/>
                      <a:r>
                        <a:rPr lang="zh-TW" altLang="en-US" sz="16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a:t>○○</a:t>
                      </a:r>
                    </a:p>
                  </a:txBody>
                  <a:tcPr/>
                </a:tc>
                <a:extLst>
                  <a:ext uri="{0D108BD9-81ED-4DB2-BD59-A6C34878D82A}">
                    <a16:rowId xmlns:a16="http://schemas.microsoft.com/office/drawing/2014/main" val="1099220546"/>
                  </a:ext>
                </a:extLst>
              </a:tr>
              <a:tr h="241890">
                <a:tc>
                  <a:txBody>
                    <a:bodyPr/>
                    <a:lstStyle/>
                    <a:p>
                      <a:pPr algn="ctr"/>
                      <a:r>
                        <a:rPr lang="en-US" altLang="zh-TW" sz="1600"/>
                        <a:t>3</a:t>
                      </a:r>
                      <a:endParaRPr lang="zh-TW" altLang="en-US" sz="1600"/>
                    </a:p>
                  </a:txBody>
                  <a:tcPr/>
                </a:tc>
                <a:tc>
                  <a:txBody>
                    <a:bodyPr/>
                    <a:lstStyle/>
                    <a:p>
                      <a:pPr algn="ctr"/>
                      <a:r>
                        <a:rPr lang="zh-TW" altLang="en-US" sz="16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a:t>○○○</a:t>
                      </a:r>
                    </a:p>
                  </a:txBody>
                  <a:tcPr/>
                </a:tc>
                <a:extLst>
                  <a:ext uri="{0D108BD9-81ED-4DB2-BD59-A6C34878D82A}">
                    <a16:rowId xmlns:a16="http://schemas.microsoft.com/office/drawing/2014/main" val="1407294635"/>
                  </a:ext>
                </a:extLst>
              </a:tr>
            </a:tbl>
          </a:graphicData>
        </a:graphic>
      </p:graphicFrame>
    </p:spTree>
    <p:extLst>
      <p:ext uri="{BB962C8B-B14F-4D97-AF65-F5344CB8AC3E}">
        <p14:creationId xmlns:p14="http://schemas.microsoft.com/office/powerpoint/2010/main" val="20563872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A3EDB1-6D13-B82A-CFCD-EDB8C4AA376C}"/>
              </a:ext>
            </a:extLst>
          </p:cNvPr>
          <p:cNvSpPr>
            <a:spLocks noGrp="1"/>
          </p:cNvSpPr>
          <p:nvPr>
            <p:ph type="title"/>
          </p:nvPr>
        </p:nvSpPr>
        <p:spPr/>
        <p:txBody>
          <a:bodyPr/>
          <a:lstStyle/>
          <a:p>
            <a:r>
              <a:rPr lang="zh-TW" altLang="en-US"/>
              <a:t>兩方案比較：</a:t>
            </a:r>
            <a:r>
              <a:rPr lang="en-US" altLang="zh-TW" err="1"/>
              <a:t>Leotek</a:t>
            </a:r>
            <a:r>
              <a:rPr lang="zh-TW" altLang="en-US"/>
              <a:t> </a:t>
            </a:r>
            <a:r>
              <a:rPr lang="en-US" altLang="zh-TW"/>
              <a:t>vs. </a:t>
            </a:r>
            <a:r>
              <a:rPr lang="zh-TW" altLang="en-US"/>
              <a:t>傳統方案</a:t>
            </a:r>
          </a:p>
        </p:txBody>
      </p:sp>
      <p:sp>
        <p:nvSpPr>
          <p:cNvPr id="3" name="投影片編號版面配置區 2">
            <a:extLst>
              <a:ext uri="{FF2B5EF4-FFF2-40B4-BE49-F238E27FC236}">
                <a16:creationId xmlns:a16="http://schemas.microsoft.com/office/drawing/2014/main" id="{29F32C8E-7A59-664B-14BE-98AFE18A96DC}"/>
              </a:ext>
            </a:extLst>
          </p:cNvPr>
          <p:cNvSpPr>
            <a:spLocks noGrp="1"/>
          </p:cNvSpPr>
          <p:nvPr>
            <p:ph type="sldNum" sz="quarter" idx="12"/>
          </p:nvPr>
        </p:nvSpPr>
        <p:spPr/>
        <p:txBody>
          <a:bodyPr/>
          <a:lstStyle/>
          <a:p>
            <a:pPr algn="ctr"/>
            <a:fld id="{6E290225-7458-4E5F-AFE5-E142CAAEBF37}" type="slidenum">
              <a:rPr lang="en-US" smtClean="0"/>
              <a:pPr algn="ctr"/>
              <a:t>91</a:t>
            </a:fld>
            <a:endParaRPr lang="en-US"/>
          </a:p>
        </p:txBody>
      </p:sp>
      <p:sp>
        <p:nvSpPr>
          <p:cNvPr id="4" name="內容版面配置區 3">
            <a:extLst>
              <a:ext uri="{FF2B5EF4-FFF2-40B4-BE49-F238E27FC236}">
                <a16:creationId xmlns:a16="http://schemas.microsoft.com/office/drawing/2014/main" id="{AD6BF528-393D-7BD2-286B-86232520D4D1}"/>
              </a:ext>
            </a:extLst>
          </p:cNvPr>
          <p:cNvSpPr>
            <a:spLocks noGrp="1"/>
          </p:cNvSpPr>
          <p:nvPr>
            <p:ph idx="1"/>
          </p:nvPr>
        </p:nvSpPr>
        <p:spPr>
          <a:xfrm>
            <a:off x="12192000" y="1287362"/>
            <a:ext cx="4355906" cy="4788001"/>
          </a:xfrm>
        </p:spPr>
        <p:txBody>
          <a:bodyPr/>
          <a:lstStyle/>
          <a:p>
            <a:r>
              <a:rPr lang="zh-TW" altLang="en-US"/>
              <a:t>成本</a:t>
            </a:r>
            <a:endParaRPr lang="en-US" altLang="zh-TW"/>
          </a:p>
          <a:p>
            <a:r>
              <a:rPr lang="zh-TW" altLang="en-US"/>
              <a:t>施工</a:t>
            </a:r>
            <a:endParaRPr lang="en-US" altLang="zh-TW"/>
          </a:p>
          <a:p>
            <a:r>
              <a:rPr lang="zh-TW" altLang="en-US"/>
              <a:t>美觀</a:t>
            </a:r>
          </a:p>
        </p:txBody>
      </p:sp>
      <p:graphicFrame>
        <p:nvGraphicFramePr>
          <p:cNvPr id="5" name="內容版面配置區 4">
            <a:extLst>
              <a:ext uri="{FF2B5EF4-FFF2-40B4-BE49-F238E27FC236}">
                <a16:creationId xmlns:a16="http://schemas.microsoft.com/office/drawing/2014/main" id="{15597B8D-83B3-4D54-0AE2-71C06954D3F8}"/>
              </a:ext>
            </a:extLst>
          </p:cNvPr>
          <p:cNvGraphicFramePr>
            <a:graphicFrameLocks/>
          </p:cNvGraphicFramePr>
          <p:nvPr/>
        </p:nvGraphicFramePr>
        <p:xfrm>
          <a:off x="838199" y="1811889"/>
          <a:ext cx="10713550" cy="1828800"/>
        </p:xfrm>
        <a:graphic>
          <a:graphicData uri="http://schemas.openxmlformats.org/drawingml/2006/table">
            <a:tbl>
              <a:tblPr firstRow="1" bandRow="1">
                <a:tableStyleId>{7DF18680-E054-41AD-8BC1-D1AEF772440D}</a:tableStyleId>
              </a:tblPr>
              <a:tblGrid>
                <a:gridCol w="1371631">
                  <a:extLst>
                    <a:ext uri="{9D8B030D-6E8A-4147-A177-3AD203B41FA5}">
                      <a16:colId xmlns:a16="http://schemas.microsoft.com/office/drawing/2014/main" val="3946634436"/>
                    </a:ext>
                  </a:extLst>
                </a:gridCol>
                <a:gridCol w="1037991">
                  <a:extLst>
                    <a:ext uri="{9D8B030D-6E8A-4147-A177-3AD203B41FA5}">
                      <a16:colId xmlns:a16="http://schemas.microsoft.com/office/drawing/2014/main" val="33678115"/>
                    </a:ext>
                  </a:extLst>
                </a:gridCol>
                <a:gridCol w="1037991">
                  <a:extLst>
                    <a:ext uri="{9D8B030D-6E8A-4147-A177-3AD203B41FA5}">
                      <a16:colId xmlns:a16="http://schemas.microsoft.com/office/drawing/2014/main" val="3122854490"/>
                    </a:ext>
                  </a:extLst>
                </a:gridCol>
                <a:gridCol w="1037991">
                  <a:extLst>
                    <a:ext uri="{9D8B030D-6E8A-4147-A177-3AD203B41FA5}">
                      <a16:colId xmlns:a16="http://schemas.microsoft.com/office/drawing/2014/main" val="1345757605"/>
                    </a:ext>
                  </a:extLst>
                </a:gridCol>
                <a:gridCol w="1037991">
                  <a:extLst>
                    <a:ext uri="{9D8B030D-6E8A-4147-A177-3AD203B41FA5}">
                      <a16:colId xmlns:a16="http://schemas.microsoft.com/office/drawing/2014/main" val="2648453261"/>
                    </a:ext>
                  </a:extLst>
                </a:gridCol>
                <a:gridCol w="1037991">
                  <a:extLst>
                    <a:ext uri="{9D8B030D-6E8A-4147-A177-3AD203B41FA5}">
                      <a16:colId xmlns:a16="http://schemas.microsoft.com/office/drawing/2014/main" val="3327388863"/>
                    </a:ext>
                  </a:extLst>
                </a:gridCol>
                <a:gridCol w="1037991">
                  <a:extLst>
                    <a:ext uri="{9D8B030D-6E8A-4147-A177-3AD203B41FA5}">
                      <a16:colId xmlns:a16="http://schemas.microsoft.com/office/drawing/2014/main" val="1961433591"/>
                    </a:ext>
                  </a:extLst>
                </a:gridCol>
                <a:gridCol w="1037991">
                  <a:extLst>
                    <a:ext uri="{9D8B030D-6E8A-4147-A177-3AD203B41FA5}">
                      <a16:colId xmlns:a16="http://schemas.microsoft.com/office/drawing/2014/main" val="3585603666"/>
                    </a:ext>
                  </a:extLst>
                </a:gridCol>
                <a:gridCol w="1037991">
                  <a:extLst>
                    <a:ext uri="{9D8B030D-6E8A-4147-A177-3AD203B41FA5}">
                      <a16:colId xmlns:a16="http://schemas.microsoft.com/office/drawing/2014/main" val="1802537278"/>
                    </a:ext>
                  </a:extLst>
                </a:gridCol>
                <a:gridCol w="1037991">
                  <a:extLst>
                    <a:ext uri="{9D8B030D-6E8A-4147-A177-3AD203B41FA5}">
                      <a16:colId xmlns:a16="http://schemas.microsoft.com/office/drawing/2014/main" val="4105649393"/>
                    </a:ext>
                  </a:extLst>
                </a:gridCol>
              </a:tblGrid>
              <a:tr h="167847">
                <a:tc>
                  <a:txBody>
                    <a:bodyPr/>
                    <a:lstStyle/>
                    <a:p>
                      <a:endParaRPr lang="zh-TW" altLang="en-US" sz="1800"/>
                    </a:p>
                  </a:txBody>
                  <a:tcPr/>
                </a:tc>
                <a:tc gridSpan="3">
                  <a:txBody>
                    <a:bodyPr/>
                    <a:lstStyle/>
                    <a:p>
                      <a:pPr algn="ctr"/>
                      <a:r>
                        <a:rPr lang="zh-TW" altLang="en-US" sz="1800"/>
                        <a:t>方案一：內嵌式</a:t>
                      </a:r>
                    </a:p>
                  </a:txBody>
                  <a:tcPr anchor="ctr"/>
                </a:tc>
                <a:tc hMerge="1">
                  <a:txBody>
                    <a:bodyPr/>
                    <a:lstStyle/>
                    <a:p>
                      <a:endParaRPr lang="zh-TW" altLang="en-US"/>
                    </a:p>
                  </a:txBody>
                  <a:tcPr/>
                </a:tc>
                <a:tc hMerge="1">
                  <a:txBody>
                    <a:bodyPr/>
                    <a:lstStyle/>
                    <a:p>
                      <a:endParaRPr lang="zh-TW" altLang="en-US"/>
                    </a:p>
                  </a:txBody>
                  <a:tcPr/>
                </a:tc>
                <a:tc gridSpan="3">
                  <a:txBody>
                    <a:bodyPr/>
                    <a:lstStyle/>
                    <a:p>
                      <a:pPr algn="ctr"/>
                      <a:r>
                        <a:rPr lang="zh-TW" altLang="en-US" sz="1800"/>
                        <a:t>方案二：外掛式</a:t>
                      </a:r>
                    </a:p>
                  </a:txBody>
                  <a:tcPr anchor="ctr"/>
                </a:tc>
                <a:tc hMerge="1">
                  <a:txBody>
                    <a:bodyPr/>
                    <a:lstStyle/>
                    <a:p>
                      <a:pPr algn="ctr"/>
                      <a:endParaRPr lang="zh-TW" altLang="en-US" sz="1800"/>
                    </a:p>
                  </a:txBody>
                  <a:tcPr anchor="ctr"/>
                </a:tc>
                <a:tc hMerge="1">
                  <a:txBody>
                    <a:bodyPr/>
                    <a:lstStyle/>
                    <a:p>
                      <a:endParaRPr/>
                    </a:p>
                  </a:txBody>
                  <a:tcPr anchor="ctr"/>
                </a:tc>
                <a:tc gridSpan="3">
                  <a:txBody>
                    <a:bodyPr/>
                    <a:lstStyle/>
                    <a:p>
                      <a:pPr algn="ctr"/>
                      <a:r>
                        <a:rPr lang="zh-TW" altLang="en-US" sz="1800"/>
                        <a:t>現有方案</a:t>
                      </a:r>
                    </a:p>
                  </a:txBody>
                  <a:tcPr anchor="ctr"/>
                </a:tc>
                <a:tc hMerge="1">
                  <a:txBody>
                    <a:bodyPr/>
                    <a:lstStyle/>
                    <a:p>
                      <a:pPr algn="ctr"/>
                      <a:endParaRPr lang="zh-TW" altLang="en-US" sz="1800"/>
                    </a:p>
                  </a:txBody>
                  <a:tcPr anchor="ctr"/>
                </a:tc>
                <a:tc hMerge="1">
                  <a:txBody>
                    <a:bodyPr/>
                    <a:lstStyle/>
                    <a:p>
                      <a:pPr algn="ctr"/>
                      <a:endParaRPr lang="zh-TW" altLang="en-US" sz="1800"/>
                    </a:p>
                  </a:txBody>
                  <a:tcPr anchor="ctr"/>
                </a:tc>
                <a:extLst>
                  <a:ext uri="{0D108BD9-81ED-4DB2-BD59-A6C34878D82A}">
                    <a16:rowId xmlns:a16="http://schemas.microsoft.com/office/drawing/2014/main" val="759287861"/>
                  </a:ext>
                </a:extLst>
              </a:tr>
              <a:tr h="166183">
                <a:tc>
                  <a:txBody>
                    <a:bodyPr/>
                    <a:lstStyle/>
                    <a:p>
                      <a:r>
                        <a:rPr lang="zh-TW" altLang="en-US" sz="1800"/>
                        <a:t>攝影機數量</a:t>
                      </a:r>
                    </a:p>
                  </a:txBody>
                  <a:tcPr/>
                </a:tc>
                <a:tc>
                  <a:txBody>
                    <a:bodyPr/>
                    <a:lstStyle/>
                    <a:p>
                      <a:pPr algn="ctr"/>
                      <a:r>
                        <a:rPr lang="en-US" altLang="zh-TW" sz="1800"/>
                        <a:t>1</a:t>
                      </a:r>
                      <a:endParaRPr lang="zh-TW" altLang="en-US" sz="1800"/>
                    </a:p>
                  </a:txBody>
                  <a:tcPr/>
                </a:tc>
                <a:tc>
                  <a:txBody>
                    <a:bodyPr/>
                    <a:lstStyle/>
                    <a:p>
                      <a:pPr algn="ctr"/>
                      <a:r>
                        <a:rPr lang="en-US" altLang="zh-TW" sz="1800"/>
                        <a:t>2</a:t>
                      </a:r>
                      <a:endParaRPr lang="zh-TW" altLang="en-US" sz="1800"/>
                    </a:p>
                  </a:txBody>
                  <a:tcPr/>
                </a:tc>
                <a:tc>
                  <a:txBody>
                    <a:bodyPr/>
                    <a:lstStyle/>
                    <a:p>
                      <a:pPr algn="ctr"/>
                      <a:r>
                        <a:rPr lang="en-US" altLang="zh-TW" sz="1800"/>
                        <a:t>3</a:t>
                      </a:r>
                      <a:endParaRPr lang="zh-TW" altLang="en-US" sz="1800"/>
                    </a:p>
                  </a:txBody>
                  <a:tcPr/>
                </a:tc>
                <a:tc>
                  <a:txBody>
                    <a:bodyPr/>
                    <a:lstStyle/>
                    <a:p>
                      <a:pPr algn="ctr"/>
                      <a:r>
                        <a:rPr lang="en-US" altLang="zh-TW" sz="1800"/>
                        <a:t>1</a:t>
                      </a:r>
                      <a:endParaRPr lang="zh-TW" altLang="en-US" sz="1800"/>
                    </a:p>
                  </a:txBody>
                  <a:tcPr/>
                </a:tc>
                <a:tc>
                  <a:txBody>
                    <a:bodyPr/>
                    <a:lstStyle/>
                    <a:p>
                      <a:pPr algn="ctr"/>
                      <a:r>
                        <a:rPr lang="en-US" altLang="zh-TW" sz="1800"/>
                        <a:t>2</a:t>
                      </a:r>
                      <a:endParaRPr lang="zh-TW" altLang="en-US" sz="1800"/>
                    </a:p>
                  </a:txBody>
                  <a:tcPr/>
                </a:tc>
                <a:tc>
                  <a:txBody>
                    <a:bodyPr/>
                    <a:lstStyle/>
                    <a:p>
                      <a:pPr algn="ctr"/>
                      <a:r>
                        <a:rPr lang="en-US" altLang="zh-TW" sz="1800"/>
                        <a:t>3</a:t>
                      </a:r>
                      <a:endParaRPr lang="zh-TW" altLang="en-US" sz="1800"/>
                    </a:p>
                  </a:txBody>
                  <a:tcPr/>
                </a:tc>
                <a:tc>
                  <a:txBody>
                    <a:bodyPr/>
                    <a:lstStyle/>
                    <a:p>
                      <a:pPr algn="ctr"/>
                      <a:r>
                        <a:rPr lang="en-US" altLang="zh-TW"/>
                        <a:t>1</a:t>
                      </a:r>
                      <a:endParaRPr lang="zh-TW" altLang="en-US"/>
                    </a:p>
                  </a:txBody>
                  <a:tcPr/>
                </a:tc>
                <a:tc>
                  <a:txBody>
                    <a:bodyPr/>
                    <a:lstStyle/>
                    <a:p>
                      <a:pPr algn="ctr"/>
                      <a:r>
                        <a:rPr lang="en-US" altLang="zh-TW"/>
                        <a:t>2</a:t>
                      </a:r>
                      <a:endParaRPr lang="zh-TW" altLang="en-US"/>
                    </a:p>
                  </a:txBody>
                  <a:tcPr/>
                </a:tc>
                <a:tc>
                  <a:txBody>
                    <a:bodyPr/>
                    <a:lstStyle/>
                    <a:p>
                      <a:pPr algn="ctr"/>
                      <a:r>
                        <a:rPr lang="en-US" altLang="zh-TW" sz="1800"/>
                        <a:t>3</a:t>
                      </a:r>
                      <a:endParaRPr lang="zh-TW" altLang="en-US" sz="1800"/>
                    </a:p>
                  </a:txBody>
                  <a:tcPr/>
                </a:tc>
                <a:extLst>
                  <a:ext uri="{0D108BD9-81ED-4DB2-BD59-A6C34878D82A}">
                    <a16:rowId xmlns:a16="http://schemas.microsoft.com/office/drawing/2014/main" val="3253959589"/>
                  </a:ext>
                </a:extLst>
              </a:tr>
              <a:tr h="166183">
                <a:tc>
                  <a:txBody>
                    <a:bodyPr/>
                    <a:lstStyle/>
                    <a:p>
                      <a:r>
                        <a:rPr lang="zh-TW" altLang="en-US" sz="1800"/>
                        <a:t>成本 硬體</a:t>
                      </a:r>
                    </a:p>
                  </a:txBody>
                  <a:tcPr/>
                </a:tc>
                <a:tc>
                  <a:txBody>
                    <a:bodyPr/>
                    <a:lstStyle/>
                    <a:p>
                      <a:pPr algn="r"/>
                      <a:r>
                        <a:rPr lang="en-US" altLang="zh-TW" sz="1800"/>
                        <a:t>$1,406</a:t>
                      </a:r>
                      <a:endParaRPr lang="zh-TW" altLang="en-US" sz="1800"/>
                    </a:p>
                  </a:txBody>
                  <a:tcPr/>
                </a:tc>
                <a:tc>
                  <a:txBody>
                    <a:bodyPr/>
                    <a:lstStyle/>
                    <a:p>
                      <a:pPr algn="r"/>
                      <a:r>
                        <a:rPr lang="en-US" altLang="zh-TW" sz="1800">
                          <a:solidFill>
                            <a:srgbClr val="FF0000"/>
                          </a:solidFill>
                        </a:rPr>
                        <a:t>$1,566</a:t>
                      </a:r>
                      <a:endParaRPr lang="zh-TW" altLang="en-US" sz="1800">
                        <a:solidFill>
                          <a:srgbClr val="FF0000"/>
                        </a:solidFill>
                      </a:endParaRPr>
                    </a:p>
                  </a:txBody>
                  <a:tcPr/>
                </a:tc>
                <a:tc>
                  <a:txBody>
                    <a:bodyPr/>
                    <a:lstStyle/>
                    <a:p>
                      <a:pPr algn="r"/>
                      <a:r>
                        <a:rPr lang="en-US" altLang="zh-TW" sz="1800"/>
                        <a:t>$1,726</a:t>
                      </a:r>
                      <a:endParaRPr lang="zh-TW" altLang="en-US" sz="1800"/>
                    </a:p>
                  </a:txBody>
                  <a:tcPr/>
                </a:tc>
                <a:tc>
                  <a:txBody>
                    <a:bodyPr/>
                    <a:lstStyle/>
                    <a:p>
                      <a:pPr algn="r"/>
                      <a:r>
                        <a:rPr lang="en-US" altLang="zh-TW" sz="1800"/>
                        <a:t>$1,560</a:t>
                      </a:r>
                      <a:endParaRPr lang="zh-TW" altLang="en-US" sz="1800"/>
                    </a:p>
                  </a:txBody>
                  <a:tcPr/>
                </a:tc>
                <a:tc>
                  <a:txBody>
                    <a:bodyPr/>
                    <a:lstStyle/>
                    <a:p>
                      <a:pPr algn="r"/>
                      <a:r>
                        <a:rPr lang="en-US" altLang="zh-TW" sz="1800">
                          <a:solidFill>
                            <a:srgbClr val="FF0000"/>
                          </a:solidFill>
                        </a:rPr>
                        <a:t>$1,720</a:t>
                      </a:r>
                      <a:endParaRPr lang="zh-TW" altLang="en-US" sz="1800">
                        <a:solidFill>
                          <a:srgbClr val="FF0000"/>
                        </a:solidFill>
                      </a:endParaRPr>
                    </a:p>
                  </a:txBody>
                  <a:tcPr/>
                </a:tc>
                <a:tc>
                  <a:txBody>
                    <a:bodyPr/>
                    <a:lstStyle/>
                    <a:p>
                      <a:pPr algn="r"/>
                      <a:r>
                        <a:rPr lang="en-US" altLang="zh-TW" sz="1800"/>
                        <a:t>$1,880</a:t>
                      </a:r>
                      <a:endParaRPr lang="zh-TW" altLang="en-US" sz="1800"/>
                    </a:p>
                  </a:txBody>
                  <a:tcPr/>
                </a:tc>
                <a:tc>
                  <a:txBody>
                    <a:bodyPr/>
                    <a:lstStyle/>
                    <a:p>
                      <a:pPr algn="r"/>
                      <a:r>
                        <a:rPr lang="en-US" altLang="zh-TW"/>
                        <a:t>$1,800</a:t>
                      </a:r>
                      <a:endParaRPr lang="zh-TW" altLang="en-US"/>
                    </a:p>
                  </a:txBody>
                  <a:tcPr/>
                </a:tc>
                <a:tc>
                  <a:txBody>
                    <a:bodyPr/>
                    <a:lstStyle/>
                    <a:p>
                      <a:pPr algn="r"/>
                      <a:r>
                        <a:rPr lang="en-US" altLang="zh-TW"/>
                        <a:t>$2,600</a:t>
                      </a:r>
                      <a:endParaRPr lang="zh-TW" altLang="en-US"/>
                    </a:p>
                  </a:txBody>
                  <a:tcPr/>
                </a:tc>
                <a:tc>
                  <a:txBody>
                    <a:bodyPr/>
                    <a:lstStyle/>
                    <a:p>
                      <a:pPr algn="r"/>
                      <a:r>
                        <a:rPr lang="en-US" altLang="zh-TW" sz="1800"/>
                        <a:t>$3,400</a:t>
                      </a:r>
                      <a:endParaRPr lang="zh-TW" altLang="en-US" sz="1800"/>
                    </a:p>
                  </a:txBody>
                  <a:tcPr/>
                </a:tc>
                <a:extLst>
                  <a:ext uri="{0D108BD9-81ED-4DB2-BD59-A6C34878D82A}">
                    <a16:rowId xmlns:a16="http://schemas.microsoft.com/office/drawing/2014/main" val="2407502451"/>
                  </a:ext>
                </a:extLst>
              </a:tr>
              <a:tr h="166183">
                <a:tc>
                  <a:txBody>
                    <a:bodyPr/>
                    <a:lstStyle/>
                    <a:p>
                      <a:r>
                        <a:rPr lang="zh-TW" altLang="en-US" sz="1800"/>
                        <a:t>成本 安裝</a:t>
                      </a:r>
                      <a:endParaRPr lang="en-US" altLang="zh-TW" sz="1800"/>
                    </a:p>
                  </a:txBody>
                  <a:tcPr/>
                </a:tc>
                <a:tc>
                  <a:txBody>
                    <a:bodyPr/>
                    <a:lstStyle/>
                    <a:p>
                      <a:pPr algn="r"/>
                      <a:r>
                        <a:rPr lang="en-US" altLang="zh-TW" sz="1800"/>
                        <a:t>$500</a:t>
                      </a:r>
                      <a:endParaRPr lang="zh-TW" altLang="en-US" sz="1800"/>
                    </a:p>
                  </a:txBody>
                  <a:tcPr/>
                </a:tc>
                <a:tc>
                  <a:txBody>
                    <a:bodyPr/>
                    <a:lstStyle/>
                    <a:p>
                      <a:pPr algn="r"/>
                      <a:r>
                        <a:rPr lang="en-US" altLang="zh-TW" sz="1800">
                          <a:solidFill>
                            <a:srgbClr val="FF0000"/>
                          </a:solidFill>
                        </a:rPr>
                        <a:t>$500</a:t>
                      </a:r>
                      <a:endParaRPr lang="zh-TW" altLang="en-US" sz="1800">
                        <a:solidFill>
                          <a:srgbClr val="FF0000"/>
                        </a:solidFill>
                      </a:endParaRPr>
                    </a:p>
                  </a:txBody>
                  <a:tcPr/>
                </a:tc>
                <a:tc>
                  <a:txBody>
                    <a:bodyPr/>
                    <a:lstStyle/>
                    <a:p>
                      <a:pPr algn="r"/>
                      <a:r>
                        <a:rPr lang="en-US" altLang="zh-TW" sz="1800"/>
                        <a:t>$500</a:t>
                      </a:r>
                      <a:endParaRPr lang="zh-TW" altLang="en-US" sz="1800"/>
                    </a:p>
                  </a:txBody>
                  <a:tcPr/>
                </a:tc>
                <a:tc>
                  <a:txBody>
                    <a:bodyPr/>
                    <a:lstStyle/>
                    <a:p>
                      <a:pPr algn="r"/>
                      <a:r>
                        <a:rPr lang="en-US" altLang="zh-TW" sz="1800"/>
                        <a:t>$2,000</a:t>
                      </a:r>
                      <a:endParaRPr lang="zh-TW" altLang="en-US" sz="1800"/>
                    </a:p>
                  </a:txBody>
                  <a:tcPr/>
                </a:tc>
                <a:tc>
                  <a:txBody>
                    <a:bodyPr/>
                    <a:lstStyle/>
                    <a:p>
                      <a:pPr algn="r"/>
                      <a:r>
                        <a:rPr lang="en-US" altLang="zh-TW" sz="1800">
                          <a:solidFill>
                            <a:srgbClr val="FF0000"/>
                          </a:solidFill>
                        </a:rPr>
                        <a:t>$2,000</a:t>
                      </a:r>
                      <a:endParaRPr lang="zh-TW" altLang="en-US" sz="1800">
                        <a:solidFill>
                          <a:srgbClr val="FF0000"/>
                        </a:solidFill>
                      </a:endParaRPr>
                    </a:p>
                  </a:txBody>
                  <a:tcPr/>
                </a:tc>
                <a:tc>
                  <a:txBody>
                    <a:bodyPr/>
                    <a:lstStyle/>
                    <a:p>
                      <a:pPr algn="r"/>
                      <a:r>
                        <a:rPr lang="en-US" altLang="zh-TW" sz="1800"/>
                        <a:t>$2,000</a:t>
                      </a:r>
                      <a:endParaRPr lang="zh-TW" altLang="en-US" sz="1800"/>
                    </a:p>
                  </a:txBody>
                  <a:tcPr/>
                </a:tc>
                <a:tc>
                  <a:txBody>
                    <a:bodyPr/>
                    <a:lstStyle/>
                    <a:p>
                      <a:pPr algn="r"/>
                      <a:r>
                        <a:rPr lang="en-US" altLang="zh-TW"/>
                        <a:t>$3,554</a:t>
                      </a:r>
                      <a:endParaRPr lang="zh-TW" altLang="en-US"/>
                    </a:p>
                  </a:txBody>
                  <a:tcPr/>
                </a:tc>
                <a:tc>
                  <a:txBody>
                    <a:bodyPr/>
                    <a:lstStyle/>
                    <a:p>
                      <a:pPr algn="r"/>
                      <a:r>
                        <a:rPr lang="en-US" altLang="zh-TW"/>
                        <a:t>$6,317</a:t>
                      </a:r>
                      <a:endParaRPr lang="zh-TW" altLang="en-US"/>
                    </a:p>
                  </a:txBody>
                  <a:tcPr/>
                </a:tc>
                <a:tc>
                  <a:txBody>
                    <a:bodyPr/>
                    <a:lstStyle/>
                    <a:p>
                      <a:pPr algn="r"/>
                      <a:r>
                        <a:rPr lang="en-US" altLang="zh-TW" sz="1800"/>
                        <a:t>$9,080</a:t>
                      </a:r>
                      <a:endParaRPr lang="zh-TW" altLang="en-US" sz="1800"/>
                    </a:p>
                  </a:txBody>
                  <a:tcPr/>
                </a:tc>
                <a:extLst>
                  <a:ext uri="{0D108BD9-81ED-4DB2-BD59-A6C34878D82A}">
                    <a16:rowId xmlns:a16="http://schemas.microsoft.com/office/drawing/2014/main" val="797340790"/>
                  </a:ext>
                </a:extLst>
              </a:tr>
              <a:tr h="0">
                <a:tc>
                  <a:txBody>
                    <a:bodyPr/>
                    <a:lstStyle/>
                    <a:p>
                      <a:r>
                        <a:rPr lang="zh-TW" altLang="en-US" sz="1800"/>
                        <a:t>成本 </a:t>
                      </a:r>
                      <a:r>
                        <a:rPr lang="en-US" altLang="zh-TW" sz="1800"/>
                        <a:t>Total</a:t>
                      </a:r>
                    </a:p>
                  </a:txBody>
                  <a:tcPr/>
                </a:tc>
                <a:tc>
                  <a:txBody>
                    <a:bodyPr/>
                    <a:lstStyle/>
                    <a:p>
                      <a:pPr algn="r"/>
                      <a:r>
                        <a:rPr lang="en-US" altLang="zh-TW" sz="1800"/>
                        <a:t>$1,906</a:t>
                      </a:r>
                      <a:endParaRPr lang="zh-TW" altLang="en-US" sz="1800"/>
                    </a:p>
                  </a:txBody>
                  <a:tcPr/>
                </a:tc>
                <a:tc>
                  <a:txBody>
                    <a:bodyPr/>
                    <a:lstStyle/>
                    <a:p>
                      <a:pPr algn="r"/>
                      <a:r>
                        <a:rPr lang="en-US" altLang="zh-TW" sz="1800">
                          <a:solidFill>
                            <a:srgbClr val="FF0000"/>
                          </a:solidFill>
                        </a:rPr>
                        <a:t>$2066</a:t>
                      </a:r>
                      <a:endParaRPr lang="zh-TW" altLang="en-US" sz="1800">
                        <a:solidFill>
                          <a:srgbClr val="FF0000"/>
                        </a:solidFill>
                      </a:endParaRPr>
                    </a:p>
                  </a:txBody>
                  <a:tcPr/>
                </a:tc>
                <a:tc>
                  <a:txBody>
                    <a:bodyPr/>
                    <a:lstStyle/>
                    <a:p>
                      <a:pPr algn="r"/>
                      <a:r>
                        <a:rPr lang="en-US" altLang="zh-TW" sz="1800"/>
                        <a:t>$2,226</a:t>
                      </a:r>
                      <a:endParaRPr lang="zh-TW" altLang="en-US" sz="1800"/>
                    </a:p>
                  </a:txBody>
                  <a:tcPr/>
                </a:tc>
                <a:tc>
                  <a:txBody>
                    <a:bodyPr/>
                    <a:lstStyle/>
                    <a:p>
                      <a:pPr algn="r"/>
                      <a:r>
                        <a:rPr lang="en-US" altLang="zh-TW" sz="1800"/>
                        <a:t>$3,560</a:t>
                      </a:r>
                      <a:endParaRPr lang="zh-TW" altLang="en-US" sz="1800"/>
                    </a:p>
                  </a:txBody>
                  <a:tcPr/>
                </a:tc>
                <a:tc>
                  <a:txBody>
                    <a:bodyPr/>
                    <a:lstStyle/>
                    <a:p>
                      <a:pPr algn="r"/>
                      <a:r>
                        <a:rPr lang="en-US" altLang="zh-TW" sz="1800">
                          <a:solidFill>
                            <a:srgbClr val="FF0000"/>
                          </a:solidFill>
                        </a:rPr>
                        <a:t>$3,720</a:t>
                      </a:r>
                      <a:endParaRPr lang="zh-TW" altLang="en-US" sz="1800">
                        <a:solidFill>
                          <a:srgbClr val="FF0000"/>
                        </a:solidFill>
                      </a:endParaRPr>
                    </a:p>
                  </a:txBody>
                  <a:tcPr/>
                </a:tc>
                <a:tc>
                  <a:txBody>
                    <a:bodyPr/>
                    <a:lstStyle/>
                    <a:p>
                      <a:pPr algn="r"/>
                      <a:r>
                        <a:rPr lang="en-US" altLang="zh-TW" sz="1800"/>
                        <a:t>$3,880</a:t>
                      </a:r>
                      <a:endParaRPr lang="zh-TW" altLang="en-US" sz="1800"/>
                    </a:p>
                  </a:txBody>
                  <a:tcPr/>
                </a:tc>
                <a:tc>
                  <a:txBody>
                    <a:bodyPr/>
                    <a:lstStyle/>
                    <a:p>
                      <a:pPr algn="r"/>
                      <a:r>
                        <a:rPr lang="en-US" altLang="zh-TW"/>
                        <a:t>$5,354</a:t>
                      </a:r>
                      <a:endParaRPr lang="zh-TW" altLang="en-US"/>
                    </a:p>
                  </a:txBody>
                  <a:tcPr/>
                </a:tc>
                <a:tc>
                  <a:txBody>
                    <a:bodyPr/>
                    <a:lstStyle/>
                    <a:p>
                      <a:pPr algn="r"/>
                      <a:r>
                        <a:rPr lang="en-US" altLang="zh-TW"/>
                        <a:t>$8,917</a:t>
                      </a:r>
                      <a:endParaRPr lang="zh-TW" altLang="en-US"/>
                    </a:p>
                  </a:txBody>
                  <a:tcPr/>
                </a:tc>
                <a:tc>
                  <a:txBody>
                    <a:bodyPr/>
                    <a:lstStyle/>
                    <a:p>
                      <a:pPr algn="r"/>
                      <a:r>
                        <a:rPr lang="en-US" altLang="zh-TW" sz="1800"/>
                        <a:t>$12,480</a:t>
                      </a:r>
                      <a:endParaRPr lang="zh-TW" altLang="en-US" sz="1800"/>
                    </a:p>
                  </a:txBody>
                  <a:tcPr/>
                </a:tc>
                <a:extLst>
                  <a:ext uri="{0D108BD9-81ED-4DB2-BD59-A6C34878D82A}">
                    <a16:rowId xmlns:a16="http://schemas.microsoft.com/office/drawing/2014/main" val="3563817930"/>
                  </a:ext>
                </a:extLst>
              </a:tr>
            </a:tbl>
          </a:graphicData>
        </a:graphic>
      </p:graphicFrame>
      <p:sp>
        <p:nvSpPr>
          <p:cNvPr id="7" name="文字方塊 6">
            <a:extLst>
              <a:ext uri="{FF2B5EF4-FFF2-40B4-BE49-F238E27FC236}">
                <a16:creationId xmlns:a16="http://schemas.microsoft.com/office/drawing/2014/main" id="{0DF39957-8244-EC6E-2883-F6CDA2E1D60E}"/>
              </a:ext>
            </a:extLst>
          </p:cNvPr>
          <p:cNvSpPr txBox="1"/>
          <p:nvPr/>
        </p:nvSpPr>
        <p:spPr>
          <a:xfrm>
            <a:off x="838200" y="1170462"/>
            <a:ext cx="6600825" cy="615553"/>
          </a:xfrm>
          <a:prstGeom prst="rect">
            <a:avLst/>
          </a:prstGeom>
          <a:noFill/>
        </p:spPr>
        <p:txBody>
          <a:bodyPr wrap="square" rtlCol="0">
            <a:spAutoFit/>
          </a:bodyPr>
          <a:lstStyle/>
          <a:p>
            <a:r>
              <a:rPr lang="zh-TW" altLang="en-US" b="1"/>
              <a:t>成本比較：</a:t>
            </a:r>
          </a:p>
          <a:p>
            <a:r>
              <a:rPr lang="zh-TW" altLang="en-US" sz="1600"/>
              <a:t>內嵌式較外掛式便宜，因攝影機模組成本較高及需較多人力安裝</a:t>
            </a:r>
            <a:endParaRPr lang="en-US" altLang="zh-TW" sz="1600"/>
          </a:p>
        </p:txBody>
      </p:sp>
      <p:sp>
        <p:nvSpPr>
          <p:cNvPr id="11" name="文字方塊 10">
            <a:extLst>
              <a:ext uri="{FF2B5EF4-FFF2-40B4-BE49-F238E27FC236}">
                <a16:creationId xmlns:a16="http://schemas.microsoft.com/office/drawing/2014/main" id="{8B2E0EEE-073B-3A27-E1A2-5FFF7E85C371}"/>
              </a:ext>
            </a:extLst>
          </p:cNvPr>
          <p:cNvSpPr txBox="1"/>
          <p:nvPr/>
        </p:nvSpPr>
        <p:spPr>
          <a:xfrm>
            <a:off x="3899092" y="3640689"/>
            <a:ext cx="7652657" cy="584775"/>
          </a:xfrm>
          <a:prstGeom prst="rect">
            <a:avLst/>
          </a:prstGeom>
          <a:noFill/>
        </p:spPr>
        <p:txBody>
          <a:bodyPr wrap="square">
            <a:spAutoFit/>
          </a:bodyPr>
          <a:lstStyle/>
          <a:p>
            <a:pPr algn="r"/>
            <a:r>
              <a:rPr lang="zh-TW" altLang="en-US" sz="1600"/>
              <a:t>*外掛式</a:t>
            </a:r>
            <a:r>
              <a:rPr lang="en-US" altLang="zh-TW" sz="1600"/>
              <a:t>1</a:t>
            </a:r>
            <a:r>
              <a:rPr lang="zh-TW" altLang="en-US" sz="1600"/>
              <a:t>顆攝影機以</a:t>
            </a:r>
            <a:r>
              <a:rPr lang="en-US" altLang="zh-TW" sz="1600"/>
              <a:t>$140</a:t>
            </a:r>
            <a:r>
              <a:rPr lang="zh-TW" altLang="en-US" sz="1600"/>
              <a:t>預估；</a:t>
            </a:r>
            <a:r>
              <a:rPr lang="en-US" altLang="zh-TW" sz="1600"/>
              <a:t>2</a:t>
            </a:r>
            <a:r>
              <a:rPr lang="zh-TW" altLang="en-US" sz="1600"/>
              <a:t>顆攝影機模組以</a:t>
            </a:r>
            <a:r>
              <a:rPr lang="en-US" altLang="zh-TW" sz="1600"/>
              <a:t>$180</a:t>
            </a:r>
            <a:r>
              <a:rPr lang="zh-TW" altLang="en-US" sz="1600"/>
              <a:t>預估；</a:t>
            </a:r>
            <a:r>
              <a:rPr lang="en-US" altLang="zh-TW" sz="1600"/>
              <a:t>3</a:t>
            </a:r>
            <a:r>
              <a:rPr lang="zh-TW" altLang="en-US" sz="1600"/>
              <a:t>顆攝影機以</a:t>
            </a:r>
            <a:r>
              <a:rPr lang="en-US" altLang="zh-TW" sz="1600"/>
              <a:t>$220</a:t>
            </a:r>
            <a:r>
              <a:rPr lang="zh-TW" altLang="en-US" sz="1600"/>
              <a:t>預估</a:t>
            </a:r>
            <a:endParaRPr lang="en-US" altLang="zh-TW" sz="1600"/>
          </a:p>
          <a:p>
            <a:pPr algn="r"/>
            <a:r>
              <a:rPr lang="zh-TW" altLang="en-US" sz="1600"/>
              <a:t>**外掛式安裝以單一路口</a:t>
            </a:r>
            <a:r>
              <a:rPr lang="en-US" altLang="zh-TW" sz="1600"/>
              <a:t>$2,000</a:t>
            </a:r>
            <a:r>
              <a:rPr lang="zh-TW" altLang="en-US" sz="1600"/>
              <a:t>預估</a:t>
            </a:r>
          </a:p>
        </p:txBody>
      </p:sp>
      <p:graphicFrame>
        <p:nvGraphicFramePr>
          <p:cNvPr id="12" name="表格 11">
            <a:extLst>
              <a:ext uri="{FF2B5EF4-FFF2-40B4-BE49-F238E27FC236}">
                <a16:creationId xmlns:a16="http://schemas.microsoft.com/office/drawing/2014/main" id="{3D11893B-016A-A2A6-5817-EF1511FC61F6}"/>
              </a:ext>
            </a:extLst>
          </p:cNvPr>
          <p:cNvGraphicFramePr>
            <a:graphicFrameLocks noGrp="1"/>
          </p:cNvGraphicFramePr>
          <p:nvPr/>
        </p:nvGraphicFramePr>
        <p:xfrm>
          <a:off x="-101600" y="7447951"/>
          <a:ext cx="6263959" cy="25958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209530317"/>
                    </a:ext>
                  </a:extLst>
                </a:gridCol>
                <a:gridCol w="2484755">
                  <a:extLst>
                    <a:ext uri="{9D8B030D-6E8A-4147-A177-3AD203B41FA5}">
                      <a16:colId xmlns:a16="http://schemas.microsoft.com/office/drawing/2014/main" val="2533226154"/>
                    </a:ext>
                  </a:extLst>
                </a:gridCol>
                <a:gridCol w="921068">
                  <a:extLst>
                    <a:ext uri="{9D8B030D-6E8A-4147-A177-3AD203B41FA5}">
                      <a16:colId xmlns:a16="http://schemas.microsoft.com/office/drawing/2014/main" val="1461751371"/>
                    </a:ext>
                  </a:extLst>
                </a:gridCol>
                <a:gridCol w="921068">
                  <a:extLst>
                    <a:ext uri="{9D8B030D-6E8A-4147-A177-3AD203B41FA5}">
                      <a16:colId xmlns:a16="http://schemas.microsoft.com/office/drawing/2014/main" val="2192954544"/>
                    </a:ext>
                  </a:extLst>
                </a:gridCol>
                <a:gridCol w="921068">
                  <a:extLst>
                    <a:ext uri="{9D8B030D-6E8A-4147-A177-3AD203B41FA5}">
                      <a16:colId xmlns:a16="http://schemas.microsoft.com/office/drawing/2014/main" val="1752923323"/>
                    </a:ext>
                  </a:extLst>
                </a:gridCol>
              </a:tblGrid>
              <a:tr h="370840">
                <a:tc>
                  <a:txBody>
                    <a:bodyPr/>
                    <a:lstStyle/>
                    <a:p>
                      <a:endParaRPr lang="zh-TW" altLang="en-US"/>
                    </a:p>
                  </a:txBody>
                  <a:tcPr/>
                </a:tc>
                <a:tc>
                  <a:txBody>
                    <a:bodyPr/>
                    <a:lstStyle/>
                    <a:p>
                      <a:endParaRPr lang="zh-TW" altLang="en-US"/>
                    </a:p>
                  </a:txBody>
                  <a:tcPr/>
                </a:tc>
                <a:tc>
                  <a:txBody>
                    <a:bodyPr/>
                    <a:lstStyle/>
                    <a:p>
                      <a:r>
                        <a:rPr lang="zh-TW" altLang="en-US"/>
                        <a:t>單鏡頭</a:t>
                      </a:r>
                    </a:p>
                  </a:txBody>
                  <a:tcPr/>
                </a:tc>
                <a:tc>
                  <a:txBody>
                    <a:bodyPr/>
                    <a:lstStyle/>
                    <a:p>
                      <a:r>
                        <a:rPr lang="zh-TW" altLang="en-US"/>
                        <a:t>雙鏡頭</a:t>
                      </a:r>
                    </a:p>
                  </a:txBody>
                  <a:tcPr/>
                </a:tc>
                <a:tc>
                  <a:txBody>
                    <a:bodyPr/>
                    <a:lstStyle/>
                    <a:p>
                      <a:r>
                        <a:rPr lang="zh-TW" altLang="en-US"/>
                        <a:t>三鏡頭</a:t>
                      </a:r>
                    </a:p>
                  </a:txBody>
                  <a:tcPr/>
                </a:tc>
                <a:extLst>
                  <a:ext uri="{0D108BD9-81ED-4DB2-BD59-A6C34878D82A}">
                    <a16:rowId xmlns:a16="http://schemas.microsoft.com/office/drawing/2014/main" val="1710066306"/>
                  </a:ext>
                </a:extLst>
              </a:tr>
              <a:tr h="370840">
                <a:tc rowSpan="6">
                  <a:txBody>
                    <a:bodyPr/>
                    <a:lstStyle/>
                    <a:p>
                      <a:r>
                        <a:rPr lang="zh-TW" altLang="en-US"/>
                        <a:t>內嵌式</a:t>
                      </a:r>
                      <a:endParaRPr lang="en-US" altLang="zh-TW"/>
                    </a:p>
                  </a:txBody>
                  <a:tcPr/>
                </a:tc>
                <a:tc>
                  <a:txBody>
                    <a:bodyPr/>
                    <a:lstStyle/>
                    <a:p>
                      <a:r>
                        <a:rPr lang="zh-TW" altLang="en-US"/>
                        <a:t>成本 硬體</a:t>
                      </a:r>
                      <a:endParaRPr lang="en-US" altLang="zh-TW"/>
                    </a:p>
                  </a:txBody>
                  <a:tcPr/>
                </a:tc>
                <a:tc>
                  <a:txBody>
                    <a:bodyPr/>
                    <a:lstStyle/>
                    <a:p>
                      <a:pPr algn="r"/>
                      <a:r>
                        <a:rPr lang="en-US" altLang="zh-TW"/>
                        <a:t>$1,406</a:t>
                      </a:r>
                      <a:endParaRPr lang="zh-TW" altLang="en-US"/>
                    </a:p>
                  </a:txBody>
                  <a:tcPr/>
                </a:tc>
                <a:tc>
                  <a:txBody>
                    <a:bodyPr/>
                    <a:lstStyle/>
                    <a:p>
                      <a:pPr algn="r"/>
                      <a:r>
                        <a:rPr lang="en-US" altLang="zh-TW"/>
                        <a:t>$1,566</a:t>
                      </a:r>
                      <a:endParaRPr lang="zh-TW" altLang="en-US"/>
                    </a:p>
                  </a:txBody>
                  <a:tcPr/>
                </a:tc>
                <a:tc>
                  <a:txBody>
                    <a:bodyPr/>
                    <a:lstStyle/>
                    <a:p>
                      <a:pPr algn="r"/>
                      <a:r>
                        <a:rPr lang="en-US" altLang="zh-TW"/>
                        <a:t>$1,726</a:t>
                      </a:r>
                      <a:endParaRPr lang="zh-TW" altLang="en-US"/>
                    </a:p>
                  </a:txBody>
                  <a:tcPr/>
                </a:tc>
                <a:extLst>
                  <a:ext uri="{0D108BD9-81ED-4DB2-BD59-A6C34878D82A}">
                    <a16:rowId xmlns:a16="http://schemas.microsoft.com/office/drawing/2014/main" val="805421181"/>
                  </a:ext>
                </a:extLst>
              </a:tr>
              <a:tr h="370840">
                <a:tc vMerge="1">
                  <a:txBody>
                    <a:bodyPr/>
                    <a:lstStyle/>
                    <a:p>
                      <a:endParaRPr lang="en-US" altLang="zh-TW"/>
                    </a:p>
                  </a:txBody>
                  <a:tcPr/>
                </a:tc>
                <a:tc>
                  <a:txBody>
                    <a:bodyPr/>
                    <a:lstStyle/>
                    <a:p>
                      <a:r>
                        <a:rPr lang="zh-TW" altLang="en-US"/>
                        <a:t>成本 安裝</a:t>
                      </a:r>
                      <a:endParaRPr lang="en-US" altLang="zh-TW"/>
                    </a:p>
                  </a:txBody>
                  <a:tcPr/>
                </a:tc>
                <a:tc>
                  <a:txBody>
                    <a:bodyPr/>
                    <a:lstStyle/>
                    <a:p>
                      <a:pPr algn="r"/>
                      <a:r>
                        <a:rPr lang="en-US" altLang="zh-TW"/>
                        <a:t>$500</a:t>
                      </a:r>
                      <a:endParaRPr lang="zh-TW" altLang="en-US"/>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a:ea typeface="微軟正黑體"/>
                          <a:cs typeface="+mn-cs"/>
                        </a:rPr>
                        <a:t>$500</a:t>
                      </a:r>
                      <a:endParaRPr kumimoji="0" lang="zh-TW" altLang="en-US" sz="18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a:ea typeface="微軟正黑體"/>
                          <a:cs typeface="+mn-cs"/>
                        </a:rPr>
                        <a:t>$500</a:t>
                      </a:r>
                      <a:endParaRPr kumimoji="0" lang="zh-TW" altLang="en-US" sz="1800" b="0" i="0" u="none" strike="noStrike" kern="1200" cap="none" spc="0" normalizeH="0" baseline="0" noProof="0">
                        <a:ln>
                          <a:noFill/>
                        </a:ln>
                        <a:solidFill>
                          <a:prstClr val="black"/>
                        </a:solidFill>
                        <a:effectLst/>
                        <a:uLnTx/>
                        <a:uFillTx/>
                        <a:latin typeface="Calibri"/>
                        <a:ea typeface="微軟正黑體"/>
                        <a:cs typeface="+mn-cs"/>
                      </a:endParaRPr>
                    </a:p>
                  </a:txBody>
                  <a:tcPr/>
                </a:tc>
                <a:extLst>
                  <a:ext uri="{0D108BD9-81ED-4DB2-BD59-A6C34878D82A}">
                    <a16:rowId xmlns:a16="http://schemas.microsoft.com/office/drawing/2014/main" val="3826854153"/>
                  </a:ext>
                </a:extLst>
              </a:tr>
              <a:tr h="370840">
                <a:tc vMerge="1">
                  <a:txBody>
                    <a:bodyPr/>
                    <a:lstStyle/>
                    <a:p>
                      <a:endParaRPr lang="en-US" altLang="zh-TW"/>
                    </a:p>
                  </a:txBody>
                  <a:tcPr/>
                </a:tc>
                <a:tc>
                  <a:txBody>
                    <a:bodyPr/>
                    <a:lstStyle/>
                    <a:p>
                      <a:r>
                        <a:rPr lang="zh-TW" altLang="en-US"/>
                        <a:t>軟體</a:t>
                      </a:r>
                      <a:endParaRPr lang="en-US" altLang="zh-TW"/>
                    </a:p>
                  </a:txBody>
                  <a:tcPr/>
                </a:tc>
                <a:tc>
                  <a:txBody>
                    <a:bodyPr/>
                    <a:lstStyle/>
                    <a:p>
                      <a:pPr algn="r"/>
                      <a:r>
                        <a:rPr lang="en-US" altLang="zh-TW"/>
                        <a:t>$1,600</a:t>
                      </a:r>
                      <a:endParaRPr lang="zh-TW" altLang="en-US"/>
                    </a:p>
                  </a:txBody>
                  <a:tcPr/>
                </a:tc>
                <a:tc>
                  <a:txBody>
                    <a:bodyPr/>
                    <a:lstStyle/>
                    <a:p>
                      <a:pPr algn="r"/>
                      <a:r>
                        <a:rPr lang="en-US" altLang="zh-TW"/>
                        <a:t>$2,000</a:t>
                      </a:r>
                      <a:endParaRPr lang="zh-TW" altLang="en-US"/>
                    </a:p>
                  </a:txBody>
                  <a:tcPr/>
                </a:tc>
                <a:tc>
                  <a:txBody>
                    <a:bodyPr/>
                    <a:lstStyle/>
                    <a:p>
                      <a:pPr algn="r"/>
                      <a:r>
                        <a:rPr lang="en-US" altLang="zh-TW"/>
                        <a:t>$2,400</a:t>
                      </a:r>
                      <a:endParaRPr lang="zh-TW" altLang="en-US"/>
                    </a:p>
                  </a:txBody>
                  <a:tcPr/>
                </a:tc>
                <a:extLst>
                  <a:ext uri="{0D108BD9-81ED-4DB2-BD59-A6C34878D82A}">
                    <a16:rowId xmlns:a16="http://schemas.microsoft.com/office/drawing/2014/main" val="495080396"/>
                  </a:ext>
                </a:extLst>
              </a:tr>
              <a:tr h="370840">
                <a:tc vMerge="1">
                  <a:txBody>
                    <a:bodyPr/>
                    <a:lstStyle/>
                    <a:p>
                      <a:endParaRPr lang="en-US" altLang="zh-TW"/>
                    </a:p>
                  </a:txBody>
                  <a:tcPr/>
                </a:tc>
                <a:tc>
                  <a:txBody>
                    <a:bodyPr/>
                    <a:lstStyle/>
                    <a:p>
                      <a:r>
                        <a:rPr lang="zh-TW" altLang="en-US"/>
                        <a:t>毛利</a:t>
                      </a:r>
                      <a:r>
                        <a:rPr lang="en-US" altLang="zh-TW"/>
                        <a:t>:</a:t>
                      </a:r>
                      <a:r>
                        <a:rPr lang="zh-TW" altLang="en-US"/>
                        <a:t> </a:t>
                      </a:r>
                      <a:r>
                        <a:rPr lang="en-US" altLang="zh-TW"/>
                        <a:t>40%</a:t>
                      </a:r>
                    </a:p>
                  </a:txBody>
                  <a:tcPr/>
                </a:tc>
                <a:tc>
                  <a:txBody>
                    <a:bodyPr/>
                    <a:lstStyle/>
                    <a:p>
                      <a:pPr algn="r"/>
                      <a:endParaRPr lang="zh-TW" altLang="en-US"/>
                    </a:p>
                  </a:txBody>
                  <a:tcPr/>
                </a:tc>
                <a:tc>
                  <a:txBody>
                    <a:bodyPr/>
                    <a:lstStyle/>
                    <a:p>
                      <a:pPr algn="r"/>
                      <a:endParaRPr lang="zh-TW" altLang="en-US"/>
                    </a:p>
                  </a:txBody>
                  <a:tcPr/>
                </a:tc>
                <a:tc>
                  <a:txBody>
                    <a:bodyPr/>
                    <a:lstStyle/>
                    <a:p>
                      <a:pPr algn="r"/>
                      <a:endParaRPr lang="zh-TW" altLang="en-US"/>
                    </a:p>
                  </a:txBody>
                  <a:tcPr/>
                </a:tc>
                <a:extLst>
                  <a:ext uri="{0D108BD9-81ED-4DB2-BD59-A6C34878D82A}">
                    <a16:rowId xmlns:a16="http://schemas.microsoft.com/office/drawing/2014/main" val="2713227971"/>
                  </a:ext>
                </a:extLst>
              </a:tr>
              <a:tr h="370840">
                <a:tc vMerge="1">
                  <a:txBody>
                    <a:bodyPr/>
                    <a:lstStyle/>
                    <a:p>
                      <a:endParaRPr lang="en-US" altLang="zh-TW"/>
                    </a:p>
                  </a:txBody>
                  <a:tcPr/>
                </a:tc>
                <a:tc>
                  <a:txBody>
                    <a:bodyPr/>
                    <a:lstStyle/>
                    <a:p>
                      <a:r>
                        <a:rPr lang="zh-TW" altLang="en-US"/>
                        <a:t>售價 </a:t>
                      </a:r>
                      <a:r>
                        <a:rPr lang="en-US" altLang="zh-TW"/>
                        <a:t>(</a:t>
                      </a:r>
                      <a:r>
                        <a:rPr lang="zh-TW" altLang="en-US"/>
                        <a:t>硬體</a:t>
                      </a:r>
                      <a:r>
                        <a:rPr lang="en-US" altLang="zh-TW"/>
                        <a:t>+</a:t>
                      </a:r>
                      <a:r>
                        <a:rPr lang="zh-TW" altLang="en-US"/>
                        <a:t>毛利</a:t>
                      </a:r>
                      <a:r>
                        <a:rPr lang="en-US" altLang="zh-TW"/>
                        <a:t>)</a:t>
                      </a:r>
                    </a:p>
                  </a:txBody>
                  <a:tcPr/>
                </a:tc>
                <a:tc>
                  <a:txBody>
                    <a:bodyPr/>
                    <a:lstStyle/>
                    <a:p>
                      <a:pPr algn="r"/>
                      <a:r>
                        <a:rPr lang="en-US" altLang="zh-TW"/>
                        <a:t>$2,343</a:t>
                      </a:r>
                      <a:endParaRPr lang="zh-TW" altLang="en-US"/>
                    </a:p>
                  </a:txBody>
                  <a:tcPr/>
                </a:tc>
                <a:tc>
                  <a:txBody>
                    <a:bodyPr/>
                    <a:lstStyle/>
                    <a:p>
                      <a:pPr algn="r"/>
                      <a:r>
                        <a:rPr lang="en-US" altLang="zh-TW"/>
                        <a:t>$2610</a:t>
                      </a:r>
                      <a:endParaRPr lang="zh-TW" altLang="en-US"/>
                    </a:p>
                  </a:txBody>
                  <a:tcPr/>
                </a:tc>
                <a:tc>
                  <a:txBody>
                    <a:bodyPr/>
                    <a:lstStyle/>
                    <a:p>
                      <a:pPr algn="r"/>
                      <a:r>
                        <a:rPr lang="en-US" altLang="zh-TW"/>
                        <a:t>$2,877</a:t>
                      </a:r>
                      <a:endParaRPr lang="zh-TW" altLang="en-US"/>
                    </a:p>
                  </a:txBody>
                  <a:tcPr/>
                </a:tc>
                <a:extLst>
                  <a:ext uri="{0D108BD9-81ED-4DB2-BD59-A6C34878D82A}">
                    <a16:rowId xmlns:a16="http://schemas.microsoft.com/office/drawing/2014/main" val="2699574255"/>
                  </a:ext>
                </a:extLst>
              </a:tr>
              <a:tr h="370840">
                <a:tc vMerge="1">
                  <a:txBody>
                    <a:bodyPr/>
                    <a:lstStyle/>
                    <a:p>
                      <a:endParaRPr lang="en-US" altLang="zh-TW"/>
                    </a:p>
                  </a:txBody>
                  <a:tcPr/>
                </a:tc>
                <a:tc>
                  <a:txBody>
                    <a:bodyPr/>
                    <a:lstStyle/>
                    <a:p>
                      <a:r>
                        <a:rPr lang="zh-TW" altLang="en-US"/>
                        <a:t>售價 </a:t>
                      </a:r>
                      <a:r>
                        <a:rPr lang="en-US" altLang="zh-TW"/>
                        <a:t>(</a:t>
                      </a:r>
                      <a:r>
                        <a:rPr lang="zh-TW" altLang="en-US"/>
                        <a:t>硬體</a:t>
                      </a:r>
                      <a:r>
                        <a:rPr lang="en-US" altLang="zh-TW"/>
                        <a:t>+</a:t>
                      </a:r>
                      <a:r>
                        <a:rPr lang="zh-TW" altLang="en-US"/>
                        <a:t>軟體</a:t>
                      </a:r>
                      <a:r>
                        <a:rPr lang="en-US" altLang="zh-TW"/>
                        <a:t>+</a:t>
                      </a:r>
                      <a:r>
                        <a:rPr lang="zh-TW" altLang="en-US"/>
                        <a:t>毛利</a:t>
                      </a:r>
                      <a:r>
                        <a:rPr lang="en-US" altLang="zh-TW"/>
                        <a:t>)</a:t>
                      </a:r>
                    </a:p>
                  </a:txBody>
                  <a:tcPr/>
                </a:tc>
                <a:tc>
                  <a:txBody>
                    <a:bodyPr/>
                    <a:lstStyle/>
                    <a:p>
                      <a:pPr algn="r"/>
                      <a:r>
                        <a:rPr lang="en-US" altLang="zh-TW"/>
                        <a:t>$5,010</a:t>
                      </a:r>
                      <a:endParaRPr lang="zh-TW" altLang="en-US"/>
                    </a:p>
                  </a:txBody>
                  <a:tcPr/>
                </a:tc>
                <a:tc>
                  <a:txBody>
                    <a:bodyPr/>
                    <a:lstStyle/>
                    <a:p>
                      <a:pPr algn="r"/>
                      <a:r>
                        <a:rPr lang="en-US" altLang="zh-TW"/>
                        <a:t>$5,943</a:t>
                      </a:r>
                      <a:endParaRPr lang="zh-TW" altLang="en-US"/>
                    </a:p>
                  </a:txBody>
                  <a:tcPr/>
                </a:tc>
                <a:tc>
                  <a:txBody>
                    <a:bodyPr/>
                    <a:lstStyle/>
                    <a:p>
                      <a:pPr algn="r"/>
                      <a:r>
                        <a:rPr lang="en-US" altLang="zh-TW"/>
                        <a:t>$6,877</a:t>
                      </a:r>
                    </a:p>
                  </a:txBody>
                  <a:tcPr/>
                </a:tc>
                <a:extLst>
                  <a:ext uri="{0D108BD9-81ED-4DB2-BD59-A6C34878D82A}">
                    <a16:rowId xmlns:a16="http://schemas.microsoft.com/office/drawing/2014/main" val="1332214743"/>
                  </a:ext>
                </a:extLst>
              </a:tr>
            </a:tbl>
          </a:graphicData>
        </a:graphic>
      </p:graphicFrame>
      <p:sp>
        <p:nvSpPr>
          <p:cNvPr id="15" name="文字方塊 14">
            <a:extLst>
              <a:ext uri="{FF2B5EF4-FFF2-40B4-BE49-F238E27FC236}">
                <a16:creationId xmlns:a16="http://schemas.microsoft.com/office/drawing/2014/main" id="{EBE0B001-A76C-DF81-A716-626DB9E68C7C}"/>
              </a:ext>
            </a:extLst>
          </p:cNvPr>
          <p:cNvSpPr txBox="1"/>
          <p:nvPr/>
        </p:nvSpPr>
        <p:spPr>
          <a:xfrm>
            <a:off x="-101600" y="7078619"/>
            <a:ext cx="1569660" cy="369332"/>
          </a:xfrm>
          <a:prstGeom prst="rect">
            <a:avLst/>
          </a:prstGeom>
          <a:noFill/>
        </p:spPr>
        <p:txBody>
          <a:bodyPr wrap="none" rtlCol="0">
            <a:spAutoFit/>
          </a:bodyPr>
          <a:lstStyle/>
          <a:p>
            <a:r>
              <a:rPr lang="zh-TW" altLang="en-US"/>
              <a:t>產品成本矩陣</a:t>
            </a:r>
          </a:p>
        </p:txBody>
      </p:sp>
      <p:sp>
        <p:nvSpPr>
          <p:cNvPr id="14" name="文字方塊 13">
            <a:extLst>
              <a:ext uri="{FF2B5EF4-FFF2-40B4-BE49-F238E27FC236}">
                <a16:creationId xmlns:a16="http://schemas.microsoft.com/office/drawing/2014/main" id="{595D7C7D-4A40-4645-AFBA-909B200EF0DD}"/>
              </a:ext>
            </a:extLst>
          </p:cNvPr>
          <p:cNvSpPr txBox="1"/>
          <p:nvPr/>
        </p:nvSpPr>
        <p:spPr>
          <a:xfrm>
            <a:off x="838200" y="3831764"/>
            <a:ext cx="7496175" cy="369332"/>
          </a:xfrm>
          <a:prstGeom prst="rect">
            <a:avLst/>
          </a:prstGeom>
          <a:noFill/>
        </p:spPr>
        <p:txBody>
          <a:bodyPr wrap="square" rtlCol="0">
            <a:spAutoFit/>
          </a:bodyPr>
          <a:lstStyle/>
          <a:p>
            <a:r>
              <a:rPr lang="zh-TW" altLang="en-US" b="1"/>
              <a:t>施工比較：</a:t>
            </a:r>
          </a:p>
        </p:txBody>
      </p:sp>
      <p:graphicFrame>
        <p:nvGraphicFramePr>
          <p:cNvPr id="16" name="表格 15">
            <a:extLst>
              <a:ext uri="{FF2B5EF4-FFF2-40B4-BE49-F238E27FC236}">
                <a16:creationId xmlns:a16="http://schemas.microsoft.com/office/drawing/2014/main" id="{94513046-8F11-23FF-2FE5-4275921B1BFA}"/>
              </a:ext>
            </a:extLst>
          </p:cNvPr>
          <p:cNvGraphicFramePr>
            <a:graphicFrameLocks noGrp="1"/>
          </p:cNvGraphicFramePr>
          <p:nvPr/>
        </p:nvGraphicFramePr>
        <p:xfrm>
          <a:off x="838199" y="4201096"/>
          <a:ext cx="10713549" cy="2072640"/>
        </p:xfrm>
        <a:graphic>
          <a:graphicData uri="http://schemas.openxmlformats.org/drawingml/2006/table">
            <a:tbl>
              <a:tblPr firstRow="1" bandRow="1">
                <a:tableStyleId>{5C22544A-7EE6-4342-B048-85BDC9FD1C3A}</a:tableStyleId>
              </a:tblPr>
              <a:tblGrid>
                <a:gridCol w="1276419">
                  <a:extLst>
                    <a:ext uri="{9D8B030D-6E8A-4147-A177-3AD203B41FA5}">
                      <a16:colId xmlns:a16="http://schemas.microsoft.com/office/drawing/2014/main" val="2701548053"/>
                    </a:ext>
                  </a:extLst>
                </a:gridCol>
                <a:gridCol w="4276657">
                  <a:extLst>
                    <a:ext uri="{9D8B030D-6E8A-4147-A177-3AD203B41FA5}">
                      <a16:colId xmlns:a16="http://schemas.microsoft.com/office/drawing/2014/main" val="4121527626"/>
                    </a:ext>
                  </a:extLst>
                </a:gridCol>
                <a:gridCol w="5160473">
                  <a:extLst>
                    <a:ext uri="{9D8B030D-6E8A-4147-A177-3AD203B41FA5}">
                      <a16:colId xmlns:a16="http://schemas.microsoft.com/office/drawing/2014/main" val="2937195219"/>
                    </a:ext>
                  </a:extLst>
                </a:gridCol>
              </a:tblGrid>
              <a:tr h="252061">
                <a:tc>
                  <a:txBody>
                    <a:bodyPr/>
                    <a:lstStyle/>
                    <a:p>
                      <a:endParaRPr lang="zh-TW" altLang="en-US" sz="1600"/>
                    </a:p>
                  </a:txBody>
                  <a:tcPr/>
                </a:tc>
                <a:tc>
                  <a:txBody>
                    <a:bodyPr/>
                    <a:lstStyle/>
                    <a:p>
                      <a:r>
                        <a:rPr lang="zh-TW" altLang="en-US" sz="1600"/>
                        <a:t>方案一：內嵌式</a:t>
                      </a:r>
                    </a:p>
                  </a:txBody>
                  <a:tcPr/>
                </a:tc>
                <a:tc>
                  <a:txBody>
                    <a:bodyPr/>
                    <a:lstStyle/>
                    <a:p>
                      <a:r>
                        <a:rPr lang="zh-TW" altLang="en-US" sz="1600"/>
                        <a:t>方案二：外掛式</a:t>
                      </a:r>
                    </a:p>
                  </a:txBody>
                  <a:tcPr/>
                </a:tc>
                <a:extLst>
                  <a:ext uri="{0D108BD9-81ED-4DB2-BD59-A6C34878D82A}">
                    <a16:rowId xmlns:a16="http://schemas.microsoft.com/office/drawing/2014/main" val="2350683019"/>
                  </a:ext>
                </a:extLst>
              </a:tr>
              <a:tr h="441106">
                <a:tc>
                  <a:txBody>
                    <a:bodyPr/>
                    <a:lstStyle/>
                    <a:p>
                      <a:r>
                        <a:rPr lang="zh-TW" altLang="en-US" sz="1600"/>
                        <a:t>安裝</a:t>
                      </a:r>
                    </a:p>
                  </a:txBody>
                  <a:tcPr/>
                </a:tc>
                <a:tc>
                  <a:txBody>
                    <a:bodyPr/>
                    <a:lstStyle/>
                    <a:p>
                      <a:r>
                        <a:rPr lang="zh-TW" altLang="en-US" sz="1600"/>
                        <a:t>均與燈箱整併出貨</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與燈箱整併出貨</a:t>
                      </a:r>
                      <a:r>
                        <a:rPr lang="en-US" altLang="zh-TW" sz="1600"/>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可改裝既有號誌，然施工成本高</a:t>
                      </a:r>
                      <a:endParaRPr lang="en-US" altLang="zh-TW" sz="1600"/>
                    </a:p>
                  </a:txBody>
                  <a:tcPr/>
                </a:tc>
                <a:extLst>
                  <a:ext uri="{0D108BD9-81ED-4DB2-BD59-A6C34878D82A}">
                    <a16:rowId xmlns:a16="http://schemas.microsoft.com/office/drawing/2014/main" val="3391129636"/>
                  </a:ext>
                </a:extLst>
              </a:tr>
              <a:tr h="630152">
                <a:tc>
                  <a:txBody>
                    <a:bodyPr/>
                    <a:lstStyle/>
                    <a:p>
                      <a:r>
                        <a:rPr lang="zh-TW" altLang="en-US" sz="1600"/>
                        <a:t>維護</a:t>
                      </a:r>
                    </a:p>
                  </a:txBody>
                  <a:tcPr/>
                </a:tc>
                <a:tc>
                  <a:txBody>
                    <a:bodyPr/>
                    <a:lstStyle/>
                    <a:p>
                      <a:pPr marL="285750" indent="-285750">
                        <a:buFont typeface="Arial" panose="020B0604020202020204" pitchFamily="34" charset="0"/>
                        <a:buChar char="•"/>
                      </a:pPr>
                      <a:r>
                        <a:rPr lang="zh-TW" altLang="en-US" sz="1600"/>
                        <a:t>鏡頭可簡易拆裝</a:t>
                      </a:r>
                      <a:endParaRPr lang="en-US" altLang="zh-TW" sz="1600"/>
                    </a:p>
                    <a:p>
                      <a:pPr marL="285750" indent="-285750">
                        <a:buFont typeface="Arial" panose="020B0604020202020204" pitchFamily="34" charset="0"/>
                        <a:buChar char="•"/>
                      </a:pPr>
                      <a:r>
                        <a:rPr lang="zh-TW" altLang="en-US" sz="1600"/>
                        <a:t>線材或主板需拆開燈箱檢修</a:t>
                      </a:r>
                    </a:p>
                  </a:txBody>
                  <a:tcPr/>
                </a:tc>
                <a:tc>
                  <a:txBody>
                    <a:bodyPr/>
                    <a:lstStyle/>
                    <a:p>
                      <a:pPr marL="285750" indent="-285750">
                        <a:buFont typeface="Arial" panose="020B0604020202020204" pitchFamily="34" charset="0"/>
                        <a:buChar char="•"/>
                      </a:pPr>
                      <a:r>
                        <a:rPr lang="zh-TW" altLang="en-US" sz="1600"/>
                        <a:t>模組可簡易拆裝</a:t>
                      </a:r>
                      <a:endParaRPr lang="en-US" altLang="zh-TW" sz="1600"/>
                    </a:p>
                    <a:p>
                      <a:pPr marL="285750" indent="-285750">
                        <a:buFont typeface="Arial" panose="020B0604020202020204" pitchFamily="34" charset="0"/>
                        <a:buChar char="•"/>
                      </a:pPr>
                      <a:r>
                        <a:rPr lang="zh-TW" altLang="en-US" sz="1600"/>
                        <a:t>線材或主板需拆開燈箱檢修</a:t>
                      </a:r>
                      <a:endParaRPr lang="en-US" altLang="zh-TW" sz="1600"/>
                    </a:p>
                    <a:p>
                      <a:pPr marL="285750" indent="-285750">
                        <a:buFont typeface="Arial" panose="020B0604020202020204" pitchFamily="34" charset="0"/>
                        <a:buChar char="•"/>
                      </a:pPr>
                      <a:r>
                        <a:rPr lang="zh-TW" altLang="en-US" sz="1600"/>
                        <a:t>現有防水設計較完善</a:t>
                      </a:r>
                    </a:p>
                  </a:txBody>
                  <a:tcPr/>
                </a:tc>
                <a:extLst>
                  <a:ext uri="{0D108BD9-81ED-4DB2-BD59-A6C34878D82A}">
                    <a16:rowId xmlns:a16="http://schemas.microsoft.com/office/drawing/2014/main" val="189843330"/>
                  </a:ext>
                </a:extLst>
              </a:tr>
              <a:tr h="252061">
                <a:tc>
                  <a:txBody>
                    <a:bodyPr/>
                    <a:lstStyle/>
                    <a:p>
                      <a:r>
                        <a:rPr lang="zh-TW" altLang="en-US" sz="1600"/>
                        <a:t>軟體調校</a:t>
                      </a:r>
                    </a:p>
                  </a:txBody>
                  <a:tcPr/>
                </a:tc>
                <a:tc>
                  <a:txBody>
                    <a:bodyPr/>
                    <a:lstStyle/>
                    <a:p>
                      <a:r>
                        <a:rPr lang="zh-TW" altLang="en-US" sz="1600"/>
                        <a:t>透過</a:t>
                      </a:r>
                      <a:r>
                        <a:rPr lang="en-US" altLang="zh-TW" sz="1600"/>
                        <a:t>AI</a:t>
                      </a:r>
                      <a:r>
                        <a:rPr lang="zh-TW" altLang="en-US" sz="1600"/>
                        <a:t>自動學習判斷路口車流</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透過</a:t>
                      </a:r>
                      <a:r>
                        <a:rPr lang="en-US" altLang="zh-TW" sz="1600"/>
                        <a:t>AI</a:t>
                      </a:r>
                      <a:r>
                        <a:rPr lang="zh-TW" altLang="en-US" sz="1600"/>
                        <a:t>自動學習判斷路口車流</a:t>
                      </a:r>
                    </a:p>
                  </a:txBody>
                  <a:tcPr/>
                </a:tc>
                <a:extLst>
                  <a:ext uri="{0D108BD9-81ED-4DB2-BD59-A6C34878D82A}">
                    <a16:rowId xmlns:a16="http://schemas.microsoft.com/office/drawing/2014/main" val="2909923542"/>
                  </a:ext>
                </a:extLst>
              </a:tr>
            </a:tbl>
          </a:graphicData>
        </a:graphic>
      </p:graphicFrame>
      <p:sp>
        <p:nvSpPr>
          <p:cNvPr id="9" name="爆炸: 十四角 8">
            <a:extLst>
              <a:ext uri="{FF2B5EF4-FFF2-40B4-BE49-F238E27FC236}">
                <a16:creationId xmlns:a16="http://schemas.microsoft.com/office/drawing/2014/main" id="{E9D98CD8-25E0-FB8E-CD9E-F4D5CC42B932}"/>
              </a:ext>
            </a:extLst>
          </p:cNvPr>
          <p:cNvSpPr/>
          <p:nvPr/>
        </p:nvSpPr>
        <p:spPr>
          <a:xfrm>
            <a:off x="8795658" y="4016604"/>
            <a:ext cx="3585029" cy="2393682"/>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外掛式是否也是直接與燈箱綁在一起出貨</a:t>
            </a:r>
            <a:r>
              <a:rPr lang="en-US" altLang="zh-TW"/>
              <a:t>?</a:t>
            </a:r>
            <a:endParaRPr lang="zh-TW" altLang="en-US"/>
          </a:p>
        </p:txBody>
      </p:sp>
      <p:sp>
        <p:nvSpPr>
          <p:cNvPr id="17" name="文字方塊 16">
            <a:extLst>
              <a:ext uri="{FF2B5EF4-FFF2-40B4-BE49-F238E27FC236}">
                <a16:creationId xmlns:a16="http://schemas.microsoft.com/office/drawing/2014/main" id="{AAE61BAE-E21B-0596-EA90-E03B2B569D50}"/>
              </a:ext>
            </a:extLst>
          </p:cNvPr>
          <p:cNvSpPr txBox="1"/>
          <p:nvPr/>
        </p:nvSpPr>
        <p:spPr>
          <a:xfrm>
            <a:off x="838200" y="6333546"/>
            <a:ext cx="7496175" cy="369332"/>
          </a:xfrm>
          <a:prstGeom prst="rect">
            <a:avLst/>
          </a:prstGeom>
          <a:noFill/>
        </p:spPr>
        <p:txBody>
          <a:bodyPr wrap="square" rtlCol="0">
            <a:spAutoFit/>
          </a:bodyPr>
          <a:lstStyle/>
          <a:p>
            <a:r>
              <a:rPr lang="zh-TW" altLang="en-US" b="1"/>
              <a:t>美觀比較：</a:t>
            </a:r>
            <a:r>
              <a:rPr lang="zh-TW" altLang="en-US"/>
              <a:t>內嵌式僅露出鏡頭，相對於外接式露出整個模組更簡潔</a:t>
            </a:r>
            <a:endParaRPr lang="zh-TW" altLang="en-US" b="1"/>
          </a:p>
        </p:txBody>
      </p:sp>
      <p:sp>
        <p:nvSpPr>
          <p:cNvPr id="18" name="爆炸: 十四角 17">
            <a:extLst>
              <a:ext uri="{FF2B5EF4-FFF2-40B4-BE49-F238E27FC236}">
                <a16:creationId xmlns:a16="http://schemas.microsoft.com/office/drawing/2014/main" id="{ADB1F695-DD52-4B7D-A300-64F41B279CC7}"/>
              </a:ext>
            </a:extLst>
          </p:cNvPr>
          <p:cNvSpPr/>
          <p:nvPr/>
        </p:nvSpPr>
        <p:spPr>
          <a:xfrm>
            <a:off x="12191999" y="4958387"/>
            <a:ext cx="3138791" cy="1899613"/>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不用兩方案比較</a:t>
            </a:r>
          </a:p>
        </p:txBody>
      </p:sp>
    </p:spTree>
    <p:extLst>
      <p:ext uri="{BB962C8B-B14F-4D97-AF65-F5344CB8AC3E}">
        <p14:creationId xmlns:p14="http://schemas.microsoft.com/office/powerpoint/2010/main" val="12906347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E6C16A-BC82-6859-138A-6FF64710D605}"/>
              </a:ext>
            </a:extLst>
          </p:cNvPr>
          <p:cNvSpPr>
            <a:spLocks noGrp="1"/>
          </p:cNvSpPr>
          <p:nvPr>
            <p:ph type="title"/>
          </p:nvPr>
        </p:nvSpPr>
        <p:spPr/>
        <p:txBody>
          <a:bodyPr/>
          <a:lstStyle/>
          <a:p>
            <a:r>
              <a:rPr lang="zh-TW" altLang="en-US"/>
              <a:t>方案比較</a:t>
            </a:r>
          </a:p>
        </p:txBody>
      </p:sp>
      <p:sp>
        <p:nvSpPr>
          <p:cNvPr id="3" name="投影片編號版面配置區 2">
            <a:extLst>
              <a:ext uri="{FF2B5EF4-FFF2-40B4-BE49-F238E27FC236}">
                <a16:creationId xmlns:a16="http://schemas.microsoft.com/office/drawing/2014/main" id="{8A5B8EC5-E2A4-EACE-E7EC-A1C214DD6D30}"/>
              </a:ext>
            </a:extLst>
          </p:cNvPr>
          <p:cNvSpPr>
            <a:spLocks noGrp="1"/>
          </p:cNvSpPr>
          <p:nvPr>
            <p:ph type="sldNum" sz="quarter" idx="12"/>
          </p:nvPr>
        </p:nvSpPr>
        <p:spPr/>
        <p:txBody>
          <a:bodyPr/>
          <a:lstStyle/>
          <a:p>
            <a:pPr algn="ctr"/>
            <a:fld id="{6E290225-7458-4E5F-AFE5-E142CAAEBF37}" type="slidenum">
              <a:rPr lang="en-US" smtClean="0"/>
              <a:pPr algn="ctr"/>
              <a:t>92</a:t>
            </a:fld>
            <a:endParaRPr lang="en-US"/>
          </a:p>
        </p:txBody>
      </p:sp>
      <p:sp>
        <p:nvSpPr>
          <p:cNvPr id="6" name="文字方塊 5">
            <a:extLst>
              <a:ext uri="{FF2B5EF4-FFF2-40B4-BE49-F238E27FC236}">
                <a16:creationId xmlns:a16="http://schemas.microsoft.com/office/drawing/2014/main" id="{1860F10B-BC4C-DBD5-2EC0-F8748D6A6769}"/>
              </a:ext>
            </a:extLst>
          </p:cNvPr>
          <p:cNvSpPr txBox="1"/>
          <p:nvPr/>
        </p:nvSpPr>
        <p:spPr>
          <a:xfrm>
            <a:off x="12192000" y="2828835"/>
            <a:ext cx="6096000"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vl2pPr lvl="1"/>
          </a:lstStyle>
          <a:p>
            <a:r>
              <a:rPr lang="zh-TW" altLang="en-US"/>
              <a:t>成本比較</a:t>
            </a:r>
            <a:r>
              <a:rPr lang="en-US" altLang="zh-TW"/>
              <a:t>, </a:t>
            </a:r>
            <a:r>
              <a:rPr lang="zh-TW" altLang="en-US"/>
              <a:t>功能比較</a:t>
            </a:r>
            <a:r>
              <a:rPr lang="en-US" altLang="zh-TW"/>
              <a:t>, </a:t>
            </a:r>
            <a:r>
              <a:rPr lang="zh-TW" altLang="en-US"/>
              <a:t>美觀比較</a:t>
            </a:r>
            <a:r>
              <a:rPr lang="en-US" altLang="zh-TW"/>
              <a:t>, </a:t>
            </a:r>
            <a:r>
              <a:rPr lang="zh-TW" altLang="en-US"/>
              <a:t>系統架設與維護比較</a:t>
            </a:r>
            <a:endParaRPr lang="en-US" altLang="zh-TW"/>
          </a:p>
        </p:txBody>
      </p:sp>
      <p:graphicFrame>
        <p:nvGraphicFramePr>
          <p:cNvPr id="7" name="表格 6">
            <a:extLst>
              <a:ext uri="{FF2B5EF4-FFF2-40B4-BE49-F238E27FC236}">
                <a16:creationId xmlns:a16="http://schemas.microsoft.com/office/drawing/2014/main" id="{6D208628-694A-6EBE-E6AA-11263137641B}"/>
              </a:ext>
            </a:extLst>
          </p:cNvPr>
          <p:cNvGraphicFramePr>
            <a:graphicFrameLocks noGrp="1"/>
          </p:cNvGraphicFramePr>
          <p:nvPr/>
        </p:nvGraphicFramePr>
        <p:xfrm>
          <a:off x="542926" y="1198071"/>
          <a:ext cx="10782056" cy="5382128"/>
        </p:xfrm>
        <a:graphic>
          <a:graphicData uri="http://schemas.openxmlformats.org/drawingml/2006/table">
            <a:tbl>
              <a:tblPr firstRow="1" bandRow="1">
                <a:tableStyleId>{7DF18680-E054-41AD-8BC1-D1AEF772440D}</a:tableStyleId>
              </a:tblPr>
              <a:tblGrid>
                <a:gridCol w="1666791">
                  <a:extLst>
                    <a:ext uri="{9D8B030D-6E8A-4147-A177-3AD203B41FA5}">
                      <a16:colId xmlns:a16="http://schemas.microsoft.com/office/drawing/2014/main" val="3227976880"/>
                    </a:ext>
                  </a:extLst>
                </a:gridCol>
                <a:gridCol w="3945608">
                  <a:extLst>
                    <a:ext uri="{9D8B030D-6E8A-4147-A177-3AD203B41FA5}">
                      <a16:colId xmlns:a16="http://schemas.microsoft.com/office/drawing/2014/main" val="3292413336"/>
                    </a:ext>
                  </a:extLst>
                </a:gridCol>
                <a:gridCol w="5169657">
                  <a:extLst>
                    <a:ext uri="{9D8B030D-6E8A-4147-A177-3AD203B41FA5}">
                      <a16:colId xmlns:a16="http://schemas.microsoft.com/office/drawing/2014/main" val="4168194542"/>
                    </a:ext>
                  </a:extLst>
                </a:gridCol>
              </a:tblGrid>
              <a:tr h="300015">
                <a:tc>
                  <a:txBody>
                    <a:bodyPr/>
                    <a:lstStyle/>
                    <a:p>
                      <a:r>
                        <a:rPr lang="zh-TW" altLang="en-US" sz="1600"/>
                        <a:t>項目</a:t>
                      </a:r>
                    </a:p>
                  </a:txBody>
                  <a:tcPr anchor="ctr"/>
                </a:tc>
                <a:tc>
                  <a:txBody>
                    <a:bodyPr/>
                    <a:lstStyle/>
                    <a:p>
                      <a:r>
                        <a:rPr lang="zh-TW" altLang="en-US" sz="1600"/>
                        <a:t>現有方案</a:t>
                      </a:r>
                    </a:p>
                  </a:txBody>
                  <a:tcPr anchor="ctr"/>
                </a:tc>
                <a:tc>
                  <a:txBody>
                    <a:bodyPr/>
                    <a:lstStyle/>
                    <a:p>
                      <a:r>
                        <a:rPr lang="en-US" altLang="zh-TW" sz="1600"/>
                        <a:t>RW-3000</a:t>
                      </a:r>
                      <a:endParaRPr lang="zh-TW" altLang="en-US" sz="1600"/>
                    </a:p>
                  </a:txBody>
                  <a:tcPr anchor="ctr"/>
                </a:tc>
                <a:extLst>
                  <a:ext uri="{0D108BD9-81ED-4DB2-BD59-A6C34878D82A}">
                    <a16:rowId xmlns:a16="http://schemas.microsoft.com/office/drawing/2014/main" val="3292529642"/>
                  </a:ext>
                </a:extLst>
              </a:tr>
              <a:tr h="1390981">
                <a:tc>
                  <a:txBody>
                    <a:bodyPr/>
                    <a:lstStyle/>
                    <a:p>
                      <a:r>
                        <a:rPr lang="zh-TW" altLang="en-US" sz="1600"/>
                        <a:t>功能</a:t>
                      </a:r>
                    </a:p>
                  </a:txBody>
                  <a:tcPr anchor="ctr"/>
                </a:tc>
                <a:tc>
                  <a:txBody>
                    <a:bodyPr/>
                    <a:lstStyle/>
                    <a:p>
                      <a:pPr marL="285750" indent="-285750">
                        <a:buFont typeface="Arial" panose="020B0604020202020204" pitchFamily="34" charset="0"/>
                        <a:buChar char="•"/>
                      </a:pPr>
                      <a:r>
                        <a:rPr lang="zh-TW" altLang="en-US" sz="1600"/>
                        <a:t>流量計算</a:t>
                      </a:r>
                      <a:endParaRPr lang="en-US" altLang="zh-TW" sz="1600"/>
                    </a:p>
                    <a:p>
                      <a:pPr marL="742950" lvl="1" indent="-285750">
                        <a:buFont typeface="Arial" panose="020B0604020202020204" pitchFamily="34" charset="0"/>
                        <a:buChar char="•"/>
                      </a:pPr>
                      <a:r>
                        <a:rPr lang="zh-TW" altLang="en-US" sz="1600"/>
                        <a:t>車流計算</a:t>
                      </a:r>
                      <a:endParaRPr lang="en-US" altLang="zh-TW" sz="1600"/>
                    </a:p>
                    <a:p>
                      <a:pPr marL="742950" lvl="1" indent="-285750">
                        <a:buFont typeface="Arial" panose="020B0604020202020204" pitchFamily="34" charset="0"/>
                        <a:buChar char="•"/>
                      </a:pPr>
                      <a:r>
                        <a:rPr lang="zh-TW" altLang="en-US" sz="1600"/>
                        <a:t>人流計算</a:t>
                      </a:r>
                      <a:endParaRPr lang="en-US" altLang="zh-TW" sz="1600"/>
                    </a:p>
                    <a:p>
                      <a:pPr marL="742950" lvl="1" indent="-285750">
                        <a:buFont typeface="Arial" panose="020B0604020202020204" pitchFamily="34" charset="0"/>
                        <a:buChar char="•"/>
                      </a:pPr>
                      <a:r>
                        <a:rPr lang="zh-TW" altLang="en-US" sz="1600"/>
                        <a:t>自行車計算</a:t>
                      </a:r>
                      <a:endParaRPr lang="en-US" altLang="zh-TW" sz="1600"/>
                    </a:p>
                  </a:txBody>
                  <a:tcPr/>
                </a:tc>
                <a:tc>
                  <a:txBody>
                    <a:bodyPr/>
                    <a:lstStyle/>
                    <a:p>
                      <a:pPr marL="285750" indent="-285750">
                        <a:buFont typeface="Arial" panose="020B0604020202020204" pitchFamily="34" charset="0"/>
                        <a:buChar char="•"/>
                      </a:pPr>
                      <a:r>
                        <a:rPr lang="zh-TW" altLang="en-US" sz="1600"/>
                        <a:t>流量計算</a:t>
                      </a:r>
                      <a:endParaRPr lang="en-US" altLang="zh-TW" sz="1600"/>
                    </a:p>
                    <a:p>
                      <a:pPr marL="742950" lvl="1" indent="-285750">
                        <a:buFont typeface="Arial" panose="020B0604020202020204" pitchFamily="34" charset="0"/>
                        <a:buChar char="•"/>
                      </a:pPr>
                      <a:r>
                        <a:rPr lang="zh-TW" altLang="en-US" sz="1600"/>
                        <a:t>車流計算</a:t>
                      </a:r>
                      <a:endParaRPr lang="en-US" altLang="zh-TW" sz="1600"/>
                    </a:p>
                    <a:p>
                      <a:pPr marL="742950" lvl="1" indent="-285750">
                        <a:buFont typeface="Arial" panose="020B0604020202020204" pitchFamily="34" charset="0"/>
                        <a:buChar char="•"/>
                      </a:pPr>
                      <a:r>
                        <a:rPr lang="zh-TW" altLang="en-US" sz="1600"/>
                        <a:t>人流計算</a:t>
                      </a:r>
                      <a:endParaRPr lang="en-US" altLang="zh-TW" sz="1600"/>
                    </a:p>
                    <a:p>
                      <a:pPr marL="742950" lvl="1" indent="-285750">
                        <a:buFont typeface="Arial" panose="020B0604020202020204" pitchFamily="34" charset="0"/>
                        <a:buChar char="•"/>
                      </a:pPr>
                      <a:r>
                        <a:rPr lang="zh-TW" altLang="en-US" sz="1600"/>
                        <a:t>自行車計算</a:t>
                      </a:r>
                      <a:endParaRPr lang="en-US" altLang="zh-TW" sz="16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交通監看</a:t>
                      </a:r>
                      <a:endParaRPr lang="en-US" altLang="zh-TW" sz="1600"/>
                    </a:p>
                    <a:p>
                      <a:pPr marL="285750" indent="-285750">
                        <a:buFont typeface="Arial" panose="020B0604020202020204" pitchFamily="34" charset="0"/>
                        <a:buChar char="•"/>
                      </a:pPr>
                      <a:r>
                        <a:rPr lang="zh-TW" altLang="en-US" sz="1600"/>
                        <a:t>科技執法</a:t>
                      </a:r>
                    </a:p>
                  </a:txBody>
                  <a:tcPr anchor="ctr"/>
                </a:tc>
                <a:extLst>
                  <a:ext uri="{0D108BD9-81ED-4DB2-BD59-A6C34878D82A}">
                    <a16:rowId xmlns:a16="http://schemas.microsoft.com/office/drawing/2014/main" val="1144425628"/>
                  </a:ext>
                </a:extLst>
              </a:tr>
              <a:tr h="793505">
                <a:tc>
                  <a:txBody>
                    <a:bodyPr/>
                    <a:lstStyle/>
                    <a:p>
                      <a:r>
                        <a:rPr lang="zh-TW" altLang="en-US" sz="1600"/>
                        <a:t>單一路口</a:t>
                      </a:r>
                      <a:r>
                        <a:rPr lang="en-US" altLang="zh-TW" sz="1600"/>
                        <a:t>4</a:t>
                      </a:r>
                      <a:r>
                        <a:rPr lang="zh-TW" altLang="en-US" sz="1600"/>
                        <a:t>支攝影機成本 </a:t>
                      </a:r>
                      <a:r>
                        <a:rPr lang="en-US" altLang="zh-TW" sz="1600"/>
                        <a:t>(</a:t>
                      </a:r>
                      <a:r>
                        <a:rPr lang="zh-TW" altLang="en-US" sz="1600"/>
                        <a:t>單位</a:t>
                      </a:r>
                      <a:r>
                        <a:rPr lang="en-US" altLang="zh-TW" sz="1600"/>
                        <a:t>: USD)</a:t>
                      </a:r>
                      <a:endParaRPr lang="zh-TW" altLang="en-US" sz="1600"/>
                    </a:p>
                  </a:txBody>
                  <a:tcPr anchor="ctr"/>
                </a:tc>
                <a:tc>
                  <a:txBody>
                    <a:bodyPr/>
                    <a:lstStyle/>
                    <a:p>
                      <a:pPr marL="0" indent="0">
                        <a:buFont typeface="Arial" panose="020B0604020202020204" pitchFamily="34" charset="0"/>
                        <a:buNone/>
                      </a:pPr>
                      <a:r>
                        <a:rPr lang="en-US" altLang="zh-TW" sz="1600"/>
                        <a:t>Total = $7,154</a:t>
                      </a:r>
                    </a:p>
                    <a:p>
                      <a:pPr marL="285750" indent="-285750">
                        <a:buFont typeface="Arial" panose="020B0604020202020204" pitchFamily="34" charset="0"/>
                        <a:buChar char="•"/>
                      </a:pPr>
                      <a:r>
                        <a:rPr lang="zh-TW" altLang="en-US" sz="1600"/>
                        <a:t>硬體：</a:t>
                      </a:r>
                      <a:r>
                        <a:rPr lang="en-US" altLang="zh-TW" sz="1600"/>
                        <a:t>$1,800</a:t>
                      </a:r>
                      <a:r>
                        <a:rPr lang="zh-TW" altLang="en-US" sz="1600"/>
                        <a:t> </a:t>
                      </a:r>
                      <a:endParaRPr lang="en-US" altLang="zh-TW" sz="1600">
                        <a:highlight>
                          <a:srgbClr val="FFFF00"/>
                        </a:highlight>
                      </a:endParaRPr>
                    </a:p>
                    <a:p>
                      <a:pPr marL="285750" indent="-285750">
                        <a:buFont typeface="Arial" panose="020B0604020202020204" pitchFamily="34" charset="0"/>
                        <a:buChar char="•"/>
                      </a:pPr>
                      <a:r>
                        <a:rPr lang="zh-TW" altLang="en-US" sz="1600"/>
                        <a:t>軟體：</a:t>
                      </a:r>
                      <a:r>
                        <a:rPr lang="en-US" altLang="zh-TW" sz="1600"/>
                        <a:t>$1,800</a:t>
                      </a:r>
                    </a:p>
                    <a:p>
                      <a:pPr marL="285750" indent="-285750">
                        <a:buFont typeface="Arial" panose="020B0604020202020204" pitchFamily="34" charset="0"/>
                        <a:buChar char="•"/>
                      </a:pPr>
                      <a:r>
                        <a:rPr lang="zh-TW" altLang="en-US" sz="1600"/>
                        <a:t>安裝施工：</a:t>
                      </a:r>
                      <a:r>
                        <a:rPr lang="en-US" altLang="zh-TW" sz="1600"/>
                        <a:t>$3,554</a:t>
                      </a:r>
                    </a:p>
                  </a:txBody>
                  <a:tcPr/>
                </a:tc>
                <a:tc>
                  <a:txBody>
                    <a:bodyPr/>
                    <a:lstStyle/>
                    <a:p>
                      <a:pPr marL="0" indent="0">
                        <a:buFont typeface="Arial" panose="020B0604020202020204" pitchFamily="34" charset="0"/>
                        <a:buNone/>
                      </a:pPr>
                      <a:r>
                        <a:rPr lang="en-US" altLang="zh-TW" sz="1600"/>
                        <a:t>Total = $5,662</a:t>
                      </a:r>
                    </a:p>
                    <a:p>
                      <a:pPr marL="285750" indent="-285750">
                        <a:buFont typeface="Arial" panose="020B0604020202020204" pitchFamily="34" charset="0"/>
                        <a:buChar char="•"/>
                      </a:pPr>
                      <a:r>
                        <a:rPr lang="zh-TW" altLang="en-US" sz="1600"/>
                        <a:t>硬體：</a:t>
                      </a:r>
                      <a:r>
                        <a:rPr lang="en-US" altLang="zh-TW" sz="1600"/>
                        <a:t>$1,406</a:t>
                      </a:r>
                    </a:p>
                    <a:p>
                      <a:pPr marL="285750" indent="-285750">
                        <a:buFont typeface="Arial" panose="020B0604020202020204" pitchFamily="34" charset="0"/>
                        <a:buChar char="•"/>
                      </a:pPr>
                      <a:r>
                        <a:rPr lang="zh-TW" altLang="en-US" sz="1600"/>
                        <a:t>軟體：</a:t>
                      </a:r>
                      <a:r>
                        <a:rPr lang="en-US" altLang="zh-TW" sz="1600"/>
                        <a:t>$1,800</a:t>
                      </a:r>
                    </a:p>
                    <a:p>
                      <a:pPr marL="285750" indent="-285750">
                        <a:buFont typeface="Arial" panose="020B0604020202020204" pitchFamily="34" charset="0"/>
                        <a:buChar char="•"/>
                      </a:pPr>
                      <a:r>
                        <a:rPr lang="zh-TW" altLang="en-US" sz="1600"/>
                        <a:t>安裝施工：</a:t>
                      </a:r>
                      <a:r>
                        <a:rPr lang="en-US" altLang="zh-TW" sz="1600"/>
                        <a:t>$2,456</a:t>
                      </a:r>
                    </a:p>
                  </a:txBody>
                  <a:tcPr/>
                </a:tc>
                <a:extLst>
                  <a:ext uri="{0D108BD9-81ED-4DB2-BD59-A6C34878D82A}">
                    <a16:rowId xmlns:a16="http://schemas.microsoft.com/office/drawing/2014/main" val="2774027086"/>
                  </a:ext>
                </a:extLst>
              </a:tr>
              <a:tr h="0">
                <a:tc>
                  <a:txBody>
                    <a:bodyPr/>
                    <a:lstStyle/>
                    <a:p>
                      <a:r>
                        <a:rPr lang="zh-TW" altLang="en-US" sz="1600"/>
                        <a:t>美觀</a:t>
                      </a:r>
                    </a:p>
                  </a:txBody>
                  <a:tcPr anchor="ctr"/>
                </a:tc>
                <a:tc>
                  <a:txBody>
                    <a:bodyPr/>
                    <a:lstStyle/>
                    <a:p>
                      <a:r>
                        <a:rPr lang="zh-TW" altLang="en-US" sz="1600"/>
                        <a:t>飛線、配電箱、佔空間、隨意附掛</a:t>
                      </a:r>
                    </a:p>
                  </a:txBody>
                  <a:tcPr anchor="ctr"/>
                </a:tc>
                <a:tc>
                  <a:txBody>
                    <a:bodyPr/>
                    <a:lstStyle/>
                    <a:p>
                      <a:r>
                        <a:rPr lang="zh-TW" altLang="en-US" sz="1600"/>
                        <a:t>與燈箱整合，配件，簡單乾淨，無飛線， 安裝空間小</a:t>
                      </a:r>
                    </a:p>
                  </a:txBody>
                  <a:tcPr anchor="ctr"/>
                </a:tc>
                <a:extLst>
                  <a:ext uri="{0D108BD9-81ED-4DB2-BD59-A6C34878D82A}">
                    <a16:rowId xmlns:a16="http://schemas.microsoft.com/office/drawing/2014/main" val="1882955612"/>
                  </a:ext>
                </a:extLst>
              </a:tr>
              <a:tr h="779648">
                <a:tc>
                  <a:txBody>
                    <a:bodyPr/>
                    <a:lstStyle/>
                    <a:p>
                      <a:r>
                        <a:rPr lang="zh-TW" altLang="en-US" sz="1600"/>
                        <a:t>系統架設</a:t>
                      </a:r>
                    </a:p>
                  </a:txBody>
                  <a:tcPr anchor="ctr"/>
                </a:tc>
                <a:tc>
                  <a:txBody>
                    <a:bodyPr/>
                    <a:lstStyle/>
                    <a:p>
                      <a:r>
                        <a:rPr lang="zh-TW" altLang="en-US" sz="1600"/>
                        <a:t>攝影機索扣於號誌桿，需拉纜線並安裝控制機箱</a:t>
                      </a:r>
                      <a:endParaRPr lang="en-US" altLang="zh-TW" sz="1600"/>
                    </a:p>
                  </a:txBody>
                  <a:tcPr anchor="ctr"/>
                </a:tc>
                <a:tc>
                  <a:txBody>
                    <a:bodyPr/>
                    <a:lstStyle/>
                    <a:p>
                      <a:pPr marL="285750" indent="-285750">
                        <a:buFont typeface="Arial" panose="020B0604020202020204" pitchFamily="34" charset="0"/>
                        <a:buChar char="•"/>
                      </a:pPr>
                      <a:r>
                        <a:rPr lang="zh-TW" altLang="en-US" sz="1600"/>
                        <a:t>於號誌燈箱裝設攝影機；主機設置於號誌控制器箱內</a:t>
                      </a:r>
                      <a:endParaRPr lang="en-US" altLang="zh-TW" sz="1600"/>
                    </a:p>
                    <a:p>
                      <a:pPr marL="285750" indent="-285750">
                        <a:buFont typeface="Arial" panose="020B0604020202020204" pitchFamily="34" charset="0"/>
                        <a:buChar char="•"/>
                      </a:pPr>
                      <a:r>
                        <a:rPr lang="zh-TW" altLang="en-US" sz="1600"/>
                        <a:t>透過</a:t>
                      </a:r>
                      <a:r>
                        <a:rPr lang="en-US" altLang="zh-TW" sz="1600"/>
                        <a:t>Wi-Fi</a:t>
                      </a:r>
                      <a:r>
                        <a:rPr lang="zh-TW" altLang="en-US" sz="1600"/>
                        <a:t>溝通不需拉纜線</a:t>
                      </a:r>
                      <a:endParaRPr lang="en-US" altLang="zh-TW" sz="1600"/>
                    </a:p>
                    <a:p>
                      <a:pPr marL="285750" indent="-285750">
                        <a:buFont typeface="Arial" panose="020B0604020202020204" pitchFamily="34" charset="0"/>
                        <a:buChar char="•"/>
                      </a:pPr>
                      <a:r>
                        <a:rPr lang="zh-TW" altLang="en-US" sz="1600"/>
                        <a:t>可靈活依據需求安裝多個攝影機 </a:t>
                      </a:r>
                      <a:r>
                        <a:rPr lang="en-US" altLang="zh-TW" sz="1600"/>
                        <a:t>(up to 3 modules)</a:t>
                      </a:r>
                    </a:p>
                    <a:p>
                      <a:pPr marL="285750" indent="-285750">
                        <a:buFont typeface="Arial" panose="020B0604020202020204" pitchFamily="34" charset="0"/>
                        <a:buChar char="•"/>
                      </a:pPr>
                      <a:r>
                        <a:rPr lang="zh-TW" altLang="en-US" sz="1600"/>
                        <a:t>使用定焦鏡，並於安裝前針對偵測距離、高度、角度、寬度設定選用，省去安裝及調焦工作</a:t>
                      </a:r>
                      <a:endParaRPr lang="en-US" altLang="zh-TW" sz="1600"/>
                    </a:p>
                  </a:txBody>
                  <a:tcPr anchor="ctr"/>
                </a:tc>
                <a:extLst>
                  <a:ext uri="{0D108BD9-81ED-4DB2-BD59-A6C34878D82A}">
                    <a16:rowId xmlns:a16="http://schemas.microsoft.com/office/drawing/2014/main" val="4054751513"/>
                  </a:ext>
                </a:extLst>
              </a:tr>
              <a:tr h="779648">
                <a:tc>
                  <a:txBody>
                    <a:bodyPr/>
                    <a:lstStyle/>
                    <a:p>
                      <a:r>
                        <a:rPr lang="zh-TW" altLang="en-US" sz="1600"/>
                        <a:t>其他</a:t>
                      </a:r>
                    </a:p>
                  </a:txBody>
                  <a:tcPr anchor="ctr"/>
                </a:tc>
                <a:tc>
                  <a:txBody>
                    <a:bodyPr/>
                    <a:lstStyle/>
                    <a:p>
                      <a:r>
                        <a:rPr lang="zh-TW" altLang="en-US" sz="1600"/>
                        <a:t>維護</a:t>
                      </a:r>
                      <a:r>
                        <a:rPr lang="en-US" altLang="zh-TW" sz="1600"/>
                        <a:t>: </a:t>
                      </a:r>
                      <a:r>
                        <a:rPr lang="zh-TW" altLang="en-US" sz="1600"/>
                        <a:t>可針對損壞物件維修</a:t>
                      </a:r>
                      <a:r>
                        <a:rPr lang="en-US" altLang="zh-TW" sz="1600"/>
                        <a:t>/</a:t>
                      </a:r>
                      <a:r>
                        <a:rPr lang="zh-TW" altLang="en-US" sz="1600"/>
                        <a:t>更換</a:t>
                      </a:r>
                    </a:p>
                  </a:txBody>
                  <a:tcPr anchor="ctr"/>
                </a:tc>
                <a:tc>
                  <a:txBody>
                    <a:bodyPr/>
                    <a:lstStyle/>
                    <a:p>
                      <a:r>
                        <a:rPr lang="zh-TW" altLang="en-US" sz="1600"/>
                        <a:t>露出的鏡頭模組可直接拆裝</a:t>
                      </a:r>
                      <a:endParaRPr lang="en-US" altLang="zh-TW" sz="1600"/>
                    </a:p>
                    <a:p>
                      <a:r>
                        <a:rPr lang="en-US" altLang="zh-TW" sz="1600"/>
                        <a:t>SoC</a:t>
                      </a:r>
                      <a:r>
                        <a:rPr lang="zh-TW" altLang="en-US" sz="1600"/>
                        <a:t>及</a:t>
                      </a:r>
                      <a:r>
                        <a:rPr lang="en-US" altLang="zh-TW" sz="1600" err="1"/>
                        <a:t>MiPi</a:t>
                      </a:r>
                      <a:r>
                        <a:rPr lang="en-US" altLang="zh-TW" sz="1600"/>
                        <a:t>/USB</a:t>
                      </a:r>
                      <a:r>
                        <a:rPr lang="zh-TW" altLang="en-US" sz="1600"/>
                        <a:t>線需打開號誌燈箱維修</a:t>
                      </a:r>
                      <a:r>
                        <a:rPr lang="en-US" altLang="zh-TW" sz="1600"/>
                        <a:t>/</a:t>
                      </a:r>
                      <a:r>
                        <a:rPr lang="zh-TW" altLang="en-US" sz="1600"/>
                        <a:t>更換</a:t>
                      </a:r>
                    </a:p>
                  </a:txBody>
                  <a:tcPr anchor="ctr"/>
                </a:tc>
                <a:extLst>
                  <a:ext uri="{0D108BD9-81ED-4DB2-BD59-A6C34878D82A}">
                    <a16:rowId xmlns:a16="http://schemas.microsoft.com/office/drawing/2014/main" val="2828613668"/>
                  </a:ext>
                </a:extLst>
              </a:tr>
            </a:tbl>
          </a:graphicData>
        </a:graphic>
      </p:graphicFrame>
      <p:grpSp>
        <p:nvGrpSpPr>
          <p:cNvPr id="8" name="群組 7">
            <a:extLst>
              <a:ext uri="{FF2B5EF4-FFF2-40B4-BE49-F238E27FC236}">
                <a16:creationId xmlns:a16="http://schemas.microsoft.com/office/drawing/2014/main" id="{911FA3E5-1BD3-E46A-D352-735A376E5890}"/>
              </a:ext>
            </a:extLst>
          </p:cNvPr>
          <p:cNvGrpSpPr>
            <a:grpSpLocks noChangeAspect="1"/>
          </p:cNvGrpSpPr>
          <p:nvPr/>
        </p:nvGrpSpPr>
        <p:grpSpPr>
          <a:xfrm>
            <a:off x="10941677" y="3222420"/>
            <a:ext cx="288001" cy="413160"/>
            <a:chOff x="880454" y="1103741"/>
            <a:chExt cx="461432" cy="661961"/>
          </a:xfrm>
        </p:grpSpPr>
        <p:sp>
          <p:nvSpPr>
            <p:cNvPr id="9" name="橢圓 8">
              <a:extLst>
                <a:ext uri="{FF2B5EF4-FFF2-40B4-BE49-F238E27FC236}">
                  <a16:creationId xmlns:a16="http://schemas.microsoft.com/office/drawing/2014/main" id="{81C10C4B-768F-0A19-4DB7-6C11ABC35850}"/>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0" name="矩形 9">
              <a:extLst>
                <a:ext uri="{FF2B5EF4-FFF2-40B4-BE49-F238E27FC236}">
                  <a16:creationId xmlns:a16="http://schemas.microsoft.com/office/drawing/2014/main" id="{ABB0B919-B0C2-04FB-4FE2-0E794DDE5BF8}"/>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1" name="橢圓 10">
              <a:extLst>
                <a:ext uri="{FF2B5EF4-FFF2-40B4-BE49-F238E27FC236}">
                  <a16:creationId xmlns:a16="http://schemas.microsoft.com/office/drawing/2014/main" id="{CB99CE88-0BA3-7D4F-3448-FE1E94B00639}"/>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2" name="矩形 11">
              <a:extLst>
                <a:ext uri="{FF2B5EF4-FFF2-40B4-BE49-F238E27FC236}">
                  <a16:creationId xmlns:a16="http://schemas.microsoft.com/office/drawing/2014/main" id="{440E7AC3-3815-C091-4E54-259E6B05875B}"/>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4" name="群組 3">
            <a:extLst>
              <a:ext uri="{FF2B5EF4-FFF2-40B4-BE49-F238E27FC236}">
                <a16:creationId xmlns:a16="http://schemas.microsoft.com/office/drawing/2014/main" id="{449D7159-FEE4-B46A-2CF1-B19DA723EAC4}"/>
              </a:ext>
            </a:extLst>
          </p:cNvPr>
          <p:cNvGrpSpPr>
            <a:grpSpLocks noChangeAspect="1"/>
          </p:cNvGrpSpPr>
          <p:nvPr/>
        </p:nvGrpSpPr>
        <p:grpSpPr>
          <a:xfrm>
            <a:off x="10941677" y="4129029"/>
            <a:ext cx="288001" cy="413160"/>
            <a:chOff x="880454" y="1103741"/>
            <a:chExt cx="461432" cy="661961"/>
          </a:xfrm>
        </p:grpSpPr>
        <p:sp>
          <p:nvSpPr>
            <p:cNvPr id="5" name="橢圓 4">
              <a:extLst>
                <a:ext uri="{FF2B5EF4-FFF2-40B4-BE49-F238E27FC236}">
                  <a16:creationId xmlns:a16="http://schemas.microsoft.com/office/drawing/2014/main" id="{B4CFA77B-7FCB-F339-CE3C-F53C1AB1EA7A}"/>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7" name="矩形 16">
              <a:extLst>
                <a:ext uri="{FF2B5EF4-FFF2-40B4-BE49-F238E27FC236}">
                  <a16:creationId xmlns:a16="http://schemas.microsoft.com/office/drawing/2014/main" id="{62C8D438-CD39-1AF3-E0E1-A341DD59564C}"/>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8" name="橢圓 17">
              <a:extLst>
                <a:ext uri="{FF2B5EF4-FFF2-40B4-BE49-F238E27FC236}">
                  <a16:creationId xmlns:a16="http://schemas.microsoft.com/office/drawing/2014/main" id="{412DB401-1E39-4FC7-A71D-89FB7D41B234}"/>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9" name="矩形 18">
              <a:extLst>
                <a:ext uri="{FF2B5EF4-FFF2-40B4-BE49-F238E27FC236}">
                  <a16:creationId xmlns:a16="http://schemas.microsoft.com/office/drawing/2014/main" id="{65B23D27-1EA2-CE52-B8D0-1F9FFC4802EB}"/>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20" name="群組 19">
            <a:extLst>
              <a:ext uri="{FF2B5EF4-FFF2-40B4-BE49-F238E27FC236}">
                <a16:creationId xmlns:a16="http://schemas.microsoft.com/office/drawing/2014/main" id="{C9888502-9169-6C5A-80B5-2DB25F5214C0}"/>
              </a:ext>
            </a:extLst>
          </p:cNvPr>
          <p:cNvGrpSpPr>
            <a:grpSpLocks noChangeAspect="1"/>
          </p:cNvGrpSpPr>
          <p:nvPr/>
        </p:nvGrpSpPr>
        <p:grpSpPr>
          <a:xfrm>
            <a:off x="10941677" y="4911519"/>
            <a:ext cx="288001" cy="413160"/>
            <a:chOff x="880454" y="1103741"/>
            <a:chExt cx="461432" cy="661961"/>
          </a:xfrm>
        </p:grpSpPr>
        <p:sp>
          <p:nvSpPr>
            <p:cNvPr id="21" name="橢圓 20">
              <a:extLst>
                <a:ext uri="{FF2B5EF4-FFF2-40B4-BE49-F238E27FC236}">
                  <a16:creationId xmlns:a16="http://schemas.microsoft.com/office/drawing/2014/main" id="{446A8785-E7B3-2A93-8C77-37FE5D4D09F0}"/>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2" name="矩形 21">
              <a:extLst>
                <a:ext uri="{FF2B5EF4-FFF2-40B4-BE49-F238E27FC236}">
                  <a16:creationId xmlns:a16="http://schemas.microsoft.com/office/drawing/2014/main" id="{40222821-0FD9-C1ED-5416-F5CA21581B4D}"/>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3" name="橢圓 22">
              <a:extLst>
                <a:ext uri="{FF2B5EF4-FFF2-40B4-BE49-F238E27FC236}">
                  <a16:creationId xmlns:a16="http://schemas.microsoft.com/office/drawing/2014/main" id="{59345FB2-4725-B88D-8B8E-6127C5078F68}"/>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4" name="矩形 23">
              <a:extLst>
                <a:ext uri="{FF2B5EF4-FFF2-40B4-BE49-F238E27FC236}">
                  <a16:creationId xmlns:a16="http://schemas.microsoft.com/office/drawing/2014/main" id="{E576FE1B-1E54-33C2-0DA7-F96780065A84}"/>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25" name="群組 24">
            <a:extLst>
              <a:ext uri="{FF2B5EF4-FFF2-40B4-BE49-F238E27FC236}">
                <a16:creationId xmlns:a16="http://schemas.microsoft.com/office/drawing/2014/main" id="{79D28E9D-3F78-59FB-94C8-3E856210D999}"/>
              </a:ext>
            </a:extLst>
          </p:cNvPr>
          <p:cNvGrpSpPr>
            <a:grpSpLocks noChangeAspect="1"/>
          </p:cNvGrpSpPr>
          <p:nvPr/>
        </p:nvGrpSpPr>
        <p:grpSpPr>
          <a:xfrm>
            <a:off x="5808001" y="6023136"/>
            <a:ext cx="288001" cy="413160"/>
            <a:chOff x="880454" y="1103741"/>
            <a:chExt cx="461432" cy="661961"/>
          </a:xfrm>
        </p:grpSpPr>
        <p:sp>
          <p:nvSpPr>
            <p:cNvPr id="26" name="橢圓 25">
              <a:extLst>
                <a:ext uri="{FF2B5EF4-FFF2-40B4-BE49-F238E27FC236}">
                  <a16:creationId xmlns:a16="http://schemas.microsoft.com/office/drawing/2014/main" id="{6C7C5D54-0BF5-82B1-2208-F9E756CA01CA}"/>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7" name="矩形 26">
              <a:extLst>
                <a:ext uri="{FF2B5EF4-FFF2-40B4-BE49-F238E27FC236}">
                  <a16:creationId xmlns:a16="http://schemas.microsoft.com/office/drawing/2014/main" id="{34DD3AB5-C8EA-3055-BD28-41E79182218A}"/>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8" name="橢圓 27">
              <a:extLst>
                <a:ext uri="{FF2B5EF4-FFF2-40B4-BE49-F238E27FC236}">
                  <a16:creationId xmlns:a16="http://schemas.microsoft.com/office/drawing/2014/main" id="{7A817950-5187-E9A9-A52A-9649B8548696}"/>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9" name="矩形 28">
              <a:extLst>
                <a:ext uri="{FF2B5EF4-FFF2-40B4-BE49-F238E27FC236}">
                  <a16:creationId xmlns:a16="http://schemas.microsoft.com/office/drawing/2014/main" id="{66314226-4E55-40C5-C298-343AAF7B62E1}"/>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30" name="群組 29">
            <a:extLst>
              <a:ext uri="{FF2B5EF4-FFF2-40B4-BE49-F238E27FC236}">
                <a16:creationId xmlns:a16="http://schemas.microsoft.com/office/drawing/2014/main" id="{AD0D5A38-0E0B-52C5-C587-79458682560D}"/>
              </a:ext>
            </a:extLst>
          </p:cNvPr>
          <p:cNvGrpSpPr>
            <a:grpSpLocks noChangeAspect="1"/>
          </p:cNvGrpSpPr>
          <p:nvPr/>
        </p:nvGrpSpPr>
        <p:grpSpPr>
          <a:xfrm>
            <a:off x="10941677" y="6023136"/>
            <a:ext cx="288001" cy="413160"/>
            <a:chOff x="880454" y="1103741"/>
            <a:chExt cx="461432" cy="661961"/>
          </a:xfrm>
        </p:grpSpPr>
        <p:sp>
          <p:nvSpPr>
            <p:cNvPr id="31" name="橢圓 30">
              <a:extLst>
                <a:ext uri="{FF2B5EF4-FFF2-40B4-BE49-F238E27FC236}">
                  <a16:creationId xmlns:a16="http://schemas.microsoft.com/office/drawing/2014/main" id="{BEAB121F-756E-33EB-8A80-A6C12EB7B1A5}"/>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2" name="矩形 31">
              <a:extLst>
                <a:ext uri="{FF2B5EF4-FFF2-40B4-BE49-F238E27FC236}">
                  <a16:creationId xmlns:a16="http://schemas.microsoft.com/office/drawing/2014/main" id="{D67F6BBC-D825-767A-4C0B-4B67888980E4}"/>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3" name="橢圓 32">
              <a:extLst>
                <a:ext uri="{FF2B5EF4-FFF2-40B4-BE49-F238E27FC236}">
                  <a16:creationId xmlns:a16="http://schemas.microsoft.com/office/drawing/2014/main" id="{B6B3D2A3-70B9-B7ED-9995-38A0F98BAB13}"/>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4" name="矩形 33">
              <a:extLst>
                <a:ext uri="{FF2B5EF4-FFF2-40B4-BE49-F238E27FC236}">
                  <a16:creationId xmlns:a16="http://schemas.microsoft.com/office/drawing/2014/main" id="{62E41317-CF85-B977-A4C7-D598B11F9B76}"/>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13" name="群組 12">
            <a:extLst>
              <a:ext uri="{FF2B5EF4-FFF2-40B4-BE49-F238E27FC236}">
                <a16:creationId xmlns:a16="http://schemas.microsoft.com/office/drawing/2014/main" id="{3038272E-3BE3-0549-536A-00C26D671E01}"/>
              </a:ext>
            </a:extLst>
          </p:cNvPr>
          <p:cNvGrpSpPr>
            <a:grpSpLocks noChangeAspect="1"/>
          </p:cNvGrpSpPr>
          <p:nvPr/>
        </p:nvGrpSpPr>
        <p:grpSpPr>
          <a:xfrm>
            <a:off x="10941677" y="1676457"/>
            <a:ext cx="288001" cy="413160"/>
            <a:chOff x="880454" y="1103741"/>
            <a:chExt cx="461432" cy="661961"/>
          </a:xfrm>
        </p:grpSpPr>
        <p:sp>
          <p:nvSpPr>
            <p:cNvPr id="14" name="橢圓 13">
              <a:extLst>
                <a:ext uri="{FF2B5EF4-FFF2-40B4-BE49-F238E27FC236}">
                  <a16:creationId xmlns:a16="http://schemas.microsoft.com/office/drawing/2014/main" id="{3014411C-139B-C599-2BBB-724735119102}"/>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5" name="矩形 14">
              <a:extLst>
                <a:ext uri="{FF2B5EF4-FFF2-40B4-BE49-F238E27FC236}">
                  <a16:creationId xmlns:a16="http://schemas.microsoft.com/office/drawing/2014/main" id="{61756C38-4B3A-A192-ECD2-A64F8E171427}"/>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6" name="橢圓 15">
              <a:extLst>
                <a:ext uri="{FF2B5EF4-FFF2-40B4-BE49-F238E27FC236}">
                  <a16:creationId xmlns:a16="http://schemas.microsoft.com/office/drawing/2014/main" id="{E9D519DE-A80C-5F47-F981-72630803CDB3}"/>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5" name="矩形 34">
              <a:extLst>
                <a:ext uri="{FF2B5EF4-FFF2-40B4-BE49-F238E27FC236}">
                  <a16:creationId xmlns:a16="http://schemas.microsoft.com/office/drawing/2014/main" id="{151A6DC9-51F8-3561-17C5-5DEC7697572E}"/>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Tree>
    <p:extLst>
      <p:ext uri="{BB962C8B-B14F-4D97-AF65-F5344CB8AC3E}">
        <p14:creationId xmlns:p14="http://schemas.microsoft.com/office/powerpoint/2010/main" val="2031098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727D450C-1E8E-603B-0F71-6A385F7601C0}"/>
              </a:ext>
            </a:extLst>
          </p:cNvPr>
          <p:cNvSpPr txBox="1"/>
          <p:nvPr/>
        </p:nvSpPr>
        <p:spPr>
          <a:xfrm>
            <a:off x="13873046" y="6175346"/>
            <a:ext cx="2032916" cy="307777"/>
          </a:xfrm>
          <a:prstGeom prst="rect">
            <a:avLst/>
          </a:prstGeom>
          <a:noFill/>
        </p:spPr>
        <p:txBody>
          <a:bodyPr wrap="square">
            <a:spAutoFit/>
          </a:bodyPr>
          <a:lstStyle/>
          <a:p>
            <a:pPr algn="r"/>
            <a:r>
              <a:rPr lang="zh-TW" altLang="en-US" sz="1400" b="0" i="0" u="none" strike="noStrike">
                <a:solidFill>
                  <a:srgbClr val="FF0000"/>
                </a:solidFill>
                <a:effectLst/>
                <a:latin typeface="+mj-ea"/>
                <a:ea typeface="+mj-ea"/>
              </a:rPr>
              <a:t>費用差異：</a:t>
            </a:r>
            <a:r>
              <a:rPr lang="en-US" altLang="zh-TW" sz="1400" b="0" i="0" u="none" strike="noStrike">
                <a:solidFill>
                  <a:srgbClr val="FF0000"/>
                </a:solidFill>
                <a:effectLst/>
                <a:latin typeface="+mj-ea"/>
                <a:ea typeface="+mj-ea"/>
              </a:rPr>
              <a:t>64.2% </a:t>
            </a:r>
          </a:p>
        </p:txBody>
      </p:sp>
      <p:sp>
        <p:nvSpPr>
          <p:cNvPr id="2" name="標題 1">
            <a:extLst>
              <a:ext uri="{FF2B5EF4-FFF2-40B4-BE49-F238E27FC236}">
                <a16:creationId xmlns:a16="http://schemas.microsoft.com/office/drawing/2014/main" id="{C330BC70-4F77-9E90-CBB9-A29318E04214}"/>
              </a:ext>
            </a:extLst>
          </p:cNvPr>
          <p:cNvSpPr>
            <a:spLocks noGrp="1"/>
          </p:cNvSpPr>
          <p:nvPr>
            <p:ph type="title"/>
          </p:nvPr>
        </p:nvSpPr>
        <p:spPr/>
        <p:txBody>
          <a:bodyPr/>
          <a:lstStyle/>
          <a:p>
            <a:r>
              <a:rPr lang="en-US" altLang="zh-TW"/>
              <a:t>RW-3000 &amp;</a:t>
            </a:r>
            <a:r>
              <a:rPr lang="zh-TW" altLang="en-US"/>
              <a:t> 現有方案成本比較</a:t>
            </a:r>
          </a:p>
        </p:txBody>
      </p:sp>
      <p:sp>
        <p:nvSpPr>
          <p:cNvPr id="3" name="投影片編號版面配置區 2">
            <a:extLst>
              <a:ext uri="{FF2B5EF4-FFF2-40B4-BE49-F238E27FC236}">
                <a16:creationId xmlns:a16="http://schemas.microsoft.com/office/drawing/2014/main" id="{104B7E9D-4CEF-C822-6E7C-457F436C29A9}"/>
              </a:ext>
            </a:extLst>
          </p:cNvPr>
          <p:cNvSpPr>
            <a:spLocks noGrp="1"/>
          </p:cNvSpPr>
          <p:nvPr>
            <p:ph type="sldNum" sz="quarter" idx="12"/>
          </p:nvPr>
        </p:nvSpPr>
        <p:spPr/>
        <p:txBody>
          <a:bodyPr/>
          <a:lstStyle/>
          <a:p>
            <a:pPr algn="ctr"/>
            <a:fld id="{6E290225-7458-4E5F-AFE5-E142CAAEBF37}" type="slidenum">
              <a:rPr lang="en-US" smtClean="0"/>
              <a:pPr algn="ctr"/>
              <a:t>93</a:t>
            </a:fld>
            <a:endParaRPr lang="en-US"/>
          </a:p>
        </p:txBody>
      </p:sp>
      <p:graphicFrame>
        <p:nvGraphicFramePr>
          <p:cNvPr id="6" name="表格 5">
            <a:extLst>
              <a:ext uri="{FF2B5EF4-FFF2-40B4-BE49-F238E27FC236}">
                <a16:creationId xmlns:a16="http://schemas.microsoft.com/office/drawing/2014/main" id="{CA60282D-82CE-88C8-ABAA-09237D158F85}"/>
              </a:ext>
            </a:extLst>
          </p:cNvPr>
          <p:cNvGraphicFramePr>
            <a:graphicFrameLocks noGrp="1"/>
          </p:cNvGraphicFramePr>
          <p:nvPr/>
        </p:nvGraphicFramePr>
        <p:xfrm>
          <a:off x="838196" y="2370347"/>
          <a:ext cx="4745482" cy="1943100"/>
        </p:xfrm>
        <a:graphic>
          <a:graphicData uri="http://schemas.openxmlformats.org/drawingml/2006/table">
            <a:tbl>
              <a:tblPr>
                <a:tableStyleId>{D27102A9-8310-4765-A935-A1911B00CA55}</a:tableStyleId>
              </a:tblPr>
              <a:tblGrid>
                <a:gridCol w="1893228">
                  <a:extLst>
                    <a:ext uri="{9D8B030D-6E8A-4147-A177-3AD203B41FA5}">
                      <a16:colId xmlns:a16="http://schemas.microsoft.com/office/drawing/2014/main" val="3392825568"/>
                    </a:ext>
                  </a:extLst>
                </a:gridCol>
                <a:gridCol w="1177781">
                  <a:extLst>
                    <a:ext uri="{9D8B030D-6E8A-4147-A177-3AD203B41FA5}">
                      <a16:colId xmlns:a16="http://schemas.microsoft.com/office/drawing/2014/main" val="3618273859"/>
                    </a:ext>
                  </a:extLst>
                </a:gridCol>
                <a:gridCol w="1674473">
                  <a:extLst>
                    <a:ext uri="{9D8B030D-6E8A-4147-A177-3AD203B41FA5}">
                      <a16:colId xmlns:a16="http://schemas.microsoft.com/office/drawing/2014/main" val="1988556204"/>
                    </a:ext>
                  </a:extLst>
                </a:gridCol>
              </a:tblGrid>
              <a:tr h="431800">
                <a:tc>
                  <a:txBody>
                    <a:bodyPr/>
                    <a:lstStyle/>
                    <a:p>
                      <a:pPr algn="ctr" fontAlgn="ctr"/>
                      <a:r>
                        <a:rPr lang="zh-TW" altLang="en-US" sz="1400" b="1" u="none" strike="noStrike">
                          <a:solidFill>
                            <a:schemeClr val="tx1"/>
                          </a:solidFill>
                          <a:effectLst/>
                        </a:rPr>
                        <a:t>項目</a:t>
                      </a:r>
                      <a:endParaRPr lang="en-US" sz="1400" b="1" i="0" u="none" strike="noStrike">
                        <a:solidFill>
                          <a:schemeClr val="tx1"/>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ctr" fontAlgn="ctr"/>
                      <a:r>
                        <a:rPr lang="zh-TW" altLang="en-US" sz="1400" b="1" u="none" strike="noStrike">
                          <a:solidFill>
                            <a:schemeClr val="tx1"/>
                          </a:solidFill>
                          <a:effectLst/>
                        </a:rPr>
                        <a:t>現有方案</a:t>
                      </a:r>
                      <a:endParaRPr lang="en-US" altLang="zh-TW" sz="1400" b="1" i="0" u="none" strike="noStrike">
                        <a:solidFill>
                          <a:schemeClr val="tx1"/>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ctr" fontAlgn="ctr"/>
                      <a:r>
                        <a:rPr lang="en-US" altLang="zh-TW" sz="1400" b="1" u="none" strike="noStrike">
                          <a:solidFill>
                            <a:schemeClr val="tx1"/>
                          </a:solidFill>
                          <a:effectLst/>
                          <a:latin typeface="+mn-lt"/>
                        </a:rPr>
                        <a:t>RW-3000</a:t>
                      </a:r>
                      <a:endParaRPr lang="en-US" altLang="zh-TW" sz="1400" b="1" i="0" u="none" strike="noStrike">
                        <a:solidFill>
                          <a:schemeClr val="tx1"/>
                        </a:solidFill>
                        <a:effectLst/>
                        <a:latin typeface="+mn-lt"/>
                        <a:ea typeface="微軟正黑體" panose="020B0604030504040204" pitchFamily="34" charset="-120"/>
                      </a:endParaRPr>
                    </a:p>
                  </a:txBody>
                  <a:tcPr marL="0" marR="0" marT="0" marB="0" anchor="ctr"/>
                </a:tc>
                <a:extLst>
                  <a:ext uri="{0D108BD9-81ED-4DB2-BD59-A6C34878D82A}">
                    <a16:rowId xmlns:a16="http://schemas.microsoft.com/office/drawing/2014/main" val="2576782909"/>
                  </a:ext>
                </a:extLst>
              </a:tr>
              <a:tr h="215900">
                <a:tc>
                  <a:txBody>
                    <a:bodyPr/>
                    <a:lstStyle/>
                    <a:p>
                      <a:pPr algn="l" fontAlgn="ctr"/>
                      <a:r>
                        <a:rPr lang="en-US" sz="1400" u="none" strike="noStrike">
                          <a:effectLst/>
                        </a:rPr>
                        <a:t>Camera</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800.00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406.06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080375831"/>
                  </a:ext>
                </a:extLst>
              </a:tr>
              <a:tr h="215900">
                <a:tc>
                  <a:txBody>
                    <a:bodyPr/>
                    <a:lstStyle/>
                    <a:p>
                      <a:pPr algn="l" fontAlgn="ctr"/>
                      <a:r>
                        <a:rPr lang="en-US" sz="1400" u="none" strike="noStrike">
                          <a:effectLst/>
                        </a:rPr>
                        <a:t>IPC</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1,000.00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1,000.00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560484219"/>
                  </a:ext>
                </a:extLst>
              </a:tr>
              <a:tr h="215900">
                <a:tc>
                  <a:txBody>
                    <a:bodyPr/>
                    <a:lstStyle/>
                    <a:p>
                      <a:pPr algn="l" fontAlgn="ctr"/>
                      <a:r>
                        <a:rPr lang="en-US" sz="1400" u="none" strike="noStrike">
                          <a:effectLst/>
                        </a:rPr>
                        <a:t>PoE Switch</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330.00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b="0" u="none" strike="noStrike">
                          <a:solidFill>
                            <a:srgbClr val="000000"/>
                          </a:solidFill>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456857882"/>
                  </a:ext>
                </a:extLst>
              </a:tr>
              <a:tr h="215900">
                <a:tc>
                  <a:txBody>
                    <a:bodyPr/>
                    <a:lstStyle/>
                    <a:p>
                      <a:pPr algn="l" fontAlgn="ctr"/>
                      <a:r>
                        <a:rPr lang="zh-TW" altLang="en-US" sz="1400" u="none" strike="noStrike">
                          <a:effectLst/>
                        </a:rPr>
                        <a:t>控制箱</a:t>
                      </a:r>
                      <a:endParaRPr lang="zh-TW" alt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155.00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u="none" strike="noStrike">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478241451"/>
                  </a:ext>
                </a:extLst>
              </a:tr>
              <a:tr h="215900">
                <a:tc>
                  <a:txBody>
                    <a:bodyPr/>
                    <a:lstStyle/>
                    <a:p>
                      <a:pPr algn="l" fontAlgn="ctr"/>
                      <a:r>
                        <a:rPr lang="zh-TW" altLang="en-US" sz="1400" u="none" strike="noStrike">
                          <a:effectLst/>
                        </a:rPr>
                        <a:t>纜線</a:t>
                      </a:r>
                      <a:endParaRPr lang="zh-TW" alt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307.00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u="none" strike="noStrike">
                          <a:effectLst/>
                        </a:rPr>
                        <a:t>-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67536881"/>
                  </a:ext>
                </a:extLst>
              </a:tr>
              <a:tr h="215900">
                <a:tc>
                  <a:txBody>
                    <a:bodyPr/>
                    <a:lstStyle/>
                    <a:p>
                      <a:pPr algn="l" fontAlgn="ctr"/>
                      <a:r>
                        <a:rPr lang="zh-TW" altLang="en-US" sz="1400" u="none" strike="noStrike">
                          <a:effectLst/>
                        </a:rPr>
                        <a:t>安裝 </a:t>
                      </a:r>
                      <a:r>
                        <a:rPr lang="en-US" altLang="zh-TW" sz="1400" u="none" strike="noStrike">
                          <a:effectLst/>
                        </a:rPr>
                        <a:t>(</a:t>
                      </a:r>
                      <a:r>
                        <a:rPr lang="en-US" sz="1400" u="none" strike="noStrike">
                          <a:effectLst/>
                        </a:rPr>
                        <a:t>Camera+</a:t>
                      </a:r>
                      <a:r>
                        <a:rPr lang="zh-TW" altLang="en-US" sz="1400" u="none" strike="noStrike">
                          <a:effectLst/>
                        </a:rPr>
                        <a:t>控制箱</a:t>
                      </a:r>
                      <a:r>
                        <a:rPr lang="en-US" altLang="zh-TW" sz="1400" u="none" strike="noStrike">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zh-TW" altLang="en-US" sz="1400" u="none" strike="noStrike">
                          <a:effectLst/>
                        </a:rPr>
                        <a:t> </a:t>
                      </a:r>
                      <a:r>
                        <a:rPr lang="en-US" altLang="zh-TW" sz="1400" u="none" strike="noStrike">
                          <a:effectLst/>
                        </a:rPr>
                        <a:t>$      2,762.00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zh-TW" altLang="en-US" sz="1400" u="none" strike="noStrike">
                          <a:effectLst/>
                        </a:rPr>
                        <a:t> </a:t>
                      </a:r>
                      <a:r>
                        <a:rPr lang="en-US" altLang="zh-TW" sz="1400" u="none" strike="noStrike">
                          <a:effectLst/>
                        </a:rPr>
                        <a:t>$   500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53675"/>
                  </a:ext>
                </a:extLst>
              </a:tr>
              <a:tr h="215900">
                <a:tc>
                  <a:txBody>
                    <a:bodyPr/>
                    <a:lstStyle/>
                    <a:p>
                      <a:pPr algn="l" fontAlgn="ctr"/>
                      <a:r>
                        <a:rPr lang="en-US" sz="1400" u="none" strike="noStrike">
                          <a:effectLst/>
                        </a:rPr>
                        <a:t>Total</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r" fontAlgn="ctr"/>
                      <a:r>
                        <a:rPr lang="zh-TW" altLang="en-US" sz="1200" b="0" i="0" u="none" strike="noStrike">
                          <a:solidFill>
                            <a:srgbClr val="FF0000"/>
                          </a:solidFill>
                          <a:effectLst/>
                          <a:latin typeface="微軟正黑體" panose="020B0604030504040204" pitchFamily="34" charset="-120"/>
                          <a:ea typeface="微軟正黑體" panose="020B0604030504040204" pitchFamily="34" charset="-120"/>
                        </a:rPr>
                        <a:t> </a:t>
                      </a:r>
                      <a:r>
                        <a:rPr lang="en-US" altLang="zh-TW" sz="1200" b="0" i="0" u="none" strike="noStrike">
                          <a:solidFill>
                            <a:srgbClr val="FF0000"/>
                          </a:solidFill>
                          <a:effectLst/>
                          <a:latin typeface="微軟正黑體" panose="020B0604030504040204" pitchFamily="34" charset="-120"/>
                          <a:ea typeface="微軟正黑體" panose="020B0604030504040204" pitchFamily="34" charset="-120"/>
                        </a:rPr>
                        <a:t>$      5,354.00 </a:t>
                      </a:r>
                    </a:p>
                  </a:txBody>
                  <a:tcPr marL="0" marR="0" marT="0" marB="0" anchor="ctr">
                    <a:lnT w="12700" cap="flat" cmpd="sng" algn="ctr">
                      <a:solidFill>
                        <a:schemeClr val="tx1"/>
                      </a:solidFill>
                      <a:prstDash val="solid"/>
                      <a:round/>
                      <a:headEnd type="none" w="med" len="med"/>
                      <a:tailEnd type="none" w="med" len="med"/>
                    </a:lnT>
                  </a:tcPr>
                </a:tc>
                <a:tc>
                  <a:txBody>
                    <a:bodyPr/>
                    <a:lstStyle/>
                    <a:p>
                      <a:pPr algn="r" fontAlgn="ctr"/>
                      <a:r>
                        <a:rPr lang="zh-TW" altLang="en-US" sz="1200" b="0" i="0" u="none" strike="noStrike">
                          <a:solidFill>
                            <a:srgbClr val="FF0000"/>
                          </a:solidFill>
                          <a:effectLst/>
                          <a:latin typeface="微軟正黑體" panose="020B0604030504040204" pitchFamily="34" charset="-120"/>
                          <a:ea typeface="微軟正黑體" panose="020B0604030504040204" pitchFamily="34" charset="-120"/>
                        </a:rPr>
                        <a:t> </a:t>
                      </a:r>
                      <a:r>
                        <a:rPr lang="en-US" altLang="zh-TW" sz="1200" b="0" i="0" u="none" strike="noStrike">
                          <a:solidFill>
                            <a:srgbClr val="FF0000"/>
                          </a:solidFill>
                          <a:effectLst/>
                          <a:latin typeface="微軟正黑體" panose="020B0604030504040204" pitchFamily="34" charset="-120"/>
                          <a:ea typeface="微軟正黑體" panose="020B0604030504040204" pitchFamily="34" charset="-120"/>
                        </a:rPr>
                        <a:t>$   1,906.06 </a:t>
                      </a: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6887553"/>
                  </a:ext>
                </a:extLst>
              </a:tr>
            </a:tbl>
          </a:graphicData>
        </a:graphic>
      </p:graphicFrame>
      <p:graphicFrame>
        <p:nvGraphicFramePr>
          <p:cNvPr id="7" name="表格 6">
            <a:extLst>
              <a:ext uri="{FF2B5EF4-FFF2-40B4-BE49-F238E27FC236}">
                <a16:creationId xmlns:a16="http://schemas.microsoft.com/office/drawing/2014/main" id="{4F68AB15-E776-5EBB-EA30-3E0980878D17}"/>
              </a:ext>
            </a:extLst>
          </p:cNvPr>
          <p:cNvGraphicFramePr>
            <a:graphicFrameLocks noGrp="1"/>
          </p:cNvGraphicFramePr>
          <p:nvPr/>
        </p:nvGraphicFramePr>
        <p:xfrm>
          <a:off x="6410528" y="2370347"/>
          <a:ext cx="5155658" cy="1943100"/>
        </p:xfrm>
        <a:graphic>
          <a:graphicData uri="http://schemas.openxmlformats.org/drawingml/2006/table">
            <a:tbl>
              <a:tblPr>
                <a:tableStyleId>{5FD0F851-EC5A-4D38-B0AD-8093EC10F338}</a:tableStyleId>
              </a:tblPr>
              <a:tblGrid>
                <a:gridCol w="1904556">
                  <a:extLst>
                    <a:ext uri="{9D8B030D-6E8A-4147-A177-3AD203B41FA5}">
                      <a16:colId xmlns:a16="http://schemas.microsoft.com/office/drawing/2014/main" val="3151838658"/>
                    </a:ext>
                  </a:extLst>
                </a:gridCol>
                <a:gridCol w="1568713">
                  <a:extLst>
                    <a:ext uri="{9D8B030D-6E8A-4147-A177-3AD203B41FA5}">
                      <a16:colId xmlns:a16="http://schemas.microsoft.com/office/drawing/2014/main" val="2176246460"/>
                    </a:ext>
                  </a:extLst>
                </a:gridCol>
                <a:gridCol w="1682389">
                  <a:extLst>
                    <a:ext uri="{9D8B030D-6E8A-4147-A177-3AD203B41FA5}">
                      <a16:colId xmlns:a16="http://schemas.microsoft.com/office/drawing/2014/main" val="930428732"/>
                    </a:ext>
                  </a:extLst>
                </a:gridCol>
              </a:tblGrid>
              <a:tr h="431800">
                <a:tc>
                  <a:txBody>
                    <a:bodyPr/>
                    <a:lstStyle/>
                    <a:p>
                      <a:pPr algn="ctr" fontAlgn="ctr"/>
                      <a:r>
                        <a:rPr lang="zh-TW" altLang="en-US" sz="1400" b="1" u="none" strike="noStrike">
                          <a:solidFill>
                            <a:schemeClr val="tx1"/>
                          </a:solidFill>
                          <a:effectLst/>
                        </a:rPr>
                        <a:t>項目</a:t>
                      </a:r>
                      <a:endParaRPr lang="en-US" sz="1400" b="1" i="0" u="none" strike="noStrike">
                        <a:solidFill>
                          <a:schemeClr val="tx1"/>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ctr" fontAlgn="ctr"/>
                      <a:r>
                        <a:rPr lang="zh-TW" altLang="en-US" sz="1400" b="1" i="0" u="none" strike="noStrike">
                          <a:solidFill>
                            <a:schemeClr val="tx1"/>
                          </a:solidFill>
                          <a:effectLst/>
                          <a:latin typeface="微軟正黑體" panose="020B0604030504040204" pitchFamily="34" charset="-120"/>
                          <a:ea typeface="微軟正黑體" panose="020B0604030504040204" pitchFamily="34" charset="-120"/>
                        </a:rPr>
                        <a:t>方案一</a:t>
                      </a:r>
                      <a:endParaRPr lang="en-US" altLang="zh-TW" sz="1400" b="1" i="0" u="none" strike="noStrike">
                        <a:solidFill>
                          <a:schemeClr val="tx1"/>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ctr" fontAlgn="ctr"/>
                      <a:r>
                        <a:rPr lang="zh-TW" altLang="en-US" sz="1400" b="1" i="0" u="none" strike="noStrike">
                          <a:solidFill>
                            <a:schemeClr val="tx1"/>
                          </a:solidFill>
                          <a:effectLst/>
                          <a:latin typeface="微軟正黑體" panose="020B0604030504040204" pitchFamily="34" charset="-120"/>
                          <a:ea typeface="微軟正黑體" panose="020B0604030504040204" pitchFamily="34" charset="-120"/>
                        </a:rPr>
                        <a:t>方案二</a:t>
                      </a:r>
                      <a:endParaRPr lang="en-US" altLang="zh-TW" sz="1400" b="1" i="0" u="none" strike="noStrike">
                        <a:solidFill>
                          <a:schemeClr val="tx1"/>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216376265"/>
                  </a:ext>
                </a:extLst>
              </a:tr>
              <a:tr h="215900">
                <a:tc>
                  <a:txBody>
                    <a:bodyPr/>
                    <a:lstStyle/>
                    <a:p>
                      <a:pPr algn="l" fontAlgn="ctr"/>
                      <a:r>
                        <a:rPr lang="en-US" sz="1400" u="none" strike="noStrike">
                          <a:effectLst/>
                        </a:rPr>
                        <a:t>Camera</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406.06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566.06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668149072"/>
                  </a:ext>
                </a:extLst>
              </a:tr>
              <a:tr h="215900">
                <a:tc>
                  <a:txBody>
                    <a:bodyPr/>
                    <a:lstStyle/>
                    <a:p>
                      <a:pPr algn="l" fontAlgn="ctr"/>
                      <a:r>
                        <a:rPr lang="en-US" sz="1400" u="none" strike="noStrike">
                          <a:effectLst/>
                        </a:rPr>
                        <a:t>IPC</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1,000.00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1,000.00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932654699"/>
                  </a:ext>
                </a:extLst>
              </a:tr>
              <a:tr h="215900">
                <a:tc>
                  <a:txBody>
                    <a:bodyPr/>
                    <a:lstStyle/>
                    <a:p>
                      <a:pPr algn="l" fontAlgn="ctr"/>
                      <a:r>
                        <a:rPr lang="en-US" sz="1400" u="none" strike="noStrike">
                          <a:effectLst/>
                        </a:rPr>
                        <a:t>PoE Switch</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b="0" u="none" strike="noStrike">
                          <a:solidFill>
                            <a:srgbClr val="000000"/>
                          </a:solidFill>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b="0" u="none" strike="noStrike">
                          <a:solidFill>
                            <a:srgbClr val="000000"/>
                          </a:solidFill>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407309711"/>
                  </a:ext>
                </a:extLst>
              </a:tr>
              <a:tr h="215900">
                <a:tc>
                  <a:txBody>
                    <a:bodyPr/>
                    <a:lstStyle/>
                    <a:p>
                      <a:pPr algn="l" fontAlgn="ctr"/>
                      <a:r>
                        <a:rPr lang="zh-TW" altLang="en-US" sz="1400" u="none" strike="noStrike">
                          <a:effectLst/>
                        </a:rPr>
                        <a:t>控制箱</a:t>
                      </a:r>
                      <a:endParaRPr lang="zh-TW" alt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u="none" strike="noStrike">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u="none" strike="noStrike">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7878223"/>
                  </a:ext>
                </a:extLst>
              </a:tr>
              <a:tr h="215900">
                <a:tc>
                  <a:txBody>
                    <a:bodyPr/>
                    <a:lstStyle/>
                    <a:p>
                      <a:pPr algn="l" fontAlgn="ctr"/>
                      <a:r>
                        <a:rPr lang="zh-TW" altLang="en-US" sz="1400" u="none" strike="noStrike">
                          <a:effectLst/>
                        </a:rPr>
                        <a:t>纜線</a:t>
                      </a:r>
                      <a:endParaRPr lang="zh-TW" alt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u="none" strike="noStrike">
                          <a:effectLst/>
                        </a:rPr>
                        <a:t>-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u="none" strike="noStrike">
                          <a:effectLst/>
                        </a:rPr>
                        <a:t>-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650201440"/>
                  </a:ext>
                </a:extLst>
              </a:tr>
              <a:tr h="215900">
                <a:tc>
                  <a:txBody>
                    <a:bodyPr/>
                    <a:lstStyle/>
                    <a:p>
                      <a:pPr algn="l" fontAlgn="ctr"/>
                      <a:r>
                        <a:rPr lang="zh-TW" altLang="en-US" sz="1400" u="none" strike="noStrike">
                          <a:effectLst/>
                        </a:rPr>
                        <a:t>安裝：</a:t>
                      </a:r>
                      <a:r>
                        <a:rPr lang="en-US" altLang="zh-TW" sz="1400" u="none" strike="noStrike">
                          <a:effectLst/>
                        </a:rPr>
                        <a:t>(</a:t>
                      </a:r>
                      <a:r>
                        <a:rPr lang="en-US" sz="1400" u="none" strike="noStrike">
                          <a:effectLst/>
                        </a:rPr>
                        <a:t>Camera+</a:t>
                      </a:r>
                      <a:r>
                        <a:rPr lang="zh-TW" altLang="en-US" sz="1400" u="none" strike="noStrike">
                          <a:effectLst/>
                        </a:rPr>
                        <a:t>控制箱</a:t>
                      </a:r>
                      <a:r>
                        <a:rPr lang="en-US" altLang="zh-TW" sz="1400" u="none" strike="noStrike">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zh-TW" altLang="en-US" sz="1400" u="none" strike="noStrike">
                          <a:effectLst/>
                        </a:rPr>
                        <a:t> </a:t>
                      </a:r>
                      <a:r>
                        <a:rPr lang="en-US" altLang="zh-TW" sz="1400" u="none" strike="noStrike">
                          <a:effectLst/>
                        </a:rPr>
                        <a:t>$   500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zh-TW" altLang="en-US" sz="1400" u="none" strike="noStrike">
                          <a:effectLst/>
                        </a:rPr>
                        <a:t> </a:t>
                      </a:r>
                      <a:r>
                        <a:rPr lang="en-US" altLang="zh-TW" sz="1400" u="none" strike="noStrike">
                          <a:effectLst/>
                        </a:rPr>
                        <a:t>$        500.00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591482"/>
                  </a:ext>
                </a:extLst>
              </a:tr>
              <a:tr h="215900">
                <a:tc>
                  <a:txBody>
                    <a:bodyPr/>
                    <a:lstStyle/>
                    <a:p>
                      <a:pPr algn="l" fontAlgn="ctr"/>
                      <a:r>
                        <a:rPr lang="en-US" sz="1400" u="none" strike="noStrike">
                          <a:effectLst/>
                        </a:rPr>
                        <a:t>Total</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r" fontAlgn="ctr"/>
                      <a:r>
                        <a:rPr lang="zh-TW" altLang="en-US" sz="1200" b="0" i="0" u="none" strike="noStrike">
                          <a:solidFill>
                            <a:srgbClr val="FF0000"/>
                          </a:solidFill>
                          <a:effectLst/>
                          <a:latin typeface="微軟正黑體" panose="020B0604030504040204" pitchFamily="34" charset="-120"/>
                          <a:ea typeface="微軟正黑體" panose="020B0604030504040204" pitchFamily="34" charset="-120"/>
                        </a:rPr>
                        <a:t> </a:t>
                      </a:r>
                      <a:r>
                        <a:rPr lang="en-US" altLang="zh-TW" sz="1200" b="0" i="0" u="none" strike="noStrike">
                          <a:solidFill>
                            <a:srgbClr val="FF0000"/>
                          </a:solidFill>
                          <a:effectLst/>
                          <a:latin typeface="微軟正黑體" panose="020B0604030504040204" pitchFamily="34" charset="-120"/>
                          <a:ea typeface="微軟正黑體" panose="020B0604030504040204" pitchFamily="34" charset="-120"/>
                        </a:rPr>
                        <a:t>$   1,906.06 </a:t>
                      </a:r>
                    </a:p>
                  </a:txBody>
                  <a:tcPr marL="0" marR="0" marT="0" marB="0" anchor="ctr">
                    <a:lnT w="12700" cap="flat" cmpd="sng" algn="ctr">
                      <a:solidFill>
                        <a:schemeClr val="tx1"/>
                      </a:solidFill>
                      <a:prstDash val="solid"/>
                      <a:round/>
                      <a:headEnd type="none" w="med" len="med"/>
                      <a:tailEnd type="none" w="med" len="med"/>
                    </a:lnT>
                  </a:tcPr>
                </a:tc>
                <a:tc>
                  <a:txBody>
                    <a:bodyPr/>
                    <a:lstStyle/>
                    <a:p>
                      <a:pPr algn="r" fontAlgn="ctr"/>
                      <a:r>
                        <a:rPr lang="zh-TW" altLang="en-US" sz="1200" b="0" i="0" u="none" strike="noStrike">
                          <a:solidFill>
                            <a:srgbClr val="FF0000"/>
                          </a:solidFill>
                          <a:effectLst/>
                          <a:latin typeface="微軟正黑體" panose="020B0604030504040204" pitchFamily="34" charset="-120"/>
                          <a:ea typeface="微軟正黑體" panose="020B0604030504040204" pitchFamily="34" charset="-120"/>
                        </a:rPr>
                        <a:t> </a:t>
                      </a:r>
                      <a:r>
                        <a:rPr lang="en-US" altLang="zh-TW" sz="1200" b="0" i="0" u="none" strike="noStrike">
                          <a:solidFill>
                            <a:srgbClr val="FF0000"/>
                          </a:solidFill>
                          <a:effectLst/>
                          <a:latin typeface="微軟正黑體" panose="020B0604030504040204" pitchFamily="34" charset="-120"/>
                          <a:ea typeface="微軟正黑體" panose="020B0604030504040204" pitchFamily="34" charset="-120"/>
                        </a:rPr>
                        <a:t>$        2,066.06 </a:t>
                      </a: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0148375"/>
                  </a:ext>
                </a:extLst>
              </a:tr>
            </a:tbl>
          </a:graphicData>
        </a:graphic>
      </p:graphicFrame>
      <p:graphicFrame>
        <p:nvGraphicFramePr>
          <p:cNvPr id="8" name="表格 7">
            <a:extLst>
              <a:ext uri="{FF2B5EF4-FFF2-40B4-BE49-F238E27FC236}">
                <a16:creationId xmlns:a16="http://schemas.microsoft.com/office/drawing/2014/main" id="{003315CE-3371-297C-3051-52B738DEE632}"/>
              </a:ext>
            </a:extLst>
          </p:cNvPr>
          <p:cNvGraphicFramePr>
            <a:graphicFrameLocks noGrp="1"/>
          </p:cNvGraphicFramePr>
          <p:nvPr/>
        </p:nvGraphicFramePr>
        <p:xfrm>
          <a:off x="16349768" y="3789889"/>
          <a:ext cx="3493644" cy="2369820"/>
        </p:xfrm>
        <a:graphic>
          <a:graphicData uri="http://schemas.openxmlformats.org/drawingml/2006/table">
            <a:tbl>
              <a:tblPr>
                <a:tableStyleId>{C083E6E3-FA7D-4D7B-A595-EF9225AFEA82}</a:tableStyleId>
              </a:tblPr>
              <a:tblGrid>
                <a:gridCol w="1329881">
                  <a:extLst>
                    <a:ext uri="{9D8B030D-6E8A-4147-A177-3AD203B41FA5}">
                      <a16:colId xmlns:a16="http://schemas.microsoft.com/office/drawing/2014/main" val="3967930795"/>
                    </a:ext>
                  </a:extLst>
                </a:gridCol>
                <a:gridCol w="1068388">
                  <a:extLst>
                    <a:ext uri="{9D8B030D-6E8A-4147-A177-3AD203B41FA5}">
                      <a16:colId xmlns:a16="http://schemas.microsoft.com/office/drawing/2014/main" val="2109268958"/>
                    </a:ext>
                  </a:extLst>
                </a:gridCol>
                <a:gridCol w="1095375">
                  <a:extLst>
                    <a:ext uri="{9D8B030D-6E8A-4147-A177-3AD203B41FA5}">
                      <a16:colId xmlns:a16="http://schemas.microsoft.com/office/drawing/2014/main" val="4276917306"/>
                    </a:ext>
                  </a:extLst>
                </a:gridCol>
              </a:tblGrid>
              <a:tr h="431800">
                <a:tc>
                  <a:txBody>
                    <a:bodyPr/>
                    <a:lstStyle/>
                    <a:p>
                      <a:pPr algn="ctr" fontAlgn="ctr"/>
                      <a:r>
                        <a:rPr lang="zh-TW" altLang="en-US" sz="1400" b="1" u="none" strike="noStrike">
                          <a:solidFill>
                            <a:schemeClr val="tx1"/>
                          </a:solidFill>
                          <a:effectLst/>
                        </a:rPr>
                        <a:t>項目</a:t>
                      </a:r>
                      <a:endParaRPr lang="en-US" sz="1400" b="1" i="0" u="none" strike="noStrike">
                        <a:solidFill>
                          <a:schemeClr val="tx1"/>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ctr" fontAlgn="ctr"/>
                      <a:r>
                        <a:rPr lang="zh-TW" altLang="en-US" sz="1400" b="1" u="none" strike="noStrike">
                          <a:solidFill>
                            <a:schemeClr val="tx1"/>
                          </a:solidFill>
                          <a:effectLst/>
                        </a:rPr>
                        <a:t>現有方案</a:t>
                      </a:r>
                      <a:endParaRPr lang="en-US" altLang="zh-TW" sz="1400" b="1" i="0" u="none" strike="noStrike">
                        <a:solidFill>
                          <a:schemeClr val="tx1"/>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ctr" fontAlgn="ctr"/>
                      <a:r>
                        <a:rPr lang="en-US" altLang="zh-TW" sz="1400" b="1" u="none" strike="noStrike">
                          <a:solidFill>
                            <a:schemeClr val="tx1"/>
                          </a:solidFill>
                          <a:effectLst/>
                        </a:rPr>
                        <a:t>RW-3000</a:t>
                      </a:r>
                      <a:endParaRPr lang="en-US" altLang="zh-TW" sz="1400" b="1" i="0" u="none" strike="noStrike">
                        <a:solidFill>
                          <a:schemeClr val="tx1"/>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26033453"/>
                  </a:ext>
                </a:extLst>
              </a:tr>
              <a:tr h="215900">
                <a:tc>
                  <a:txBody>
                    <a:bodyPr/>
                    <a:lstStyle/>
                    <a:p>
                      <a:pPr algn="l" fontAlgn="ctr"/>
                      <a:r>
                        <a:rPr lang="en-US" sz="1400" u="none" strike="noStrike">
                          <a:effectLst/>
                        </a:rPr>
                        <a:t>Camera</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2,400.00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726.06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7814056"/>
                  </a:ext>
                </a:extLst>
              </a:tr>
              <a:tr h="215900">
                <a:tc>
                  <a:txBody>
                    <a:bodyPr/>
                    <a:lstStyle/>
                    <a:p>
                      <a:pPr algn="l" fontAlgn="ctr"/>
                      <a:r>
                        <a:rPr lang="en-US" sz="1400" u="none" strike="noStrike">
                          <a:effectLst/>
                        </a:rPr>
                        <a:t>IPC</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1,000.00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1,000.00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122731346"/>
                  </a:ext>
                </a:extLst>
              </a:tr>
              <a:tr h="215900">
                <a:tc>
                  <a:txBody>
                    <a:bodyPr/>
                    <a:lstStyle/>
                    <a:p>
                      <a:pPr algn="l" fontAlgn="ctr"/>
                      <a:r>
                        <a:rPr lang="en-US" sz="1400" u="none" strike="noStrike">
                          <a:effectLst/>
                        </a:rPr>
                        <a:t>PoE Switch</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330.00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b="0" u="none" strike="noStrike">
                          <a:solidFill>
                            <a:srgbClr val="000000"/>
                          </a:solidFill>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724972574"/>
                  </a:ext>
                </a:extLst>
              </a:tr>
              <a:tr h="215900">
                <a:tc>
                  <a:txBody>
                    <a:bodyPr/>
                    <a:lstStyle/>
                    <a:p>
                      <a:pPr algn="l" fontAlgn="ctr"/>
                      <a:r>
                        <a:rPr lang="zh-TW" altLang="en-US" sz="1400" u="none" strike="noStrike">
                          <a:effectLst/>
                        </a:rPr>
                        <a:t>控制箱</a:t>
                      </a:r>
                      <a:endParaRPr lang="zh-TW" alt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155.00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u="none" strike="noStrike">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1724114919"/>
                  </a:ext>
                </a:extLst>
              </a:tr>
              <a:tr h="215900">
                <a:tc>
                  <a:txBody>
                    <a:bodyPr/>
                    <a:lstStyle/>
                    <a:p>
                      <a:pPr algn="l" fontAlgn="ctr"/>
                      <a:r>
                        <a:rPr lang="zh-TW" altLang="en-US" sz="1400" u="none" strike="noStrike">
                          <a:effectLst/>
                        </a:rPr>
                        <a:t>纜線</a:t>
                      </a:r>
                      <a:endParaRPr lang="zh-TW" alt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921.00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en-US" altLang="zh-TW" sz="1400" u="none" strike="noStrike">
                          <a:effectLst/>
                        </a:rPr>
                        <a:t>-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383329100"/>
                  </a:ext>
                </a:extLst>
              </a:tr>
              <a:tr h="215900">
                <a:tc>
                  <a:txBody>
                    <a:bodyPr/>
                    <a:lstStyle/>
                    <a:p>
                      <a:pPr algn="l" fontAlgn="ctr"/>
                      <a:r>
                        <a:rPr lang="zh-TW" altLang="en-US" sz="1400" u="none" strike="noStrike">
                          <a:effectLst/>
                        </a:rPr>
                        <a:t>軟體</a:t>
                      </a:r>
                      <a:endParaRPr lang="zh-TW" alt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5,400.00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tc>
                  <a:txBody>
                    <a:bodyPr/>
                    <a:lstStyle/>
                    <a:p>
                      <a:pPr algn="r" fontAlgn="ctr"/>
                      <a:r>
                        <a:rPr lang="zh-TW" altLang="en-US" sz="1400" u="none" strike="noStrike">
                          <a:effectLst/>
                        </a:rPr>
                        <a:t> </a:t>
                      </a:r>
                      <a:r>
                        <a:rPr lang="en-US" altLang="zh-TW" sz="1400" u="none" strike="noStrike">
                          <a:effectLst/>
                        </a:rPr>
                        <a:t>$      5,400.00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tc>
                <a:extLst>
                  <a:ext uri="{0D108BD9-81ED-4DB2-BD59-A6C34878D82A}">
                    <a16:rowId xmlns:a16="http://schemas.microsoft.com/office/drawing/2014/main" val="3507923831"/>
                  </a:ext>
                </a:extLst>
              </a:tr>
              <a:tr h="215900">
                <a:tc>
                  <a:txBody>
                    <a:bodyPr/>
                    <a:lstStyle/>
                    <a:p>
                      <a:pPr algn="l" fontAlgn="ctr"/>
                      <a:r>
                        <a:rPr lang="zh-TW" altLang="en-US" sz="1400" u="none" strike="noStrike">
                          <a:effectLst/>
                        </a:rPr>
                        <a:t>安裝：</a:t>
                      </a:r>
                      <a:endParaRPr lang="en-US" altLang="zh-TW" sz="1400" u="none" strike="noStrike">
                        <a:effectLst/>
                      </a:endParaRPr>
                    </a:p>
                    <a:p>
                      <a:pPr algn="l" fontAlgn="ctr"/>
                      <a:r>
                        <a:rPr lang="en-US" altLang="zh-TW" sz="1400" u="none" strike="noStrike">
                          <a:effectLst/>
                        </a:rPr>
                        <a:t>(Camera+</a:t>
                      </a:r>
                      <a:r>
                        <a:rPr lang="zh-TW" altLang="en-US" sz="1400" u="none" strike="noStrike">
                          <a:effectLst/>
                        </a:rPr>
                        <a:t>控制箱</a:t>
                      </a:r>
                      <a:r>
                        <a:rPr lang="en-US" altLang="zh-TW" sz="1400" u="none" strike="noStrike">
                          <a:effectLst/>
                        </a:rPr>
                        <a:t>)</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zh-TW" altLang="en-US" sz="1400" u="none" strike="noStrike">
                          <a:effectLst/>
                        </a:rPr>
                        <a:t> </a:t>
                      </a:r>
                      <a:r>
                        <a:rPr lang="en-US" altLang="zh-TW" sz="1400" u="none" strike="noStrike">
                          <a:effectLst/>
                        </a:rPr>
                        <a:t>$     7,674.00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r" fontAlgn="ctr"/>
                      <a:r>
                        <a:rPr lang="zh-TW" altLang="en-US" sz="1400" u="none" strike="noStrike">
                          <a:effectLst/>
                        </a:rPr>
                        <a:t> </a:t>
                      </a:r>
                      <a:r>
                        <a:rPr lang="en-US" altLang="zh-TW" sz="1400" u="none" strike="noStrike">
                          <a:effectLst/>
                        </a:rPr>
                        <a:t>$      2,456.00 </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5394230"/>
                  </a:ext>
                </a:extLst>
              </a:tr>
              <a:tr h="215900">
                <a:tc>
                  <a:txBody>
                    <a:bodyPr/>
                    <a:lstStyle/>
                    <a:p>
                      <a:pPr algn="l" fontAlgn="ctr"/>
                      <a:r>
                        <a:rPr lang="en-US" sz="1400" u="none" strike="noStrike">
                          <a:effectLst/>
                        </a:rPr>
                        <a:t>Total</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r" fontAlgn="ctr"/>
                      <a:r>
                        <a:rPr lang="zh-TW" altLang="en-US" sz="1200" b="0" i="0" u="none" strike="noStrike">
                          <a:solidFill>
                            <a:srgbClr val="FF0000"/>
                          </a:solidFill>
                          <a:effectLst/>
                          <a:latin typeface="微軟正黑體" panose="020B0604030504040204" pitchFamily="34" charset="-120"/>
                          <a:ea typeface="微軟正黑體" panose="020B0604030504040204" pitchFamily="34" charset="-120"/>
                        </a:rPr>
                        <a:t> </a:t>
                      </a:r>
                      <a:r>
                        <a:rPr lang="en-US" altLang="zh-TW" sz="1200" b="0" i="0" u="none" strike="noStrike">
                          <a:solidFill>
                            <a:srgbClr val="FF0000"/>
                          </a:solidFill>
                          <a:effectLst/>
                          <a:latin typeface="微軟正黑體" panose="020B0604030504040204" pitchFamily="34" charset="-120"/>
                          <a:ea typeface="微軟正黑體" panose="020B0604030504040204" pitchFamily="34" charset="-120"/>
                        </a:rPr>
                        <a:t>$   17,880.00 </a:t>
                      </a:r>
                    </a:p>
                  </a:txBody>
                  <a:tcPr marL="0" marR="0" marT="0" marB="0" anchor="ctr">
                    <a:lnT w="12700" cap="flat" cmpd="sng" algn="ctr">
                      <a:solidFill>
                        <a:schemeClr val="tx1"/>
                      </a:solidFill>
                      <a:prstDash val="solid"/>
                      <a:round/>
                      <a:headEnd type="none" w="med" len="med"/>
                      <a:tailEnd type="none" w="med" len="med"/>
                    </a:lnT>
                  </a:tcPr>
                </a:tc>
                <a:tc>
                  <a:txBody>
                    <a:bodyPr/>
                    <a:lstStyle/>
                    <a:p>
                      <a:pPr algn="r" fontAlgn="ctr"/>
                      <a:r>
                        <a:rPr lang="zh-TW" altLang="en-US" sz="1200" b="0" i="0" u="none" strike="noStrike">
                          <a:solidFill>
                            <a:srgbClr val="FF0000"/>
                          </a:solidFill>
                          <a:effectLst/>
                          <a:latin typeface="微軟正黑體" panose="020B0604030504040204" pitchFamily="34" charset="-120"/>
                          <a:ea typeface="微軟正黑體" panose="020B0604030504040204" pitchFamily="34" charset="-120"/>
                        </a:rPr>
                        <a:t> </a:t>
                      </a:r>
                      <a:r>
                        <a:rPr lang="en-US" altLang="zh-TW" sz="1200" b="0" i="0" u="none" strike="noStrike">
                          <a:solidFill>
                            <a:srgbClr val="FF0000"/>
                          </a:solidFill>
                          <a:effectLst/>
                          <a:latin typeface="微軟正黑體" panose="020B0604030504040204" pitchFamily="34" charset="-120"/>
                          <a:ea typeface="微軟正黑體" panose="020B0604030504040204" pitchFamily="34" charset="-120"/>
                        </a:rPr>
                        <a:t>$      9,582.06 </a:t>
                      </a:r>
                    </a:p>
                  </a:txBody>
                  <a:tcPr marL="0" marR="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91966990"/>
                  </a:ext>
                </a:extLst>
              </a:tr>
            </a:tbl>
          </a:graphicData>
        </a:graphic>
      </p:graphicFrame>
      <p:sp>
        <p:nvSpPr>
          <p:cNvPr id="9" name="文字方塊 8">
            <a:extLst>
              <a:ext uri="{FF2B5EF4-FFF2-40B4-BE49-F238E27FC236}">
                <a16:creationId xmlns:a16="http://schemas.microsoft.com/office/drawing/2014/main" id="{503262F7-B74E-1EB0-3D73-769FC94372E7}"/>
              </a:ext>
            </a:extLst>
          </p:cNvPr>
          <p:cNvSpPr txBox="1"/>
          <p:nvPr/>
        </p:nvSpPr>
        <p:spPr>
          <a:xfrm>
            <a:off x="1209674" y="5039055"/>
            <a:ext cx="4374004" cy="646331"/>
          </a:xfrm>
          <a:prstGeom prst="rect">
            <a:avLst/>
          </a:prstGeom>
          <a:noFill/>
        </p:spPr>
        <p:txBody>
          <a:bodyPr wrap="square" rtlCol="0">
            <a:spAutoFit/>
          </a:bodyPr>
          <a:lstStyle/>
          <a:p>
            <a:r>
              <a:rPr lang="zh-TW" altLang="en-US" b="1"/>
              <a:t>選擇內嵌式設計降低硬體費用；規劃與燈箱整併出貨降低安裝費用</a:t>
            </a:r>
          </a:p>
        </p:txBody>
      </p:sp>
      <p:sp>
        <p:nvSpPr>
          <p:cNvPr id="10" name="文字方塊 9">
            <a:extLst>
              <a:ext uri="{FF2B5EF4-FFF2-40B4-BE49-F238E27FC236}">
                <a16:creationId xmlns:a16="http://schemas.microsoft.com/office/drawing/2014/main" id="{A8654AB7-9873-7302-CDD0-F4C36C045C1A}"/>
              </a:ext>
            </a:extLst>
          </p:cNvPr>
          <p:cNvSpPr txBox="1"/>
          <p:nvPr/>
        </p:nvSpPr>
        <p:spPr>
          <a:xfrm>
            <a:off x="12305956" y="3085059"/>
            <a:ext cx="3469027" cy="646331"/>
          </a:xfrm>
          <a:prstGeom prst="rect">
            <a:avLst/>
          </a:prstGeom>
          <a:noFill/>
        </p:spPr>
        <p:txBody>
          <a:bodyPr wrap="none" rtlCol="0">
            <a:spAutoFit/>
          </a:bodyPr>
          <a:lstStyle/>
          <a:p>
            <a:r>
              <a:rPr lang="zh-TW" altLang="en-US" b="1"/>
              <a:t>方案二：</a:t>
            </a:r>
            <a:r>
              <a:rPr lang="en-US" altLang="zh-TW" b="1"/>
              <a:t> RW-3000</a:t>
            </a:r>
            <a:r>
              <a:rPr lang="zh-TW" altLang="en-US" b="1"/>
              <a:t> </a:t>
            </a:r>
            <a:r>
              <a:rPr lang="en-US" altLang="zh-TW" b="1"/>
              <a:t>1</a:t>
            </a:r>
            <a:r>
              <a:rPr lang="zh-TW" altLang="en-US" b="1"/>
              <a:t>對</a:t>
            </a:r>
            <a:r>
              <a:rPr lang="en-US" altLang="zh-TW" b="1"/>
              <a:t>2</a:t>
            </a:r>
            <a:r>
              <a:rPr lang="zh-TW" altLang="en-US" b="1"/>
              <a:t>支攝影機</a:t>
            </a:r>
            <a:endParaRPr lang="en-US" altLang="zh-TW" b="1"/>
          </a:p>
          <a:p>
            <a:r>
              <a:rPr lang="en-US" altLang="zh-TW" b="1"/>
              <a:t>(</a:t>
            </a:r>
            <a:r>
              <a:rPr lang="zh-TW" altLang="en-US" b="1"/>
              <a:t>路口共</a:t>
            </a:r>
            <a:r>
              <a:rPr lang="en-US" altLang="zh-TW" b="1"/>
              <a:t>8</a:t>
            </a:r>
            <a:r>
              <a:rPr lang="zh-TW" altLang="en-US" b="1"/>
              <a:t>支</a:t>
            </a:r>
            <a:r>
              <a:rPr lang="en-US" altLang="zh-TW" b="1"/>
              <a:t>)</a:t>
            </a:r>
            <a:endParaRPr lang="zh-TW" altLang="en-US" b="1"/>
          </a:p>
        </p:txBody>
      </p:sp>
      <p:sp>
        <p:nvSpPr>
          <p:cNvPr id="11" name="文字方塊 10">
            <a:extLst>
              <a:ext uri="{FF2B5EF4-FFF2-40B4-BE49-F238E27FC236}">
                <a16:creationId xmlns:a16="http://schemas.microsoft.com/office/drawing/2014/main" id="{6E44E27D-E69E-CA97-621F-89832A8C67F1}"/>
              </a:ext>
            </a:extLst>
          </p:cNvPr>
          <p:cNvSpPr txBox="1"/>
          <p:nvPr/>
        </p:nvSpPr>
        <p:spPr>
          <a:xfrm>
            <a:off x="16349768" y="3085059"/>
            <a:ext cx="3469027" cy="646331"/>
          </a:xfrm>
          <a:prstGeom prst="rect">
            <a:avLst/>
          </a:prstGeom>
          <a:noFill/>
        </p:spPr>
        <p:txBody>
          <a:bodyPr wrap="none" rtlCol="0">
            <a:spAutoFit/>
          </a:bodyPr>
          <a:lstStyle/>
          <a:p>
            <a:r>
              <a:rPr lang="zh-TW" altLang="en-US" b="1"/>
              <a:t>方案三：</a:t>
            </a:r>
            <a:r>
              <a:rPr lang="en-US" altLang="zh-TW" b="1"/>
              <a:t> RW-3000</a:t>
            </a:r>
            <a:r>
              <a:rPr lang="zh-TW" altLang="en-US" b="1"/>
              <a:t> </a:t>
            </a:r>
            <a:r>
              <a:rPr lang="en-US" altLang="zh-TW" b="1"/>
              <a:t>1</a:t>
            </a:r>
            <a:r>
              <a:rPr lang="zh-TW" altLang="en-US" b="1"/>
              <a:t>對</a:t>
            </a:r>
            <a:r>
              <a:rPr lang="en-US" altLang="zh-TW" b="1"/>
              <a:t>3</a:t>
            </a:r>
            <a:r>
              <a:rPr lang="zh-TW" altLang="en-US" b="1"/>
              <a:t>支攝影機</a:t>
            </a:r>
            <a:endParaRPr lang="en-US" altLang="zh-TW" b="1"/>
          </a:p>
          <a:p>
            <a:r>
              <a:rPr lang="en-US" altLang="zh-TW" b="1"/>
              <a:t>(</a:t>
            </a:r>
            <a:r>
              <a:rPr lang="zh-TW" altLang="en-US" b="1"/>
              <a:t>路口共</a:t>
            </a:r>
            <a:r>
              <a:rPr lang="en-US" altLang="zh-TW" b="1"/>
              <a:t>12</a:t>
            </a:r>
            <a:r>
              <a:rPr lang="zh-TW" altLang="en-US" b="1"/>
              <a:t>支</a:t>
            </a:r>
            <a:r>
              <a:rPr lang="en-US" altLang="zh-TW" b="1"/>
              <a:t>)</a:t>
            </a:r>
            <a:endParaRPr lang="zh-TW" altLang="en-US" b="1"/>
          </a:p>
        </p:txBody>
      </p:sp>
      <p:sp>
        <p:nvSpPr>
          <p:cNvPr id="13" name="文字方塊 12">
            <a:extLst>
              <a:ext uri="{FF2B5EF4-FFF2-40B4-BE49-F238E27FC236}">
                <a16:creationId xmlns:a16="http://schemas.microsoft.com/office/drawing/2014/main" id="{C9E9CC6F-F7E6-126F-7A09-7DDEDD1CD7FE}"/>
              </a:ext>
            </a:extLst>
          </p:cNvPr>
          <p:cNvSpPr txBox="1"/>
          <p:nvPr/>
        </p:nvSpPr>
        <p:spPr>
          <a:xfrm>
            <a:off x="838196" y="4545473"/>
            <a:ext cx="4745482" cy="307777"/>
          </a:xfrm>
          <a:prstGeom prst="rect">
            <a:avLst/>
          </a:prstGeom>
          <a:noFill/>
        </p:spPr>
        <p:txBody>
          <a:bodyPr wrap="square">
            <a:spAutoFit/>
          </a:bodyPr>
          <a:lstStyle/>
          <a:p>
            <a:pPr algn="r"/>
            <a:r>
              <a:rPr lang="en-US" altLang="zh-TW" sz="1400" err="1">
                <a:solidFill>
                  <a:srgbClr val="FF0000"/>
                </a:solidFill>
                <a:highlight>
                  <a:srgbClr val="FFFF00"/>
                </a:highlight>
                <a:latin typeface="+mj-ea"/>
                <a:ea typeface="+mj-ea"/>
              </a:rPr>
              <a:t>Leotek</a:t>
            </a:r>
            <a:r>
              <a:rPr lang="en-US" altLang="zh-TW" sz="1400">
                <a:solidFill>
                  <a:srgbClr val="FF0000"/>
                </a:solidFill>
                <a:highlight>
                  <a:srgbClr val="FFFF00"/>
                </a:highlight>
                <a:latin typeface="+mj-ea"/>
                <a:ea typeface="+mj-ea"/>
              </a:rPr>
              <a:t> Solutions </a:t>
            </a:r>
            <a:r>
              <a:rPr lang="zh-TW" altLang="en-US" sz="1400">
                <a:solidFill>
                  <a:srgbClr val="FF0000"/>
                </a:solidFill>
                <a:highlight>
                  <a:srgbClr val="FFFF00"/>
                </a:highlight>
                <a:latin typeface="+mj-ea"/>
                <a:ea typeface="+mj-ea"/>
              </a:rPr>
              <a:t>成本僅需</a:t>
            </a:r>
            <a:r>
              <a:rPr lang="zh-TW" altLang="en-US" sz="1400" b="0" i="0" u="none" strike="noStrike">
                <a:solidFill>
                  <a:srgbClr val="FF0000"/>
                </a:solidFill>
                <a:effectLst/>
                <a:highlight>
                  <a:srgbClr val="FFFF00"/>
                </a:highlight>
                <a:latin typeface="+mj-ea"/>
                <a:ea typeface="+mj-ea"/>
              </a:rPr>
              <a:t>：</a:t>
            </a:r>
            <a:r>
              <a:rPr lang="en-US" altLang="zh-TW" sz="1400">
                <a:solidFill>
                  <a:srgbClr val="FF0000"/>
                </a:solidFill>
                <a:highlight>
                  <a:srgbClr val="FFFF00"/>
                </a:highlight>
                <a:latin typeface="+mj-ea"/>
                <a:ea typeface="+mj-ea"/>
              </a:rPr>
              <a:t>35</a:t>
            </a:r>
            <a:r>
              <a:rPr lang="en-US" altLang="zh-TW" sz="1400" b="0" i="0" u="none" strike="noStrike">
                <a:solidFill>
                  <a:srgbClr val="FF0000"/>
                </a:solidFill>
                <a:effectLst/>
                <a:highlight>
                  <a:srgbClr val="FFFF00"/>
                </a:highlight>
                <a:latin typeface="+mj-ea"/>
                <a:ea typeface="+mj-ea"/>
              </a:rPr>
              <a:t>%</a:t>
            </a:r>
            <a:r>
              <a:rPr lang="zh-TW" altLang="en-US" sz="1400">
                <a:solidFill>
                  <a:srgbClr val="FF0000"/>
                </a:solidFill>
                <a:highlight>
                  <a:srgbClr val="FFFF00"/>
                </a:highlight>
                <a:latin typeface="+mj-ea"/>
                <a:ea typeface="+mj-ea"/>
              </a:rPr>
              <a:t> </a:t>
            </a:r>
            <a:endParaRPr lang="en-US" altLang="zh-TW" sz="1400">
              <a:solidFill>
                <a:srgbClr val="FF0000"/>
              </a:solidFill>
              <a:highlight>
                <a:srgbClr val="FFFF00"/>
              </a:highlight>
              <a:latin typeface="+mj-ea"/>
              <a:ea typeface="+mj-ea"/>
            </a:endParaRPr>
          </a:p>
        </p:txBody>
      </p:sp>
      <p:sp>
        <p:nvSpPr>
          <p:cNvPr id="19" name="文字方塊 18">
            <a:extLst>
              <a:ext uri="{FF2B5EF4-FFF2-40B4-BE49-F238E27FC236}">
                <a16:creationId xmlns:a16="http://schemas.microsoft.com/office/drawing/2014/main" id="{41F3B95C-A87D-F60D-A448-F112EAB06C5F}"/>
              </a:ext>
            </a:extLst>
          </p:cNvPr>
          <p:cNvSpPr txBox="1"/>
          <p:nvPr/>
        </p:nvSpPr>
        <p:spPr>
          <a:xfrm>
            <a:off x="17810496" y="6175346"/>
            <a:ext cx="2032916" cy="307777"/>
          </a:xfrm>
          <a:prstGeom prst="rect">
            <a:avLst/>
          </a:prstGeom>
          <a:noFill/>
        </p:spPr>
        <p:txBody>
          <a:bodyPr wrap="square">
            <a:spAutoFit/>
          </a:bodyPr>
          <a:lstStyle/>
          <a:p>
            <a:pPr algn="r"/>
            <a:r>
              <a:rPr lang="zh-TW" altLang="en-US" sz="1400" b="0" i="0" u="none" strike="noStrike">
                <a:solidFill>
                  <a:srgbClr val="FF0000"/>
                </a:solidFill>
                <a:effectLst/>
                <a:latin typeface="+mj-ea"/>
                <a:ea typeface="+mj-ea"/>
              </a:rPr>
              <a:t>費用差異：</a:t>
            </a:r>
            <a:r>
              <a:rPr lang="en-US" altLang="zh-TW" sz="1400" b="0" i="0" u="none" strike="noStrike">
                <a:solidFill>
                  <a:srgbClr val="FF0000"/>
                </a:solidFill>
                <a:effectLst/>
                <a:latin typeface="+mj-ea"/>
                <a:ea typeface="+mj-ea"/>
              </a:rPr>
              <a:t>86.6% </a:t>
            </a:r>
          </a:p>
        </p:txBody>
      </p:sp>
      <p:sp>
        <p:nvSpPr>
          <p:cNvPr id="12" name="矩形: 圓角 11">
            <a:extLst>
              <a:ext uri="{FF2B5EF4-FFF2-40B4-BE49-F238E27FC236}">
                <a16:creationId xmlns:a16="http://schemas.microsoft.com/office/drawing/2014/main" id="{8B167AC1-680A-C24D-89EC-C705C1ECBC0F}"/>
              </a:ext>
            </a:extLst>
          </p:cNvPr>
          <p:cNvSpPr/>
          <p:nvPr/>
        </p:nvSpPr>
        <p:spPr>
          <a:xfrm>
            <a:off x="838200" y="1253906"/>
            <a:ext cx="1619250" cy="33855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b="1">
                <a:solidFill>
                  <a:sysClr val="windowText" lastClr="000000"/>
                </a:solidFill>
              </a:rPr>
              <a:t>成本比較</a:t>
            </a:r>
          </a:p>
        </p:txBody>
      </p:sp>
      <p:sp>
        <p:nvSpPr>
          <p:cNvPr id="14" name="箭號: 向右 13">
            <a:extLst>
              <a:ext uri="{FF2B5EF4-FFF2-40B4-BE49-F238E27FC236}">
                <a16:creationId xmlns:a16="http://schemas.microsoft.com/office/drawing/2014/main" id="{8D9FA45D-977E-5180-7946-3658D9065EB7}"/>
              </a:ext>
            </a:extLst>
          </p:cNvPr>
          <p:cNvSpPr/>
          <p:nvPr/>
        </p:nvSpPr>
        <p:spPr>
          <a:xfrm>
            <a:off x="838200" y="5162385"/>
            <a:ext cx="207477" cy="3099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A61FC154-F5DC-11CF-CD90-09ADC3E93603}"/>
              </a:ext>
            </a:extLst>
          </p:cNvPr>
          <p:cNvSpPr txBox="1"/>
          <p:nvPr/>
        </p:nvSpPr>
        <p:spPr>
          <a:xfrm>
            <a:off x="838200" y="1661266"/>
            <a:ext cx="5724525" cy="584775"/>
          </a:xfrm>
          <a:prstGeom prst="rect">
            <a:avLst/>
          </a:prstGeom>
          <a:noFill/>
        </p:spPr>
        <p:txBody>
          <a:bodyPr wrap="square">
            <a:spAutoFit/>
          </a:bodyPr>
          <a:lstStyle/>
          <a:p>
            <a:pPr marL="285750" indent="-285750">
              <a:buFont typeface="Arial" panose="020B0604020202020204" pitchFamily="34" charset="0"/>
              <a:buChar char="•"/>
            </a:pPr>
            <a:r>
              <a:rPr lang="zh-TW" altLang="en-US" sz="1600"/>
              <a:t>現有方案：外掛攝影機</a:t>
            </a:r>
            <a:r>
              <a:rPr lang="en-US" altLang="zh-TW" sz="1600"/>
              <a:t>+</a:t>
            </a:r>
            <a:r>
              <a:rPr lang="zh-TW" altLang="en-US" sz="1600"/>
              <a:t>纜線</a:t>
            </a:r>
            <a:r>
              <a:rPr lang="en-US" altLang="zh-TW" sz="1600"/>
              <a:t>+</a:t>
            </a:r>
            <a:r>
              <a:rPr lang="zh-TW" altLang="en-US" sz="1600"/>
              <a:t>控制箱</a:t>
            </a:r>
            <a:endParaRPr lang="en-US" altLang="zh-TW" sz="1600"/>
          </a:p>
          <a:p>
            <a:pPr marL="285750" indent="-285750">
              <a:buFont typeface="Arial" panose="020B0604020202020204" pitchFamily="34" charset="0"/>
              <a:buChar char="•"/>
            </a:pPr>
            <a:r>
              <a:rPr lang="en-US" altLang="zh-TW" sz="1600"/>
              <a:t>RW-3000</a:t>
            </a:r>
            <a:r>
              <a:rPr lang="zh-TW" altLang="en-US" sz="1600"/>
              <a:t>：燈箱內嵌攝影機</a:t>
            </a:r>
            <a:r>
              <a:rPr lang="en-US" altLang="zh-TW" sz="1600"/>
              <a:t>+</a:t>
            </a:r>
            <a:r>
              <a:rPr lang="zh-TW" altLang="en-US" sz="1600"/>
              <a:t>無線傳輸</a:t>
            </a:r>
            <a:r>
              <a:rPr lang="en-US" altLang="zh-TW" sz="1600"/>
              <a:t>+Nvidia</a:t>
            </a:r>
            <a:r>
              <a:rPr lang="zh-TW" altLang="en-US" sz="1600"/>
              <a:t>主機</a:t>
            </a:r>
          </a:p>
        </p:txBody>
      </p:sp>
      <p:sp>
        <p:nvSpPr>
          <p:cNvPr id="17" name="文字方塊 16">
            <a:extLst>
              <a:ext uri="{FF2B5EF4-FFF2-40B4-BE49-F238E27FC236}">
                <a16:creationId xmlns:a16="http://schemas.microsoft.com/office/drawing/2014/main" id="{D157738D-C658-EBAA-0307-FFF8D0BB597B}"/>
              </a:ext>
            </a:extLst>
          </p:cNvPr>
          <p:cNvSpPr txBox="1"/>
          <p:nvPr/>
        </p:nvSpPr>
        <p:spPr>
          <a:xfrm>
            <a:off x="3332741" y="4283864"/>
            <a:ext cx="2250937" cy="307777"/>
          </a:xfrm>
          <a:prstGeom prst="rect">
            <a:avLst/>
          </a:prstGeom>
          <a:noFill/>
        </p:spPr>
        <p:txBody>
          <a:bodyPr wrap="none" rtlCol="0">
            <a:spAutoFit/>
          </a:bodyPr>
          <a:lstStyle/>
          <a:p>
            <a:pPr algn="r"/>
            <a:r>
              <a:rPr lang="zh-TW" altLang="en-US" sz="1400"/>
              <a:t>以單一路口</a:t>
            </a:r>
            <a:r>
              <a:rPr lang="en-US" altLang="zh-TW" sz="1400"/>
              <a:t>4</a:t>
            </a:r>
            <a:r>
              <a:rPr lang="zh-TW" altLang="en-US" sz="1400"/>
              <a:t>支攝影機估算</a:t>
            </a:r>
            <a:endParaRPr lang="en-US" altLang="zh-TW" sz="1400"/>
          </a:p>
        </p:txBody>
      </p:sp>
      <p:sp>
        <p:nvSpPr>
          <p:cNvPr id="20" name="矩形: 圓角 19">
            <a:extLst>
              <a:ext uri="{FF2B5EF4-FFF2-40B4-BE49-F238E27FC236}">
                <a16:creationId xmlns:a16="http://schemas.microsoft.com/office/drawing/2014/main" id="{96C1F085-A298-02A2-E20B-B749B2A1831B}"/>
              </a:ext>
            </a:extLst>
          </p:cNvPr>
          <p:cNvSpPr/>
          <p:nvPr/>
        </p:nvSpPr>
        <p:spPr>
          <a:xfrm>
            <a:off x="6108633" y="1253906"/>
            <a:ext cx="1619250" cy="33855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b="1">
                <a:solidFill>
                  <a:sysClr val="windowText" lastClr="000000"/>
                </a:solidFill>
              </a:rPr>
              <a:t>鏡頭數量選擇</a:t>
            </a:r>
          </a:p>
        </p:txBody>
      </p:sp>
      <p:sp>
        <p:nvSpPr>
          <p:cNvPr id="21" name="文字方塊 20">
            <a:extLst>
              <a:ext uri="{FF2B5EF4-FFF2-40B4-BE49-F238E27FC236}">
                <a16:creationId xmlns:a16="http://schemas.microsoft.com/office/drawing/2014/main" id="{CABE8FDC-515B-3699-0BBC-DC95A294F2A0}"/>
              </a:ext>
            </a:extLst>
          </p:cNvPr>
          <p:cNvSpPr txBox="1"/>
          <p:nvPr/>
        </p:nvSpPr>
        <p:spPr>
          <a:xfrm>
            <a:off x="6108633" y="1661266"/>
            <a:ext cx="5622540" cy="584775"/>
          </a:xfrm>
          <a:prstGeom prst="rect">
            <a:avLst/>
          </a:prstGeom>
          <a:noFill/>
        </p:spPr>
        <p:txBody>
          <a:bodyPr wrap="square">
            <a:spAutoFit/>
          </a:bodyPr>
          <a:lstStyle/>
          <a:p>
            <a:pPr marL="285750" indent="-285750">
              <a:buFont typeface="Arial" panose="020B0604020202020204" pitchFamily="34" charset="0"/>
              <a:buChar char="•"/>
            </a:pPr>
            <a:r>
              <a:rPr lang="zh-TW" altLang="en-US" sz="1600"/>
              <a:t>單鏡頭：基本流量計算</a:t>
            </a:r>
            <a:endParaRPr lang="en-US" altLang="zh-TW" sz="1600"/>
          </a:p>
          <a:p>
            <a:pPr marL="285750" indent="-285750">
              <a:buFont typeface="Arial" panose="020B0604020202020204" pitchFamily="34" charset="0"/>
              <a:buChar char="•"/>
            </a:pPr>
            <a:r>
              <a:rPr lang="zh-TW" altLang="en-US" sz="1600"/>
              <a:t>雙鏡頭：進階流量計算 </a:t>
            </a:r>
            <a:r>
              <a:rPr lang="en-US" altLang="zh-TW" sz="1600"/>
              <a:t>+</a:t>
            </a:r>
            <a:r>
              <a:rPr lang="zh-TW" altLang="en-US" sz="1600"/>
              <a:t> 科技執法</a:t>
            </a:r>
          </a:p>
        </p:txBody>
      </p:sp>
      <p:sp>
        <p:nvSpPr>
          <p:cNvPr id="22" name="文字方塊 21">
            <a:extLst>
              <a:ext uri="{FF2B5EF4-FFF2-40B4-BE49-F238E27FC236}">
                <a16:creationId xmlns:a16="http://schemas.microsoft.com/office/drawing/2014/main" id="{2F862612-9618-4892-B9B0-5CAF56C76979}"/>
              </a:ext>
            </a:extLst>
          </p:cNvPr>
          <p:cNvSpPr txBox="1"/>
          <p:nvPr/>
        </p:nvSpPr>
        <p:spPr>
          <a:xfrm>
            <a:off x="6782002" y="5039055"/>
            <a:ext cx="4253701" cy="646331"/>
          </a:xfrm>
          <a:prstGeom prst="rect">
            <a:avLst/>
          </a:prstGeom>
          <a:noFill/>
        </p:spPr>
        <p:txBody>
          <a:bodyPr wrap="square" rtlCol="0">
            <a:spAutoFit/>
          </a:bodyPr>
          <a:lstStyle/>
          <a:p>
            <a:r>
              <a:rPr lang="zh-TW" altLang="en-US" b="1"/>
              <a:t>兩方案之成本差異小，一般建議直接安裝兩組攝影機</a:t>
            </a:r>
          </a:p>
        </p:txBody>
      </p:sp>
      <p:sp>
        <p:nvSpPr>
          <p:cNvPr id="23" name="箭號: 向右 22">
            <a:extLst>
              <a:ext uri="{FF2B5EF4-FFF2-40B4-BE49-F238E27FC236}">
                <a16:creationId xmlns:a16="http://schemas.microsoft.com/office/drawing/2014/main" id="{8F1450E9-8A6F-A59A-6E03-77F06728B9B6}"/>
              </a:ext>
            </a:extLst>
          </p:cNvPr>
          <p:cNvSpPr/>
          <p:nvPr/>
        </p:nvSpPr>
        <p:spPr>
          <a:xfrm>
            <a:off x="6410528" y="5209400"/>
            <a:ext cx="266700" cy="3099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E9713502-2270-5E80-81C6-7DB1EB6E5055}"/>
              </a:ext>
            </a:extLst>
          </p:cNvPr>
          <p:cNvSpPr txBox="1"/>
          <p:nvPr/>
        </p:nvSpPr>
        <p:spPr>
          <a:xfrm>
            <a:off x="9431364" y="4384512"/>
            <a:ext cx="2134822" cy="307777"/>
          </a:xfrm>
          <a:prstGeom prst="rect">
            <a:avLst/>
          </a:prstGeom>
          <a:noFill/>
        </p:spPr>
        <p:txBody>
          <a:bodyPr wrap="square">
            <a:spAutoFit/>
          </a:bodyPr>
          <a:lstStyle/>
          <a:p>
            <a:pPr algn="r"/>
            <a:r>
              <a:rPr lang="zh-TW" altLang="en-US" sz="1400" b="0" i="0" u="none" strike="noStrike">
                <a:solidFill>
                  <a:srgbClr val="FF0000"/>
                </a:solidFill>
                <a:effectLst/>
                <a:highlight>
                  <a:srgbClr val="FFFF00"/>
                </a:highlight>
                <a:latin typeface="+mj-ea"/>
                <a:ea typeface="+mj-ea"/>
              </a:rPr>
              <a:t>費用差異：</a:t>
            </a:r>
            <a:r>
              <a:rPr lang="en-US" altLang="zh-TW" sz="1400" b="0" i="0" u="none" strike="noStrike">
                <a:solidFill>
                  <a:srgbClr val="FF0000"/>
                </a:solidFill>
                <a:effectLst/>
                <a:highlight>
                  <a:srgbClr val="FFFF00"/>
                </a:highlight>
                <a:latin typeface="+mj-ea"/>
                <a:ea typeface="+mj-ea"/>
              </a:rPr>
              <a:t>$160</a:t>
            </a:r>
          </a:p>
        </p:txBody>
      </p:sp>
    </p:spTree>
    <p:extLst>
      <p:ext uri="{BB962C8B-B14F-4D97-AF65-F5344CB8AC3E}">
        <p14:creationId xmlns:p14="http://schemas.microsoft.com/office/powerpoint/2010/main" val="15350193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27FBC82-35C3-752E-CCB8-34844D4AD229}"/>
              </a:ext>
            </a:extLst>
          </p:cNvPr>
          <p:cNvGrpSpPr/>
          <p:nvPr/>
        </p:nvGrpSpPr>
        <p:grpSpPr>
          <a:xfrm>
            <a:off x="2726044" y="1348075"/>
            <a:ext cx="7027556" cy="5478860"/>
            <a:chOff x="2726044" y="1348075"/>
            <a:chExt cx="7027556" cy="5478860"/>
          </a:xfrm>
        </p:grpSpPr>
        <p:grpSp>
          <p:nvGrpSpPr>
            <p:cNvPr id="50" name="群組 49">
              <a:extLst>
                <a:ext uri="{FF2B5EF4-FFF2-40B4-BE49-F238E27FC236}">
                  <a16:creationId xmlns:a16="http://schemas.microsoft.com/office/drawing/2014/main" id="{13B47B98-A839-CB77-662B-023484FB8A26}"/>
                </a:ext>
              </a:extLst>
            </p:cNvPr>
            <p:cNvGrpSpPr/>
            <p:nvPr/>
          </p:nvGrpSpPr>
          <p:grpSpPr>
            <a:xfrm>
              <a:off x="2726044" y="1348075"/>
              <a:ext cx="7027556" cy="5478860"/>
              <a:chOff x="2726044" y="1348075"/>
              <a:chExt cx="7027556" cy="5478860"/>
            </a:xfrm>
          </p:grpSpPr>
          <p:pic>
            <p:nvPicPr>
              <p:cNvPr id="9" name="圖片 8">
                <a:extLst>
                  <a:ext uri="{FF2B5EF4-FFF2-40B4-BE49-F238E27FC236}">
                    <a16:creationId xmlns:a16="http://schemas.microsoft.com/office/drawing/2014/main" id="{ECCB22C3-B946-48B6-92D2-657084B332B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2407"/>
              <a:stretch/>
            </p:blipFill>
            <p:spPr>
              <a:xfrm>
                <a:off x="2726044" y="1348075"/>
                <a:ext cx="7027556" cy="5478860"/>
              </a:xfrm>
              <a:prstGeom prst="rect">
                <a:avLst/>
              </a:prstGeom>
            </p:spPr>
          </p:pic>
          <p:sp>
            <p:nvSpPr>
              <p:cNvPr id="37" name="矩形 36">
                <a:extLst>
                  <a:ext uri="{FF2B5EF4-FFF2-40B4-BE49-F238E27FC236}">
                    <a16:creationId xmlns:a16="http://schemas.microsoft.com/office/drawing/2014/main" id="{DCDEBCBE-F60F-B987-BB86-E40117657E36}"/>
                  </a:ext>
                </a:extLst>
              </p:cNvPr>
              <p:cNvSpPr/>
              <p:nvPr/>
            </p:nvSpPr>
            <p:spPr>
              <a:xfrm>
                <a:off x="4440154" y="1414244"/>
                <a:ext cx="3827546" cy="779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4779C912-8A22-4F11-B81E-B8AFB459EE6D}"/>
                  </a:ext>
                </a:extLst>
              </p:cNvPr>
              <p:cNvSpPr/>
              <p:nvPr/>
            </p:nvSpPr>
            <p:spPr>
              <a:xfrm>
                <a:off x="8115300" y="4330700"/>
                <a:ext cx="1447800" cy="4995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5B23E6EB-C593-E034-F3D3-9825AA66EA54}"/>
                  </a:ext>
                </a:extLst>
              </p:cNvPr>
              <p:cNvSpPr/>
              <p:nvPr/>
            </p:nvSpPr>
            <p:spPr>
              <a:xfrm>
                <a:off x="7956550" y="4276724"/>
                <a:ext cx="158750" cy="5842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48ABF807-5995-CAEC-571A-AFDD0533BEFB}"/>
                  </a:ext>
                </a:extLst>
              </p:cNvPr>
              <p:cNvSpPr/>
              <p:nvPr/>
            </p:nvSpPr>
            <p:spPr>
              <a:xfrm>
                <a:off x="8267699" y="4830233"/>
                <a:ext cx="732367" cy="169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03EE7AAC-CB5B-7435-7C74-FE1FCEBE5B67}"/>
                  </a:ext>
                </a:extLst>
              </p:cNvPr>
              <p:cNvSpPr/>
              <p:nvPr/>
            </p:nvSpPr>
            <p:spPr>
              <a:xfrm>
                <a:off x="8473016" y="4901142"/>
                <a:ext cx="179917" cy="169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442C2128-8F57-3F87-4EAD-63B02A209FB0}"/>
                  </a:ext>
                </a:extLst>
              </p:cNvPr>
              <p:cNvSpPr/>
              <p:nvPr/>
            </p:nvSpPr>
            <p:spPr>
              <a:xfrm>
                <a:off x="8540751" y="2954867"/>
                <a:ext cx="1201208" cy="13870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F4DCD8E8-A7C0-F39D-6AD5-5073F31A7ED3}"/>
                  </a:ext>
                </a:extLst>
              </p:cNvPr>
              <p:cNvSpPr/>
              <p:nvPr/>
            </p:nvSpPr>
            <p:spPr>
              <a:xfrm>
                <a:off x="8382000" y="2646306"/>
                <a:ext cx="158751" cy="277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40A6D787-549A-2073-178F-EAA453B12DFB}"/>
                  </a:ext>
                </a:extLst>
              </p:cNvPr>
              <p:cNvSpPr/>
              <p:nvPr/>
            </p:nvSpPr>
            <p:spPr>
              <a:xfrm>
                <a:off x="8194220" y="2299281"/>
                <a:ext cx="173266" cy="277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3FA76B56-D305-117F-0DA7-0ECDC6AB0A5E}"/>
                  </a:ext>
                </a:extLst>
              </p:cNvPr>
              <p:cNvSpPr/>
              <p:nvPr/>
            </p:nvSpPr>
            <p:spPr>
              <a:xfrm>
                <a:off x="8018234" y="2020939"/>
                <a:ext cx="173266" cy="277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D6BBA714-72EC-B456-A2AA-07E8C13D94C6}"/>
                  </a:ext>
                </a:extLst>
              </p:cNvPr>
              <p:cNvSpPr/>
              <p:nvPr/>
            </p:nvSpPr>
            <p:spPr>
              <a:xfrm>
                <a:off x="4353520" y="5747487"/>
                <a:ext cx="1742479" cy="6112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7CC551A9-8A1C-CD3E-22A7-57BBAD03388F}"/>
                  </a:ext>
                </a:extLst>
              </p:cNvPr>
              <p:cNvSpPr/>
              <p:nvPr/>
            </p:nvSpPr>
            <p:spPr>
              <a:xfrm>
                <a:off x="4942840" y="5279311"/>
                <a:ext cx="457199" cy="5068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15F5B987-1CE3-ED11-D76F-FA1C440EB5D9}"/>
                  </a:ext>
                </a:extLst>
              </p:cNvPr>
              <p:cNvSpPr/>
              <p:nvPr/>
            </p:nvSpPr>
            <p:spPr>
              <a:xfrm>
                <a:off x="5964767" y="2193707"/>
                <a:ext cx="280703" cy="3396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矩形 3">
              <a:extLst>
                <a:ext uri="{FF2B5EF4-FFF2-40B4-BE49-F238E27FC236}">
                  <a16:creationId xmlns:a16="http://schemas.microsoft.com/office/drawing/2014/main" id="{D90110C2-3A84-FCB7-B1F7-D02372817309}"/>
                </a:ext>
              </a:extLst>
            </p:cNvPr>
            <p:cNvSpPr/>
            <p:nvPr/>
          </p:nvSpPr>
          <p:spPr>
            <a:xfrm>
              <a:off x="2762250" y="6025357"/>
              <a:ext cx="1362075" cy="6992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4013F4F6-F543-6831-50F5-84E85EEDFEA9}"/>
              </a:ext>
            </a:extLst>
          </p:cNvPr>
          <p:cNvSpPr>
            <a:spLocks noGrp="1"/>
          </p:cNvSpPr>
          <p:nvPr>
            <p:ph type="title"/>
          </p:nvPr>
        </p:nvSpPr>
        <p:spPr>
          <a:xfrm>
            <a:off x="838200" y="361950"/>
            <a:ext cx="10515600" cy="779463"/>
          </a:xfrm>
        </p:spPr>
        <p:txBody>
          <a:bodyPr/>
          <a:lstStyle/>
          <a:p>
            <a:r>
              <a:rPr lang="zh-TW" altLang="en-US"/>
              <a:t>路口設備</a:t>
            </a:r>
          </a:p>
        </p:txBody>
      </p:sp>
      <p:sp>
        <p:nvSpPr>
          <p:cNvPr id="3" name="投影片編號版面配置區 2">
            <a:extLst>
              <a:ext uri="{FF2B5EF4-FFF2-40B4-BE49-F238E27FC236}">
                <a16:creationId xmlns:a16="http://schemas.microsoft.com/office/drawing/2014/main" id="{018B9630-92E3-E2B8-FFB1-39F2A2FB3E5E}"/>
              </a:ext>
            </a:extLst>
          </p:cNvPr>
          <p:cNvSpPr>
            <a:spLocks noGrp="1"/>
          </p:cNvSpPr>
          <p:nvPr>
            <p:ph type="sldNum" sz="quarter" idx="12"/>
          </p:nvPr>
        </p:nvSpPr>
        <p:spPr/>
        <p:txBody>
          <a:bodyPr/>
          <a:lstStyle/>
          <a:p>
            <a:pPr algn="ctr"/>
            <a:fld id="{6E290225-7458-4E5F-AFE5-E142CAAEBF37}" type="slidenum">
              <a:rPr lang="en-US" smtClean="0"/>
              <a:pPr algn="ctr"/>
              <a:t>94</a:t>
            </a:fld>
            <a:endParaRPr lang="en-US"/>
          </a:p>
        </p:txBody>
      </p:sp>
      <p:sp>
        <p:nvSpPr>
          <p:cNvPr id="6" name="文字方塊 5">
            <a:extLst>
              <a:ext uri="{FF2B5EF4-FFF2-40B4-BE49-F238E27FC236}">
                <a16:creationId xmlns:a16="http://schemas.microsoft.com/office/drawing/2014/main" id="{47BBF378-AA5A-A525-C4E6-E34E1DC9BDF1}"/>
              </a:ext>
            </a:extLst>
          </p:cNvPr>
          <p:cNvSpPr txBox="1"/>
          <p:nvPr/>
        </p:nvSpPr>
        <p:spPr>
          <a:xfrm>
            <a:off x="12306300" y="1912035"/>
            <a:ext cx="6096000" cy="646331"/>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stStyle>
          <a:p>
            <a:r>
              <a:rPr lang="zh-TW" altLang="en-US"/>
              <a:t>描述一下路口需要的設備類型</a:t>
            </a:r>
            <a:r>
              <a:rPr lang="en-US" altLang="zh-TW"/>
              <a:t>, </a:t>
            </a:r>
            <a:r>
              <a:rPr lang="zh-TW" altLang="en-US"/>
              <a:t>數位化號誌</a:t>
            </a:r>
            <a:r>
              <a:rPr lang="en-US" altLang="zh-TW"/>
              <a:t>, </a:t>
            </a:r>
            <a:r>
              <a:rPr lang="zh-TW" altLang="en-US"/>
              <a:t>通訊</a:t>
            </a:r>
            <a:r>
              <a:rPr lang="en-US" altLang="zh-TW"/>
              <a:t>, RSU, data collector (</a:t>
            </a:r>
            <a:r>
              <a:rPr lang="en-US" altLang="zh-TW" err="1"/>
              <a:t>RADAR+Camera</a:t>
            </a:r>
            <a:r>
              <a:rPr lang="en-US" altLang="zh-TW"/>
              <a:t>)</a:t>
            </a:r>
          </a:p>
        </p:txBody>
      </p:sp>
      <p:sp>
        <p:nvSpPr>
          <p:cNvPr id="10" name="矩形: 圓角 9">
            <a:extLst>
              <a:ext uri="{FF2B5EF4-FFF2-40B4-BE49-F238E27FC236}">
                <a16:creationId xmlns:a16="http://schemas.microsoft.com/office/drawing/2014/main" id="{488941BD-BBCE-DF27-60F4-E1CDA5167AC2}"/>
              </a:ext>
            </a:extLst>
          </p:cNvPr>
          <p:cNvSpPr/>
          <p:nvPr/>
        </p:nvSpPr>
        <p:spPr>
          <a:xfrm>
            <a:off x="6464300" y="520700"/>
            <a:ext cx="1803400" cy="62388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000" b="1"/>
              <a:t>智慧化號誌</a:t>
            </a:r>
          </a:p>
        </p:txBody>
      </p:sp>
      <p:cxnSp>
        <p:nvCxnSpPr>
          <p:cNvPr id="12" name="接點: 肘形 11">
            <a:extLst>
              <a:ext uri="{FF2B5EF4-FFF2-40B4-BE49-F238E27FC236}">
                <a16:creationId xmlns:a16="http://schemas.microsoft.com/office/drawing/2014/main" id="{6A083CD2-423A-DB25-6F44-5F3255C1ED1B}"/>
              </a:ext>
            </a:extLst>
          </p:cNvPr>
          <p:cNvCxnSpPr>
            <a:cxnSpLocks/>
          </p:cNvCxnSpPr>
          <p:nvPr/>
        </p:nvCxnSpPr>
        <p:spPr>
          <a:xfrm rot="5400000">
            <a:off x="6115844" y="1594644"/>
            <a:ext cx="1204912" cy="3048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9857F6F8-03B9-EBB5-8780-990EE05E409B}"/>
              </a:ext>
            </a:extLst>
          </p:cNvPr>
          <p:cNvCxnSpPr>
            <a:cxnSpLocks/>
          </p:cNvCxnSpPr>
          <p:nvPr/>
        </p:nvCxnSpPr>
        <p:spPr>
          <a:xfrm rot="5400000">
            <a:off x="6515894" y="2261394"/>
            <a:ext cx="2716212" cy="4826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7D374313-42D2-0851-9B41-B96A35C50950}"/>
              </a:ext>
            </a:extLst>
          </p:cNvPr>
          <p:cNvCxnSpPr>
            <a:cxnSpLocks/>
          </p:cNvCxnSpPr>
          <p:nvPr/>
        </p:nvCxnSpPr>
        <p:spPr>
          <a:xfrm rot="5400000">
            <a:off x="4560094" y="1702594"/>
            <a:ext cx="3363912" cy="22479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34A12CFB-07DC-EB0D-0CB7-59CB8DB7D310}"/>
              </a:ext>
            </a:extLst>
          </p:cNvPr>
          <p:cNvCxnSpPr>
            <a:cxnSpLocks/>
          </p:cNvCxnSpPr>
          <p:nvPr/>
        </p:nvCxnSpPr>
        <p:spPr>
          <a:xfrm rot="10800000" flipV="1">
            <a:off x="4013200" y="832644"/>
            <a:ext cx="2451100" cy="2189956"/>
          </a:xfrm>
          <a:prstGeom prst="bentConnector3">
            <a:avLst>
              <a:gd name="adj1" fmla="val 8078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1BAE9EFC-A80F-E293-2D10-E343982277ED}"/>
              </a:ext>
            </a:extLst>
          </p:cNvPr>
          <p:cNvSpPr/>
          <p:nvPr/>
        </p:nvSpPr>
        <p:spPr>
          <a:xfrm>
            <a:off x="1182604" y="1297645"/>
            <a:ext cx="1803400" cy="623888"/>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000" b="1"/>
              <a:t>RSU</a:t>
            </a:r>
            <a:endParaRPr lang="zh-TW" altLang="en-US" sz="2000" b="1"/>
          </a:p>
        </p:txBody>
      </p:sp>
      <p:cxnSp>
        <p:nvCxnSpPr>
          <p:cNvPr id="33" name="接點: 肘形 32">
            <a:extLst>
              <a:ext uri="{FF2B5EF4-FFF2-40B4-BE49-F238E27FC236}">
                <a16:creationId xmlns:a16="http://schemas.microsoft.com/office/drawing/2014/main" id="{CBF12929-E027-537D-960D-695AC26E24E3}"/>
              </a:ext>
            </a:extLst>
          </p:cNvPr>
          <p:cNvCxnSpPr>
            <a:cxnSpLocks/>
            <a:stCxn id="32" idx="3"/>
          </p:cNvCxnSpPr>
          <p:nvPr/>
        </p:nvCxnSpPr>
        <p:spPr>
          <a:xfrm>
            <a:off x="2986004" y="1609589"/>
            <a:ext cx="2839564" cy="845850"/>
          </a:xfrm>
          <a:prstGeom prst="bentConnector3">
            <a:avLst>
              <a:gd name="adj1" fmla="val 10009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圓角 50">
            <a:extLst>
              <a:ext uri="{FF2B5EF4-FFF2-40B4-BE49-F238E27FC236}">
                <a16:creationId xmlns:a16="http://schemas.microsoft.com/office/drawing/2014/main" id="{7F4B9ABD-F6C9-EFE7-1CDB-162B225EE7F1}"/>
              </a:ext>
            </a:extLst>
          </p:cNvPr>
          <p:cNvSpPr/>
          <p:nvPr/>
        </p:nvSpPr>
        <p:spPr>
          <a:xfrm>
            <a:off x="823686" y="2464683"/>
            <a:ext cx="1803400" cy="623888"/>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000" b="1"/>
              <a:t>感測器</a:t>
            </a:r>
          </a:p>
        </p:txBody>
      </p:sp>
      <p:cxnSp>
        <p:nvCxnSpPr>
          <p:cNvPr id="52" name="接點: 肘形 51">
            <a:extLst>
              <a:ext uri="{FF2B5EF4-FFF2-40B4-BE49-F238E27FC236}">
                <a16:creationId xmlns:a16="http://schemas.microsoft.com/office/drawing/2014/main" id="{F6CB36CA-6253-0198-18AB-A99A2B41AB1D}"/>
              </a:ext>
            </a:extLst>
          </p:cNvPr>
          <p:cNvCxnSpPr>
            <a:cxnSpLocks/>
            <a:stCxn id="51" idx="3"/>
          </p:cNvCxnSpPr>
          <p:nvPr/>
        </p:nvCxnSpPr>
        <p:spPr>
          <a:xfrm flipV="1">
            <a:off x="2627086" y="2380400"/>
            <a:ext cx="2824791" cy="396227"/>
          </a:xfrm>
          <a:prstGeom prst="bent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圓角 55">
            <a:extLst>
              <a:ext uri="{FF2B5EF4-FFF2-40B4-BE49-F238E27FC236}">
                <a16:creationId xmlns:a16="http://schemas.microsoft.com/office/drawing/2014/main" id="{3692EB5F-24E4-298A-32C3-95E1DFB268D6}"/>
              </a:ext>
            </a:extLst>
          </p:cNvPr>
          <p:cNvSpPr/>
          <p:nvPr/>
        </p:nvSpPr>
        <p:spPr>
          <a:xfrm>
            <a:off x="8628146" y="3909470"/>
            <a:ext cx="1803400" cy="623888"/>
          </a:xfrm>
          <a:prstGeom prst="round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000" b="1">
                <a:solidFill>
                  <a:schemeClr val="tx1"/>
                </a:solidFill>
              </a:rPr>
              <a:t>車輛元件</a:t>
            </a:r>
          </a:p>
        </p:txBody>
      </p:sp>
      <p:cxnSp>
        <p:nvCxnSpPr>
          <p:cNvPr id="57" name="接點: 肘形 56">
            <a:extLst>
              <a:ext uri="{FF2B5EF4-FFF2-40B4-BE49-F238E27FC236}">
                <a16:creationId xmlns:a16="http://schemas.microsoft.com/office/drawing/2014/main" id="{7F544455-4183-5195-9FB7-1BD364069FDC}"/>
              </a:ext>
            </a:extLst>
          </p:cNvPr>
          <p:cNvCxnSpPr>
            <a:cxnSpLocks/>
            <a:stCxn id="56" idx="2"/>
          </p:cNvCxnSpPr>
          <p:nvPr/>
        </p:nvCxnSpPr>
        <p:spPr>
          <a:xfrm rot="5400000">
            <a:off x="8989136" y="4643246"/>
            <a:ext cx="650598" cy="430822"/>
          </a:xfrm>
          <a:prstGeom prst="bentConnector3">
            <a:avLst>
              <a:gd name="adj1" fmla="val 50000"/>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696426E5-A625-2F17-F5F3-1746D6BE70C0}"/>
              </a:ext>
            </a:extLst>
          </p:cNvPr>
          <p:cNvSpPr txBox="1"/>
          <p:nvPr/>
        </p:nvSpPr>
        <p:spPr>
          <a:xfrm>
            <a:off x="1077161" y="3088571"/>
            <a:ext cx="1165704" cy="923330"/>
          </a:xfrm>
          <a:prstGeom prst="rect">
            <a:avLst/>
          </a:prstGeom>
          <a:noFill/>
        </p:spPr>
        <p:txBody>
          <a:bodyPr wrap="none" rtlCol="0">
            <a:spAutoFit/>
          </a:bodyPr>
          <a:lstStyle/>
          <a:p>
            <a:pPr marL="285750" indent="-285750">
              <a:buFont typeface="Arial" panose="020B0604020202020204" pitchFamily="34" charset="0"/>
              <a:buChar char="•"/>
            </a:pPr>
            <a:r>
              <a:rPr lang="zh-TW" altLang="en-US"/>
              <a:t>攝影機</a:t>
            </a:r>
            <a:endParaRPr lang="en-US" altLang="zh-TW"/>
          </a:p>
          <a:p>
            <a:pPr marL="285750" indent="-285750">
              <a:buFont typeface="Arial" panose="020B0604020202020204" pitchFamily="34" charset="0"/>
              <a:buChar char="•"/>
            </a:pPr>
            <a:r>
              <a:rPr lang="zh-TW" altLang="en-US"/>
              <a:t>雷達</a:t>
            </a:r>
            <a:endParaRPr lang="en-US" altLang="zh-TW"/>
          </a:p>
          <a:p>
            <a:pPr marL="285750" indent="-285750">
              <a:buFont typeface="Arial" panose="020B0604020202020204" pitchFamily="34" charset="0"/>
              <a:buChar char="•"/>
            </a:pPr>
            <a:r>
              <a:rPr lang="zh-TW" altLang="en-US"/>
              <a:t>光達</a:t>
            </a:r>
          </a:p>
        </p:txBody>
      </p:sp>
      <p:sp>
        <p:nvSpPr>
          <p:cNvPr id="62" name="文字方塊 61">
            <a:extLst>
              <a:ext uri="{FF2B5EF4-FFF2-40B4-BE49-F238E27FC236}">
                <a16:creationId xmlns:a16="http://schemas.microsoft.com/office/drawing/2014/main" id="{A9FDF94D-4EA4-B5E5-66EF-EFB4B7474427}"/>
              </a:ext>
            </a:extLst>
          </p:cNvPr>
          <p:cNvSpPr txBox="1"/>
          <p:nvPr/>
        </p:nvSpPr>
        <p:spPr>
          <a:xfrm>
            <a:off x="9589382" y="4564631"/>
            <a:ext cx="2183637"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a:t>通訊：</a:t>
            </a:r>
            <a:r>
              <a:rPr lang="en-US" altLang="zh-TW"/>
              <a:t>OBU</a:t>
            </a:r>
          </a:p>
          <a:p>
            <a:pPr marL="285750" indent="-285750">
              <a:buFont typeface="Arial" panose="020B0604020202020204" pitchFamily="34" charset="0"/>
              <a:buChar char="•"/>
            </a:pPr>
            <a:r>
              <a:rPr lang="zh-TW" altLang="en-US"/>
              <a:t>感測：攝影機、雷達、光達</a:t>
            </a:r>
          </a:p>
        </p:txBody>
      </p:sp>
    </p:spTree>
    <p:extLst>
      <p:ext uri="{BB962C8B-B14F-4D97-AF65-F5344CB8AC3E}">
        <p14:creationId xmlns:p14="http://schemas.microsoft.com/office/powerpoint/2010/main" val="37524224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6E10B2-355C-6DDB-B84B-68D843E4A5BD}"/>
              </a:ext>
            </a:extLst>
          </p:cNvPr>
          <p:cNvSpPr>
            <a:spLocks noGrp="1"/>
          </p:cNvSpPr>
          <p:nvPr>
            <p:ph type="title"/>
          </p:nvPr>
        </p:nvSpPr>
        <p:spPr/>
        <p:txBody>
          <a:bodyPr/>
          <a:lstStyle/>
          <a:p>
            <a:r>
              <a:rPr lang="zh-TW" altLang="en-US"/>
              <a:t>未來的移動型態</a:t>
            </a:r>
          </a:p>
        </p:txBody>
      </p:sp>
      <p:sp>
        <p:nvSpPr>
          <p:cNvPr id="3" name="投影片編號版面配置區 2">
            <a:extLst>
              <a:ext uri="{FF2B5EF4-FFF2-40B4-BE49-F238E27FC236}">
                <a16:creationId xmlns:a16="http://schemas.microsoft.com/office/drawing/2014/main" id="{88C47AAC-4853-E874-20E6-D7AE750EFF51}"/>
              </a:ext>
            </a:extLst>
          </p:cNvPr>
          <p:cNvSpPr>
            <a:spLocks noGrp="1"/>
          </p:cNvSpPr>
          <p:nvPr>
            <p:ph type="sldNum" sz="quarter" idx="12"/>
          </p:nvPr>
        </p:nvSpPr>
        <p:spPr/>
        <p:txBody>
          <a:bodyPr/>
          <a:lstStyle/>
          <a:p>
            <a:pPr algn="ctr"/>
            <a:fld id="{6E290225-7458-4E5F-AFE5-E142CAAEBF37}" type="slidenum">
              <a:rPr lang="en-US" smtClean="0"/>
              <a:pPr algn="ctr"/>
              <a:t>95</a:t>
            </a:fld>
            <a:endParaRPr lang="en-US"/>
          </a:p>
        </p:txBody>
      </p:sp>
      <p:sp>
        <p:nvSpPr>
          <p:cNvPr id="18" name="文字方塊 17">
            <a:extLst>
              <a:ext uri="{FF2B5EF4-FFF2-40B4-BE49-F238E27FC236}">
                <a16:creationId xmlns:a16="http://schemas.microsoft.com/office/drawing/2014/main" id="{A83039D9-F63B-03C1-70D9-E2C9CDDE6CC5}"/>
              </a:ext>
            </a:extLst>
          </p:cNvPr>
          <p:cNvSpPr txBox="1"/>
          <p:nvPr/>
        </p:nvSpPr>
        <p:spPr>
          <a:xfrm>
            <a:off x="12480404" y="2108708"/>
            <a:ext cx="6094070" cy="1477328"/>
          </a:xfrm>
          <a:prstGeom prst="rect">
            <a:avLst/>
          </a:prstGeom>
          <a:noFill/>
        </p:spPr>
        <p:txBody>
          <a:bodyPr wrap="square">
            <a:spAutoFit/>
          </a:bodyPr>
          <a:lstStyle/>
          <a:p>
            <a:r>
              <a:rPr lang="zh-TW" altLang="en-US"/>
              <a:t>願景長這樣</a:t>
            </a:r>
            <a:endParaRPr lang="en-US" altLang="zh-TW"/>
          </a:p>
          <a:p>
            <a:r>
              <a:rPr lang="zh-TW" altLang="en-US"/>
              <a:t>實際在做的有這些</a:t>
            </a:r>
            <a:endParaRPr lang="en-US" altLang="zh-TW"/>
          </a:p>
          <a:p>
            <a:pPr lvl="1"/>
            <a:r>
              <a:rPr lang="zh-TW" altLang="en-US"/>
              <a:t>政策面制定標準 </a:t>
            </a:r>
            <a:r>
              <a:rPr lang="en-US" altLang="zh-TW"/>
              <a:t>(</a:t>
            </a:r>
            <a:r>
              <a:rPr lang="zh-TW" altLang="en-US"/>
              <a:t>通訊協議、</a:t>
            </a:r>
            <a:r>
              <a:rPr lang="en-US" altLang="zh-TW"/>
              <a:t>)</a:t>
            </a:r>
          </a:p>
          <a:p>
            <a:pPr lvl="1"/>
            <a:r>
              <a:rPr lang="zh-TW" altLang="en-US"/>
              <a:t>技術面朝</a:t>
            </a:r>
            <a:r>
              <a:rPr lang="en-US" altLang="zh-TW"/>
              <a:t>XXX</a:t>
            </a:r>
            <a:r>
              <a:rPr lang="zh-TW" altLang="en-US"/>
              <a:t>方向發展</a:t>
            </a:r>
            <a:endParaRPr lang="en-US" altLang="zh-TW"/>
          </a:p>
          <a:p>
            <a:pPr lvl="1"/>
            <a:r>
              <a:rPr lang="zh-TW" altLang="en-US"/>
              <a:t>環境面開始整備 </a:t>
            </a:r>
            <a:r>
              <a:rPr lang="en-US" altLang="zh-TW"/>
              <a:t>(POC/</a:t>
            </a:r>
            <a:r>
              <a:rPr lang="zh-TW" altLang="en-US"/>
              <a:t>落地案例</a:t>
            </a:r>
            <a:r>
              <a:rPr lang="en-US" altLang="zh-TW"/>
              <a:t>)</a:t>
            </a:r>
            <a:endParaRPr lang="zh-TW" altLang="en-US"/>
          </a:p>
        </p:txBody>
      </p:sp>
      <p:pic>
        <p:nvPicPr>
          <p:cNvPr id="22" name="圖片 21">
            <a:extLst>
              <a:ext uri="{FF2B5EF4-FFF2-40B4-BE49-F238E27FC236}">
                <a16:creationId xmlns:a16="http://schemas.microsoft.com/office/drawing/2014/main" id="{597B00AD-AEFA-2BAF-34CD-D6996C6C41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72022" y="4268267"/>
            <a:ext cx="8768994" cy="2162387"/>
          </a:xfrm>
          <a:prstGeom prst="rect">
            <a:avLst/>
          </a:prstGeom>
        </p:spPr>
      </p:pic>
      <p:sp>
        <p:nvSpPr>
          <p:cNvPr id="24" name="文字方塊 23">
            <a:extLst>
              <a:ext uri="{FF2B5EF4-FFF2-40B4-BE49-F238E27FC236}">
                <a16:creationId xmlns:a16="http://schemas.microsoft.com/office/drawing/2014/main" id="{B8803E89-5C19-7CBC-EB7E-DA8D1B8A0B42}"/>
              </a:ext>
            </a:extLst>
          </p:cNvPr>
          <p:cNvSpPr txBox="1"/>
          <p:nvPr/>
        </p:nvSpPr>
        <p:spPr>
          <a:xfrm>
            <a:off x="6968497" y="1020901"/>
            <a:ext cx="5257800" cy="224882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400" b="1">
                <a:highlight>
                  <a:srgbClr val="FFFF00"/>
                </a:highlight>
              </a:rPr>
              <a:t>電動車</a:t>
            </a:r>
            <a:r>
              <a:rPr lang="zh-TW" altLang="en-US" sz="2400" b="1"/>
              <a:t>超過燃油車</a:t>
            </a:r>
            <a:endParaRPr lang="en-US" altLang="zh-TW" sz="2400" b="1"/>
          </a:p>
          <a:p>
            <a:pPr marL="285750" indent="-285750">
              <a:lnSpc>
                <a:spcPct val="150000"/>
              </a:lnSpc>
              <a:buFont typeface="Arial" panose="020B0604020202020204" pitchFamily="34" charset="0"/>
              <a:buChar char="•"/>
            </a:pPr>
            <a:r>
              <a:rPr lang="zh-TW" altLang="en-US" sz="2400" b="1"/>
              <a:t>私有運具使用減少</a:t>
            </a:r>
            <a:endParaRPr lang="en-US" altLang="zh-TW" sz="2400" b="1"/>
          </a:p>
          <a:p>
            <a:pPr marL="285750" indent="-285750">
              <a:lnSpc>
                <a:spcPct val="150000"/>
              </a:lnSpc>
              <a:buFont typeface="Arial" panose="020B0604020202020204" pitchFamily="34" charset="0"/>
              <a:buChar char="•"/>
            </a:pPr>
            <a:r>
              <a:rPr lang="zh-TW" altLang="en-US" sz="2400" b="1">
                <a:highlight>
                  <a:srgbClr val="FFFF00"/>
                </a:highlight>
              </a:rPr>
              <a:t>共享運具</a:t>
            </a:r>
            <a:r>
              <a:rPr lang="zh-TW" altLang="en-US" sz="2400" b="1"/>
              <a:t>使用增加</a:t>
            </a:r>
            <a:endParaRPr lang="en-US" altLang="zh-TW" sz="2400" b="1"/>
          </a:p>
          <a:p>
            <a:pPr marL="285750" indent="-285750">
              <a:lnSpc>
                <a:spcPct val="150000"/>
              </a:lnSpc>
              <a:buFont typeface="Arial" panose="020B0604020202020204" pitchFamily="34" charset="0"/>
              <a:buChar char="•"/>
            </a:pPr>
            <a:r>
              <a:rPr lang="zh-TW" altLang="en-US" sz="2400" b="1">
                <a:highlight>
                  <a:srgbClr val="FFFF00"/>
                </a:highlight>
              </a:rPr>
              <a:t>自駕車</a:t>
            </a:r>
            <a:r>
              <a:rPr lang="zh-TW" altLang="en-US" sz="2400" b="1"/>
              <a:t>服務成長</a:t>
            </a:r>
          </a:p>
        </p:txBody>
      </p:sp>
      <p:sp>
        <p:nvSpPr>
          <p:cNvPr id="26" name="文字方塊 25">
            <a:extLst>
              <a:ext uri="{FF2B5EF4-FFF2-40B4-BE49-F238E27FC236}">
                <a16:creationId xmlns:a16="http://schemas.microsoft.com/office/drawing/2014/main" id="{211B13D1-1914-613A-D28A-33F548BC1B1B}"/>
              </a:ext>
            </a:extLst>
          </p:cNvPr>
          <p:cNvSpPr txBox="1"/>
          <p:nvPr/>
        </p:nvSpPr>
        <p:spPr>
          <a:xfrm>
            <a:off x="838200" y="1144588"/>
            <a:ext cx="5257800" cy="2739211"/>
          </a:xfrm>
          <a:prstGeom prst="rect">
            <a:avLst/>
          </a:prstGeom>
          <a:noFill/>
        </p:spPr>
        <p:txBody>
          <a:bodyPr wrap="square">
            <a:spAutoFit/>
          </a:bodyPr>
          <a:lstStyle/>
          <a:p>
            <a:pPr marL="0" indent="0">
              <a:buNone/>
            </a:pPr>
            <a:r>
              <a:rPr lang="zh-TW" altLang="en-US" sz="2000" b="1"/>
              <a:t>運輸發展願景：</a:t>
            </a:r>
            <a:endParaRPr lang="en-US" altLang="zh-TW" sz="2000" b="1"/>
          </a:p>
          <a:p>
            <a:pPr marL="457200" indent="-457200">
              <a:buAutoNum type="arabicPeriod"/>
            </a:pPr>
            <a:r>
              <a:rPr lang="zh-TW" altLang="en-US" sz="2000"/>
              <a:t>安全</a:t>
            </a:r>
            <a:endParaRPr lang="en-US" altLang="zh-TW" sz="2000"/>
          </a:p>
          <a:p>
            <a:pPr marL="457200" indent="-457200">
              <a:buAutoNum type="arabicPeriod"/>
            </a:pPr>
            <a:r>
              <a:rPr lang="zh-TW" altLang="en-US" sz="2000"/>
              <a:t>順暢</a:t>
            </a:r>
            <a:endParaRPr lang="en-US" altLang="zh-TW" sz="2000"/>
          </a:p>
          <a:p>
            <a:pPr marL="457200" indent="-457200">
              <a:buAutoNum type="arabicPeriod"/>
            </a:pPr>
            <a:r>
              <a:rPr lang="zh-TW" altLang="en-US" sz="2000"/>
              <a:t>永續</a:t>
            </a:r>
            <a:endParaRPr lang="en-US" altLang="zh-TW" sz="2000"/>
          </a:p>
          <a:p>
            <a:pPr marL="0" indent="0">
              <a:buNone/>
            </a:pPr>
            <a:r>
              <a:rPr lang="zh-TW" altLang="en-US" sz="2000" b="1"/>
              <a:t>運輸發展趨勢</a:t>
            </a:r>
            <a:r>
              <a:rPr lang="zh-TW" altLang="en-US" sz="2000"/>
              <a:t>：</a:t>
            </a:r>
            <a:endParaRPr lang="en-US" altLang="zh-TW" sz="2000"/>
          </a:p>
          <a:p>
            <a:pPr marL="285750" indent="-285750">
              <a:buFont typeface="Arial" panose="020B0604020202020204" pitchFamily="34" charset="0"/>
              <a:buChar char="•"/>
            </a:pPr>
            <a:r>
              <a:rPr lang="zh-TW" altLang="en-US"/>
              <a:t>為達到</a:t>
            </a:r>
            <a:r>
              <a:rPr lang="zh-TW" altLang="en-US">
                <a:highlight>
                  <a:srgbClr val="FFFF00"/>
                </a:highlight>
              </a:rPr>
              <a:t>淨零永續</a:t>
            </a:r>
            <a:r>
              <a:rPr lang="zh-TW" altLang="en-US"/>
              <a:t>及</a:t>
            </a:r>
            <a:r>
              <a:rPr lang="zh-TW" altLang="en-US">
                <a:highlight>
                  <a:srgbClr val="FFFF00"/>
                </a:highlight>
              </a:rPr>
              <a:t>交通零死亡</a:t>
            </a:r>
            <a:r>
              <a:rPr lang="zh-TW" altLang="en-US"/>
              <a:t>願景目標，主管機關開始加強對私有運具的限制</a:t>
            </a:r>
            <a:endParaRPr lang="en-US" altLang="zh-TW"/>
          </a:p>
          <a:p>
            <a:pPr marL="285750" indent="-285750">
              <a:buFont typeface="Arial" panose="020B0604020202020204" pitchFamily="34" charset="0"/>
              <a:buChar char="•"/>
            </a:pPr>
            <a:r>
              <a:rPr lang="zh-TW" altLang="en-US"/>
              <a:t>都市</a:t>
            </a:r>
            <a:r>
              <a:rPr lang="zh-TW" altLang="en-US">
                <a:highlight>
                  <a:srgbClr val="FFFF00"/>
                </a:highlight>
              </a:rPr>
              <a:t>交通壅塞</a:t>
            </a:r>
            <a:r>
              <a:rPr lang="zh-TW" altLang="en-US"/>
              <a:t>及</a:t>
            </a:r>
            <a:r>
              <a:rPr lang="zh-TW" altLang="en-US">
                <a:highlight>
                  <a:srgbClr val="FFFF00"/>
                </a:highlight>
              </a:rPr>
              <a:t>空氣汙染</a:t>
            </a:r>
            <a:r>
              <a:rPr lang="zh-TW" altLang="en-US"/>
              <a:t>問題使民眾願意接受新的移動服務</a:t>
            </a:r>
            <a:endParaRPr lang="en-US" altLang="zh-TW"/>
          </a:p>
        </p:txBody>
      </p:sp>
      <p:sp>
        <p:nvSpPr>
          <p:cNvPr id="27" name="箭號: 向右 26">
            <a:extLst>
              <a:ext uri="{FF2B5EF4-FFF2-40B4-BE49-F238E27FC236}">
                <a16:creationId xmlns:a16="http://schemas.microsoft.com/office/drawing/2014/main" id="{DCA442AA-279E-40F1-3B73-BCE28B22E5F0}"/>
              </a:ext>
            </a:extLst>
          </p:cNvPr>
          <p:cNvSpPr/>
          <p:nvPr/>
        </p:nvSpPr>
        <p:spPr>
          <a:xfrm>
            <a:off x="6334540" y="1824576"/>
            <a:ext cx="395416" cy="7651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2F7C11E0-C553-6322-868A-841F15AAEB33}"/>
              </a:ext>
            </a:extLst>
          </p:cNvPr>
          <p:cNvSpPr txBox="1"/>
          <p:nvPr/>
        </p:nvSpPr>
        <p:spPr>
          <a:xfrm>
            <a:off x="1112109" y="4259181"/>
            <a:ext cx="652743" cy="369332"/>
          </a:xfrm>
          <a:prstGeom prst="rect">
            <a:avLst/>
          </a:prstGeom>
          <a:noFill/>
        </p:spPr>
        <p:txBody>
          <a:bodyPr wrap="none" rtlCol="0">
            <a:spAutoFit/>
          </a:bodyPr>
          <a:lstStyle/>
          <a:p>
            <a:r>
              <a:rPr lang="en-US" altLang="zh-TW"/>
              <a:t>2022</a:t>
            </a:r>
            <a:endParaRPr lang="zh-TW" altLang="en-US"/>
          </a:p>
        </p:txBody>
      </p:sp>
      <p:sp>
        <p:nvSpPr>
          <p:cNvPr id="29" name="文字方塊 28">
            <a:extLst>
              <a:ext uri="{FF2B5EF4-FFF2-40B4-BE49-F238E27FC236}">
                <a16:creationId xmlns:a16="http://schemas.microsoft.com/office/drawing/2014/main" id="{97C6C713-EC14-45B2-9717-1450B1962B80}"/>
              </a:ext>
            </a:extLst>
          </p:cNvPr>
          <p:cNvSpPr txBox="1"/>
          <p:nvPr/>
        </p:nvSpPr>
        <p:spPr>
          <a:xfrm>
            <a:off x="1112109" y="6061322"/>
            <a:ext cx="652743" cy="369332"/>
          </a:xfrm>
          <a:prstGeom prst="rect">
            <a:avLst/>
          </a:prstGeom>
          <a:noFill/>
        </p:spPr>
        <p:txBody>
          <a:bodyPr wrap="none" rtlCol="0">
            <a:spAutoFit/>
          </a:bodyPr>
          <a:lstStyle/>
          <a:p>
            <a:r>
              <a:rPr lang="en-US" altLang="zh-TW"/>
              <a:t>2035</a:t>
            </a:r>
            <a:endParaRPr lang="zh-TW" altLang="en-US"/>
          </a:p>
        </p:txBody>
      </p:sp>
      <p:sp>
        <p:nvSpPr>
          <p:cNvPr id="30" name="文字方塊 29">
            <a:extLst>
              <a:ext uri="{FF2B5EF4-FFF2-40B4-BE49-F238E27FC236}">
                <a16:creationId xmlns:a16="http://schemas.microsoft.com/office/drawing/2014/main" id="{A86815AF-9133-2D16-8497-946B9AB78B0E}"/>
              </a:ext>
            </a:extLst>
          </p:cNvPr>
          <p:cNvSpPr txBox="1"/>
          <p:nvPr/>
        </p:nvSpPr>
        <p:spPr>
          <a:xfrm>
            <a:off x="2297319" y="3863188"/>
            <a:ext cx="1107996" cy="369332"/>
          </a:xfrm>
          <a:prstGeom prst="rect">
            <a:avLst/>
          </a:prstGeom>
          <a:noFill/>
        </p:spPr>
        <p:txBody>
          <a:bodyPr wrap="none" rtlCol="0">
            <a:spAutoFit/>
          </a:bodyPr>
          <a:lstStyle/>
          <a:p>
            <a:r>
              <a:rPr lang="zh-TW" altLang="en-US"/>
              <a:t>大眾運輸</a:t>
            </a:r>
          </a:p>
        </p:txBody>
      </p:sp>
      <p:sp>
        <p:nvSpPr>
          <p:cNvPr id="31" name="文字方塊 30">
            <a:extLst>
              <a:ext uri="{FF2B5EF4-FFF2-40B4-BE49-F238E27FC236}">
                <a16:creationId xmlns:a16="http://schemas.microsoft.com/office/drawing/2014/main" id="{4941353E-17D0-4AFE-4AD6-59B088FD261A}"/>
              </a:ext>
            </a:extLst>
          </p:cNvPr>
          <p:cNvSpPr txBox="1"/>
          <p:nvPr/>
        </p:nvSpPr>
        <p:spPr>
          <a:xfrm>
            <a:off x="5235022" y="3863188"/>
            <a:ext cx="1107996" cy="369332"/>
          </a:xfrm>
          <a:prstGeom prst="rect">
            <a:avLst/>
          </a:prstGeom>
          <a:noFill/>
        </p:spPr>
        <p:txBody>
          <a:bodyPr wrap="none" rtlCol="0">
            <a:spAutoFit/>
          </a:bodyPr>
          <a:lstStyle/>
          <a:p>
            <a:r>
              <a:rPr lang="zh-TW" altLang="en-US"/>
              <a:t>私有運具</a:t>
            </a:r>
          </a:p>
        </p:txBody>
      </p:sp>
      <p:sp>
        <p:nvSpPr>
          <p:cNvPr id="32" name="文字方塊 31">
            <a:extLst>
              <a:ext uri="{FF2B5EF4-FFF2-40B4-BE49-F238E27FC236}">
                <a16:creationId xmlns:a16="http://schemas.microsoft.com/office/drawing/2014/main" id="{1905C634-AC1F-83EE-7C5F-DCA3E75A6615}"/>
              </a:ext>
            </a:extLst>
          </p:cNvPr>
          <p:cNvSpPr txBox="1"/>
          <p:nvPr/>
        </p:nvSpPr>
        <p:spPr>
          <a:xfrm>
            <a:off x="8047455" y="3863188"/>
            <a:ext cx="877163" cy="369332"/>
          </a:xfrm>
          <a:prstGeom prst="rect">
            <a:avLst/>
          </a:prstGeom>
          <a:noFill/>
        </p:spPr>
        <p:txBody>
          <a:bodyPr wrap="none" rtlCol="0">
            <a:spAutoFit/>
          </a:bodyPr>
          <a:lstStyle/>
          <a:p>
            <a:r>
              <a:rPr lang="zh-TW" altLang="en-US"/>
              <a:t>微運輸</a:t>
            </a:r>
          </a:p>
        </p:txBody>
      </p:sp>
      <p:sp>
        <p:nvSpPr>
          <p:cNvPr id="33" name="文字方塊 32">
            <a:extLst>
              <a:ext uri="{FF2B5EF4-FFF2-40B4-BE49-F238E27FC236}">
                <a16:creationId xmlns:a16="http://schemas.microsoft.com/office/drawing/2014/main" id="{3746A780-19C9-5209-7B13-B79922248D7F}"/>
              </a:ext>
            </a:extLst>
          </p:cNvPr>
          <p:cNvSpPr txBox="1"/>
          <p:nvPr/>
        </p:nvSpPr>
        <p:spPr>
          <a:xfrm>
            <a:off x="8241215" y="3508345"/>
            <a:ext cx="2039584" cy="369332"/>
          </a:xfrm>
          <a:prstGeom prst="rect">
            <a:avLst/>
          </a:prstGeom>
          <a:noFill/>
        </p:spPr>
        <p:txBody>
          <a:bodyPr wrap="square" rtlCol="0">
            <a:spAutoFit/>
          </a:bodyPr>
          <a:lstStyle/>
          <a:p>
            <a:pPr algn="ctr"/>
            <a:r>
              <a:rPr lang="zh-TW" altLang="en-US"/>
              <a:t>計程車及叫車服務</a:t>
            </a:r>
          </a:p>
        </p:txBody>
      </p:sp>
      <p:sp>
        <p:nvSpPr>
          <p:cNvPr id="34" name="文字方塊 33">
            <a:extLst>
              <a:ext uri="{FF2B5EF4-FFF2-40B4-BE49-F238E27FC236}">
                <a16:creationId xmlns:a16="http://schemas.microsoft.com/office/drawing/2014/main" id="{48F9170C-AFAD-B8A7-8C32-5BDE7D82840C}"/>
              </a:ext>
            </a:extLst>
          </p:cNvPr>
          <p:cNvSpPr txBox="1"/>
          <p:nvPr/>
        </p:nvSpPr>
        <p:spPr>
          <a:xfrm>
            <a:off x="9597397" y="3863188"/>
            <a:ext cx="646331" cy="369332"/>
          </a:xfrm>
          <a:prstGeom prst="rect">
            <a:avLst/>
          </a:prstGeom>
          <a:noFill/>
        </p:spPr>
        <p:txBody>
          <a:bodyPr wrap="none" rtlCol="0">
            <a:spAutoFit/>
          </a:bodyPr>
          <a:lstStyle/>
          <a:p>
            <a:r>
              <a:rPr lang="zh-TW" altLang="en-US"/>
              <a:t>走路</a:t>
            </a:r>
          </a:p>
        </p:txBody>
      </p:sp>
      <p:sp>
        <p:nvSpPr>
          <p:cNvPr id="35" name="文字方塊 34">
            <a:extLst>
              <a:ext uri="{FF2B5EF4-FFF2-40B4-BE49-F238E27FC236}">
                <a16:creationId xmlns:a16="http://schemas.microsoft.com/office/drawing/2014/main" id="{D5604909-BF2D-E340-8984-93FFA7CD54AA}"/>
              </a:ext>
            </a:extLst>
          </p:cNvPr>
          <p:cNvSpPr txBox="1"/>
          <p:nvPr/>
        </p:nvSpPr>
        <p:spPr>
          <a:xfrm>
            <a:off x="10207433" y="3863188"/>
            <a:ext cx="877163" cy="369332"/>
          </a:xfrm>
          <a:prstGeom prst="rect">
            <a:avLst/>
          </a:prstGeom>
          <a:noFill/>
        </p:spPr>
        <p:txBody>
          <a:bodyPr wrap="none" rtlCol="0">
            <a:spAutoFit/>
          </a:bodyPr>
          <a:lstStyle/>
          <a:p>
            <a:r>
              <a:rPr lang="zh-TW" altLang="en-US"/>
              <a:t>自駕車</a:t>
            </a:r>
          </a:p>
        </p:txBody>
      </p:sp>
      <p:cxnSp>
        <p:nvCxnSpPr>
          <p:cNvPr id="37" name="直線接點 36">
            <a:extLst>
              <a:ext uri="{FF2B5EF4-FFF2-40B4-BE49-F238E27FC236}">
                <a16:creationId xmlns:a16="http://schemas.microsoft.com/office/drawing/2014/main" id="{5ABE0F68-CC8D-7F4D-A744-AD97B0F54960}"/>
              </a:ext>
            </a:extLst>
          </p:cNvPr>
          <p:cNvCxnSpPr>
            <a:cxnSpLocks/>
            <a:stCxn id="33" idx="2"/>
          </p:cNvCxnSpPr>
          <p:nvPr/>
        </p:nvCxnSpPr>
        <p:spPr>
          <a:xfrm>
            <a:off x="9261007" y="3877677"/>
            <a:ext cx="0" cy="38150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D85AB9AA-959F-B023-066C-E9B042088340}"/>
              </a:ext>
            </a:extLst>
          </p:cNvPr>
          <p:cNvSpPr txBox="1"/>
          <p:nvPr/>
        </p:nvSpPr>
        <p:spPr>
          <a:xfrm>
            <a:off x="838200" y="6492875"/>
            <a:ext cx="2357633" cy="307777"/>
          </a:xfrm>
          <a:prstGeom prst="rect">
            <a:avLst/>
          </a:prstGeom>
          <a:noFill/>
        </p:spPr>
        <p:txBody>
          <a:bodyPr wrap="none" rtlCol="0">
            <a:spAutoFit/>
          </a:bodyPr>
          <a:lstStyle/>
          <a:p>
            <a:r>
              <a:rPr lang="en-US" altLang="zh-TW" sz="1400"/>
              <a:t>Source: McKinsey &amp; Company</a:t>
            </a:r>
            <a:endParaRPr lang="zh-TW" altLang="en-US" sz="1400"/>
          </a:p>
        </p:txBody>
      </p:sp>
    </p:spTree>
    <p:extLst>
      <p:ext uri="{BB962C8B-B14F-4D97-AF65-F5344CB8AC3E}">
        <p14:creationId xmlns:p14="http://schemas.microsoft.com/office/powerpoint/2010/main" val="5383867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0C1D03-DCAC-B954-6FB9-190EFE327FF9}"/>
              </a:ext>
            </a:extLst>
          </p:cNvPr>
          <p:cNvSpPr>
            <a:spLocks noGrp="1"/>
          </p:cNvSpPr>
          <p:nvPr>
            <p:ph type="title"/>
          </p:nvPr>
        </p:nvSpPr>
        <p:spPr/>
        <p:txBody>
          <a:bodyPr>
            <a:normAutofit/>
          </a:bodyPr>
          <a:lstStyle/>
          <a:p>
            <a:r>
              <a:rPr lang="zh-TW" altLang="en-US">
                <a:latin typeface="Microsoft JhengHei"/>
                <a:ea typeface="Microsoft JhengHei"/>
              </a:rPr>
              <a:t>智慧道路服務等級 </a:t>
            </a:r>
            <a:r>
              <a:rPr lang="en-US" altLang="zh-TW">
                <a:latin typeface="Microsoft JhengHei"/>
                <a:ea typeface="Microsoft JhengHei"/>
              </a:rPr>
              <a:t>(</a:t>
            </a:r>
            <a:r>
              <a:rPr lang="zh-TW" altLang="en-US">
                <a:latin typeface="Microsoft JhengHei"/>
                <a:ea typeface="Microsoft JhengHei"/>
              </a:rPr>
              <a:t>國際</a:t>
            </a:r>
            <a:r>
              <a:rPr lang="en-US" altLang="zh-TW">
                <a:latin typeface="Microsoft JhengHei"/>
                <a:ea typeface="Microsoft JhengHei"/>
              </a:rPr>
              <a:t>)</a:t>
            </a:r>
            <a:endParaRPr lang="en-US" altLang="zh-TW"/>
          </a:p>
        </p:txBody>
      </p:sp>
      <p:sp>
        <p:nvSpPr>
          <p:cNvPr id="3" name="投影片編號版面配置區 2">
            <a:extLst>
              <a:ext uri="{FF2B5EF4-FFF2-40B4-BE49-F238E27FC236}">
                <a16:creationId xmlns:a16="http://schemas.microsoft.com/office/drawing/2014/main" id="{00C16CB5-1D54-9F8D-8A3D-48006DD1CC86}"/>
              </a:ext>
            </a:extLst>
          </p:cNvPr>
          <p:cNvSpPr>
            <a:spLocks noGrp="1"/>
          </p:cNvSpPr>
          <p:nvPr>
            <p:ph type="sldNum" sz="quarter" idx="12"/>
          </p:nvPr>
        </p:nvSpPr>
        <p:spPr/>
        <p:txBody>
          <a:bodyPr/>
          <a:lstStyle/>
          <a:p>
            <a:pPr algn="ctr"/>
            <a:fld id="{6E290225-7458-4E5F-AFE5-E142CAAEBF37}" type="slidenum">
              <a:rPr lang="en-US" smtClean="0"/>
              <a:pPr algn="ctr"/>
              <a:t>96</a:t>
            </a:fld>
            <a:endParaRPr lang="en-US"/>
          </a:p>
        </p:txBody>
      </p:sp>
      <p:sp>
        <p:nvSpPr>
          <p:cNvPr id="5" name="文字方塊 4">
            <a:extLst>
              <a:ext uri="{FF2B5EF4-FFF2-40B4-BE49-F238E27FC236}">
                <a16:creationId xmlns:a16="http://schemas.microsoft.com/office/drawing/2014/main" id="{17E121D9-2E16-0B8F-179A-CEF088E80DC4}"/>
              </a:ext>
            </a:extLst>
          </p:cNvPr>
          <p:cNvSpPr txBox="1"/>
          <p:nvPr/>
        </p:nvSpPr>
        <p:spPr>
          <a:xfrm>
            <a:off x="838200" y="1298146"/>
            <a:ext cx="10617778" cy="923330"/>
          </a:xfrm>
          <a:prstGeom prst="rect">
            <a:avLst/>
          </a:prstGeom>
          <a:noFill/>
        </p:spPr>
        <p:txBody>
          <a:bodyPr wrap="none" rtlCol="0">
            <a:spAutoFit/>
          </a:bodyPr>
          <a:lstStyle/>
          <a:p>
            <a:r>
              <a:rPr lang="zh-TW" altLang="en-US"/>
              <a:t>世界道路協會</a:t>
            </a:r>
            <a:r>
              <a:rPr lang="en-US" altLang="zh-TW"/>
              <a:t>PIARC</a:t>
            </a:r>
            <a:r>
              <a:rPr lang="zh-TW" altLang="en-US"/>
              <a:t>依據自駕服務等級 </a:t>
            </a:r>
            <a:r>
              <a:rPr lang="en-US" altLang="zh-TW"/>
              <a:t>(LOSAD)</a:t>
            </a:r>
            <a:r>
              <a:rPr lang="zh-TW" altLang="en-US"/>
              <a:t>及基礎設施支援自駕等級 </a:t>
            </a:r>
            <a:r>
              <a:rPr lang="en-US" altLang="zh-TW"/>
              <a:t>(ISAD)</a:t>
            </a:r>
            <a:r>
              <a:rPr lang="zh-TW" altLang="en-US"/>
              <a:t>將智慧道路區分為</a:t>
            </a:r>
            <a:r>
              <a:rPr lang="en-US" altLang="zh-TW"/>
              <a:t>5</a:t>
            </a:r>
            <a:r>
              <a:rPr lang="zh-TW" altLang="en-US"/>
              <a:t>等級：</a:t>
            </a:r>
            <a:endParaRPr lang="en-US" altLang="zh-TW"/>
          </a:p>
          <a:p>
            <a:pPr marL="285750" indent="-285750">
              <a:buFont typeface="Arial" panose="020B0604020202020204" pitchFamily="34" charset="0"/>
              <a:buChar char="•"/>
            </a:pPr>
            <a:r>
              <a:rPr lang="en-US" altLang="zh-TW"/>
              <a:t>LOSAD</a:t>
            </a:r>
            <a:r>
              <a:rPr lang="zh-TW" altLang="en-US"/>
              <a:t>係依據</a:t>
            </a:r>
            <a:r>
              <a:rPr lang="en-US" altLang="zh-TW"/>
              <a:t>SAE</a:t>
            </a:r>
            <a:r>
              <a:rPr lang="zh-TW" altLang="en-US"/>
              <a:t>區分自駕車等級之性能區分</a:t>
            </a:r>
            <a:endParaRPr lang="en-US" altLang="zh-TW"/>
          </a:p>
          <a:p>
            <a:pPr marL="285750" indent="-285750">
              <a:buFont typeface="Arial" panose="020B0604020202020204" pitchFamily="34" charset="0"/>
              <a:buChar char="•"/>
            </a:pPr>
            <a:r>
              <a:rPr lang="en-US" altLang="zh-TW"/>
              <a:t>ISAD</a:t>
            </a:r>
            <a:r>
              <a:rPr lang="zh-TW" altLang="en-US"/>
              <a:t>係依據基礎設施 </a:t>
            </a:r>
            <a:r>
              <a:rPr lang="en-US" altLang="zh-TW"/>
              <a:t>(</a:t>
            </a:r>
            <a:r>
              <a:rPr lang="zh-TW" altLang="en-US"/>
              <a:t>如高精地圖、標誌、天氣</a:t>
            </a:r>
            <a:r>
              <a:rPr lang="en-US" altLang="zh-TW"/>
              <a:t>)</a:t>
            </a:r>
            <a:r>
              <a:rPr lang="zh-TW" altLang="en-US"/>
              <a:t>對車輛支援程度區分</a:t>
            </a:r>
          </a:p>
        </p:txBody>
      </p:sp>
      <p:grpSp>
        <p:nvGrpSpPr>
          <p:cNvPr id="12" name="群組 11">
            <a:extLst>
              <a:ext uri="{FF2B5EF4-FFF2-40B4-BE49-F238E27FC236}">
                <a16:creationId xmlns:a16="http://schemas.microsoft.com/office/drawing/2014/main" id="{3D54E444-994A-19AB-0B2C-849089CE9895}"/>
              </a:ext>
            </a:extLst>
          </p:cNvPr>
          <p:cNvGrpSpPr/>
          <p:nvPr/>
        </p:nvGrpSpPr>
        <p:grpSpPr>
          <a:xfrm>
            <a:off x="12587591" y="1467505"/>
            <a:ext cx="5935160" cy="5025370"/>
            <a:chOff x="2291259" y="-1169238"/>
            <a:chExt cx="9908514" cy="8389655"/>
          </a:xfrm>
        </p:grpSpPr>
        <p:pic>
          <p:nvPicPr>
            <p:cNvPr id="7" name="圖片 6">
              <a:extLst>
                <a:ext uri="{FF2B5EF4-FFF2-40B4-BE49-F238E27FC236}">
                  <a16:creationId xmlns:a16="http://schemas.microsoft.com/office/drawing/2014/main" id="{6E7CF3A5-6AF5-6E9A-0C1E-C35047D164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91259" y="4974841"/>
              <a:ext cx="9900000" cy="2245576"/>
            </a:xfrm>
            <a:prstGeom prst="rect">
              <a:avLst/>
            </a:prstGeom>
          </p:spPr>
        </p:pic>
        <p:pic>
          <p:nvPicPr>
            <p:cNvPr id="9" name="圖片 8">
              <a:extLst>
                <a:ext uri="{FF2B5EF4-FFF2-40B4-BE49-F238E27FC236}">
                  <a16:creationId xmlns:a16="http://schemas.microsoft.com/office/drawing/2014/main" id="{86140EA4-8C4C-6428-8528-34CB4B96CB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0714" y="2078068"/>
              <a:ext cx="9881286" cy="3526536"/>
            </a:xfrm>
            <a:prstGeom prst="rect">
              <a:avLst/>
            </a:prstGeom>
          </p:spPr>
        </p:pic>
        <p:pic>
          <p:nvPicPr>
            <p:cNvPr id="11" name="圖片 10">
              <a:extLst>
                <a:ext uri="{FF2B5EF4-FFF2-40B4-BE49-F238E27FC236}">
                  <a16:creationId xmlns:a16="http://schemas.microsoft.com/office/drawing/2014/main" id="{7ECAD03C-02D1-10E7-BA7D-9D375987601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18487" y="-1169238"/>
              <a:ext cx="9881286" cy="3247306"/>
            </a:xfrm>
            <a:prstGeom prst="rect">
              <a:avLst/>
            </a:prstGeom>
          </p:spPr>
        </p:pic>
      </p:grpSp>
      <p:graphicFrame>
        <p:nvGraphicFramePr>
          <p:cNvPr id="13" name="表格 12">
            <a:extLst>
              <a:ext uri="{FF2B5EF4-FFF2-40B4-BE49-F238E27FC236}">
                <a16:creationId xmlns:a16="http://schemas.microsoft.com/office/drawing/2014/main" id="{0C9F8B37-CA4B-65F5-4EBF-B8FD15631A39}"/>
              </a:ext>
            </a:extLst>
          </p:cNvPr>
          <p:cNvGraphicFramePr>
            <a:graphicFrameLocks noGrp="1"/>
          </p:cNvGraphicFramePr>
          <p:nvPr>
            <p:extLst>
              <p:ext uri="{D42A27DB-BD31-4B8C-83A1-F6EECF244321}">
                <p14:modId xmlns:p14="http://schemas.microsoft.com/office/powerpoint/2010/main" val="579088439"/>
              </p:ext>
            </p:extLst>
          </p:nvPr>
        </p:nvGraphicFramePr>
        <p:xfrm>
          <a:off x="838200" y="2345266"/>
          <a:ext cx="10511980" cy="4147608"/>
        </p:xfrm>
        <a:graphic>
          <a:graphicData uri="http://schemas.openxmlformats.org/drawingml/2006/table">
            <a:tbl>
              <a:tblPr firstRow="1" bandRow="1">
                <a:tableStyleId>{5C22544A-7EE6-4342-B048-85BDC9FD1C3A}</a:tableStyleId>
              </a:tblPr>
              <a:tblGrid>
                <a:gridCol w="1790700">
                  <a:extLst>
                    <a:ext uri="{9D8B030D-6E8A-4147-A177-3AD203B41FA5}">
                      <a16:colId xmlns:a16="http://schemas.microsoft.com/office/drawing/2014/main" val="373802027"/>
                    </a:ext>
                  </a:extLst>
                </a:gridCol>
                <a:gridCol w="8721280">
                  <a:extLst>
                    <a:ext uri="{9D8B030D-6E8A-4147-A177-3AD203B41FA5}">
                      <a16:colId xmlns:a16="http://schemas.microsoft.com/office/drawing/2014/main" val="1587206451"/>
                    </a:ext>
                  </a:extLst>
                </a:gridCol>
              </a:tblGrid>
              <a:tr h="691268">
                <a:tc>
                  <a:txBody>
                    <a:bodyPr/>
                    <a:lstStyle/>
                    <a:p>
                      <a:r>
                        <a:rPr lang="zh-TW" altLang="en-US"/>
                        <a:t>等級</a:t>
                      </a:r>
                    </a:p>
                  </a:txBody>
                  <a:tcPr/>
                </a:tc>
                <a:tc>
                  <a:txBody>
                    <a:bodyPr/>
                    <a:lstStyle/>
                    <a:p>
                      <a:r>
                        <a:rPr lang="zh-TW" altLang="en-US"/>
                        <a:t>描述</a:t>
                      </a:r>
                    </a:p>
                  </a:txBody>
                  <a:tcPr/>
                </a:tc>
                <a:extLst>
                  <a:ext uri="{0D108BD9-81ED-4DB2-BD59-A6C34878D82A}">
                    <a16:rowId xmlns:a16="http://schemas.microsoft.com/office/drawing/2014/main" val="2855107728"/>
                  </a:ext>
                </a:extLst>
              </a:tr>
              <a:tr h="691268">
                <a:tc>
                  <a:txBody>
                    <a:bodyPr/>
                    <a:lstStyle/>
                    <a:p>
                      <a:r>
                        <a:rPr lang="en-US" altLang="zh-TW" err="1"/>
                        <a:t>Humanway</a:t>
                      </a:r>
                      <a:endParaRPr lang="zh-TW" altLang="en-US"/>
                    </a:p>
                  </a:txBody>
                  <a:tcPr>
                    <a:solidFill>
                      <a:srgbClr val="FF0000"/>
                    </a:solidFill>
                  </a:tcPr>
                </a:tc>
                <a:tc>
                  <a:txBody>
                    <a:bodyPr/>
                    <a:lstStyle/>
                    <a:p>
                      <a:r>
                        <a:rPr lang="zh-TW" altLang="en-US"/>
                        <a:t>受限於網路及數據傳輸之不穩定，道路無法支援聯網自駕車</a:t>
                      </a:r>
                    </a:p>
                  </a:txBody>
                  <a:tcPr/>
                </a:tc>
                <a:extLst>
                  <a:ext uri="{0D108BD9-81ED-4DB2-BD59-A6C34878D82A}">
                    <a16:rowId xmlns:a16="http://schemas.microsoft.com/office/drawing/2014/main" val="3973268562"/>
                  </a:ext>
                </a:extLst>
              </a:tr>
              <a:tr h="691268">
                <a:tc>
                  <a:txBody>
                    <a:bodyPr/>
                    <a:lstStyle/>
                    <a:p>
                      <a:r>
                        <a:rPr lang="en-US" altLang="zh-TW" err="1"/>
                        <a:t>Assistedway</a:t>
                      </a:r>
                      <a:endParaRPr lang="zh-TW" altLang="en-US"/>
                    </a:p>
                  </a:txBody>
                  <a:tcPr>
                    <a:solidFill>
                      <a:srgbClr val="FFC000"/>
                    </a:solidFill>
                  </a:tcPr>
                </a:tc>
                <a:tc>
                  <a:txBody>
                    <a:bodyPr/>
                    <a:lstStyle/>
                    <a:p>
                      <a:r>
                        <a:rPr lang="zh-TW" altLang="en-US"/>
                        <a:t>網路數據傳輸雖穩定但仍有突發斷線狀況，因此</a:t>
                      </a:r>
                      <a:r>
                        <a:rPr lang="en-US" altLang="zh-TW"/>
                        <a:t>L1-L4</a:t>
                      </a:r>
                      <a:r>
                        <a:rPr lang="zh-TW" altLang="en-US"/>
                        <a:t>自駕車駕駛仍須保持專注</a:t>
                      </a:r>
                    </a:p>
                  </a:txBody>
                  <a:tcPr/>
                </a:tc>
                <a:extLst>
                  <a:ext uri="{0D108BD9-81ED-4DB2-BD59-A6C34878D82A}">
                    <a16:rowId xmlns:a16="http://schemas.microsoft.com/office/drawing/2014/main" val="2736892465"/>
                  </a:ext>
                </a:extLst>
              </a:tr>
              <a:tr h="691268">
                <a:tc>
                  <a:txBody>
                    <a:bodyPr/>
                    <a:lstStyle/>
                    <a:p>
                      <a:r>
                        <a:rPr lang="en-US" altLang="zh-TW" err="1"/>
                        <a:t>Automatedway</a:t>
                      </a:r>
                      <a:endParaRPr lang="zh-TW" altLang="en-US"/>
                    </a:p>
                  </a:txBody>
                  <a:tcPr>
                    <a:solidFill>
                      <a:srgbClr val="FFFF00"/>
                    </a:solidFill>
                  </a:tcPr>
                </a:tc>
                <a:tc>
                  <a:txBody>
                    <a:bodyPr/>
                    <a:lstStyle/>
                    <a:p>
                      <a:r>
                        <a:rPr lang="zh-TW" altLang="en-US"/>
                        <a:t>有良好的聯網能力及良好的基礎設施，車輛可於操作設計需求 </a:t>
                      </a:r>
                      <a:r>
                        <a:rPr lang="en-US" altLang="zh-TW"/>
                        <a:t>(ODD)</a:t>
                      </a:r>
                      <a:r>
                        <a:rPr lang="zh-TW" altLang="en-US"/>
                        <a:t>限制下穩定運行，需手動介入的情況是可預期的</a:t>
                      </a:r>
                    </a:p>
                  </a:txBody>
                  <a:tcPr/>
                </a:tc>
                <a:extLst>
                  <a:ext uri="{0D108BD9-81ED-4DB2-BD59-A6C34878D82A}">
                    <a16:rowId xmlns:a16="http://schemas.microsoft.com/office/drawing/2014/main" val="3742934076"/>
                  </a:ext>
                </a:extLst>
              </a:tr>
              <a:tr h="691268">
                <a:tc>
                  <a:txBody>
                    <a:bodyPr/>
                    <a:lstStyle/>
                    <a:p>
                      <a:r>
                        <a:rPr lang="en-US" altLang="zh-TW"/>
                        <a:t>Full </a:t>
                      </a:r>
                      <a:r>
                        <a:rPr lang="en-US" altLang="zh-TW" err="1"/>
                        <a:t>Automatedway</a:t>
                      </a:r>
                      <a:endParaRPr lang="zh-TW" altLang="en-US"/>
                    </a:p>
                  </a:txBody>
                  <a:tcPr>
                    <a:solidFill>
                      <a:srgbClr val="92D050"/>
                    </a:solidFill>
                  </a:tcPr>
                </a:tc>
                <a:tc>
                  <a:txBody>
                    <a:bodyPr/>
                    <a:lstStyle/>
                    <a:p>
                      <a:r>
                        <a:rPr lang="zh-TW" altLang="en-US"/>
                        <a:t>數位資料穩定的提供使自駕車有穩定的運行操作路段，全程無須手動介入是可預期的。</a:t>
                      </a:r>
                    </a:p>
                  </a:txBody>
                  <a:tcPr/>
                </a:tc>
                <a:extLst>
                  <a:ext uri="{0D108BD9-81ED-4DB2-BD59-A6C34878D82A}">
                    <a16:rowId xmlns:a16="http://schemas.microsoft.com/office/drawing/2014/main" val="3755987554"/>
                  </a:ext>
                </a:extLst>
              </a:tr>
              <a:tr h="691268">
                <a:tc>
                  <a:txBody>
                    <a:bodyPr/>
                    <a:lstStyle/>
                    <a:p>
                      <a:r>
                        <a:rPr lang="en-US" altLang="zh-TW" err="1"/>
                        <a:t>Autonomousway</a:t>
                      </a:r>
                      <a:endParaRPr lang="zh-TW" altLang="en-US"/>
                    </a:p>
                  </a:txBody>
                  <a:tcPr>
                    <a:solidFill>
                      <a:srgbClr val="5B9BD5"/>
                    </a:solidFill>
                  </a:tcPr>
                </a:tc>
                <a:tc>
                  <a:txBody>
                    <a:bodyPr/>
                    <a:lstStyle/>
                    <a:p>
                      <a:r>
                        <a:rPr lang="zh-TW" altLang="en-US"/>
                        <a:t>聯網基礎設施輔助駕駛，車輛可接收客製化的旅行及行駛資訊，支援細微交通管理 </a:t>
                      </a:r>
                      <a:r>
                        <a:rPr lang="en-US" altLang="zh-TW"/>
                        <a:t>(micromanaging traffic)</a:t>
                      </a:r>
                      <a:r>
                        <a:rPr lang="zh-TW" altLang="en-US"/>
                        <a:t>。僅支援</a:t>
                      </a:r>
                      <a:r>
                        <a:rPr lang="en-US" altLang="zh-TW"/>
                        <a:t>L4-L5</a:t>
                      </a:r>
                      <a:r>
                        <a:rPr lang="zh-TW" altLang="en-US"/>
                        <a:t>自駕車。</a:t>
                      </a:r>
                    </a:p>
                  </a:txBody>
                  <a:tcPr/>
                </a:tc>
                <a:extLst>
                  <a:ext uri="{0D108BD9-81ED-4DB2-BD59-A6C34878D82A}">
                    <a16:rowId xmlns:a16="http://schemas.microsoft.com/office/drawing/2014/main" val="3938133219"/>
                  </a:ext>
                </a:extLst>
              </a:tr>
            </a:tbl>
          </a:graphicData>
        </a:graphic>
      </p:graphicFrame>
    </p:spTree>
    <p:extLst>
      <p:ext uri="{BB962C8B-B14F-4D97-AF65-F5344CB8AC3E}">
        <p14:creationId xmlns:p14="http://schemas.microsoft.com/office/powerpoint/2010/main" val="33893948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7A9939-4764-21E0-EF8C-5211F1908B19}"/>
              </a:ext>
            </a:extLst>
          </p:cNvPr>
          <p:cNvSpPr>
            <a:spLocks noGrp="1"/>
          </p:cNvSpPr>
          <p:nvPr>
            <p:ph type="title"/>
          </p:nvPr>
        </p:nvSpPr>
        <p:spPr/>
        <p:txBody>
          <a:bodyPr>
            <a:normAutofit/>
          </a:bodyPr>
          <a:lstStyle/>
          <a:p>
            <a:r>
              <a:rPr lang="en-US" altLang="zh-TW">
                <a:latin typeface="Microsoft JhengHei"/>
                <a:ea typeface="Microsoft JhengHei"/>
              </a:rPr>
              <a:t>Level 4 &amp; 5  - </a:t>
            </a:r>
            <a:r>
              <a:rPr lang="zh-TW" altLang="en-US">
                <a:latin typeface="Microsoft JhengHei"/>
                <a:ea typeface="Microsoft JhengHei"/>
              </a:rPr>
              <a:t>智慧化</a:t>
            </a:r>
            <a:r>
              <a:rPr lang="en-US" altLang="zh-TW">
                <a:latin typeface="Microsoft JhengHei"/>
                <a:ea typeface="Microsoft JhengHei"/>
              </a:rPr>
              <a:t>&amp;</a:t>
            </a:r>
            <a:r>
              <a:rPr lang="zh-TW" altLang="en-US">
                <a:latin typeface="Microsoft JhengHei"/>
                <a:ea typeface="Microsoft JhengHei"/>
              </a:rPr>
              <a:t>智能協控道路 </a:t>
            </a:r>
          </a:p>
        </p:txBody>
      </p:sp>
      <p:sp>
        <p:nvSpPr>
          <p:cNvPr id="3" name="投影片編號版面配置區 2">
            <a:extLst>
              <a:ext uri="{FF2B5EF4-FFF2-40B4-BE49-F238E27FC236}">
                <a16:creationId xmlns:a16="http://schemas.microsoft.com/office/drawing/2014/main" id="{58AE5940-343F-A48B-2B6D-606353D264CF}"/>
              </a:ext>
            </a:extLst>
          </p:cNvPr>
          <p:cNvSpPr>
            <a:spLocks noGrp="1"/>
          </p:cNvSpPr>
          <p:nvPr>
            <p:ph type="sldNum" sz="quarter" idx="12"/>
          </p:nvPr>
        </p:nvSpPr>
        <p:spPr/>
        <p:txBody>
          <a:bodyPr/>
          <a:lstStyle/>
          <a:p>
            <a:pPr algn="ctr"/>
            <a:fld id="{6E290225-7458-4E5F-AFE5-E142CAAEBF37}" type="slidenum">
              <a:rPr lang="en-US" smtClean="0"/>
              <a:pPr algn="ctr"/>
              <a:t>97</a:t>
            </a:fld>
            <a:endParaRPr lang="en-US"/>
          </a:p>
        </p:txBody>
      </p:sp>
      <p:sp>
        <p:nvSpPr>
          <p:cNvPr id="4" name="內容版面配置區 3">
            <a:extLst>
              <a:ext uri="{FF2B5EF4-FFF2-40B4-BE49-F238E27FC236}">
                <a16:creationId xmlns:a16="http://schemas.microsoft.com/office/drawing/2014/main" id="{3B511D98-32A1-104C-FF6F-B2DB6A970EB6}"/>
              </a:ext>
            </a:extLst>
          </p:cNvPr>
          <p:cNvSpPr>
            <a:spLocks noGrp="1"/>
          </p:cNvSpPr>
          <p:nvPr>
            <p:ph idx="1"/>
          </p:nvPr>
        </p:nvSpPr>
        <p:spPr>
          <a:xfrm>
            <a:off x="12348029" y="1144588"/>
            <a:ext cx="10423358" cy="5106448"/>
          </a:xfrm>
        </p:spPr>
        <p:txBody>
          <a:bodyPr vert="horz" lIns="91440" tIns="45720" rIns="91440" bIns="45720" rtlCol="0" anchor="t">
            <a:normAutofit/>
          </a:bodyPr>
          <a:lstStyle/>
          <a:p>
            <a:pPr marL="0" indent="0">
              <a:lnSpc>
                <a:spcPct val="170000"/>
              </a:lnSpc>
              <a:buNone/>
            </a:pPr>
            <a:r>
              <a:rPr lang="zh-TW" altLang="en-US" sz="2400">
                <a:latin typeface="微軟正黑體"/>
                <a:ea typeface="微軟正黑體"/>
              </a:rPr>
              <a:t>針對自駕車 </a:t>
            </a:r>
            <a:r>
              <a:rPr lang="en-US" altLang="zh-TW" sz="2400">
                <a:latin typeface="微軟正黑體"/>
                <a:ea typeface="微軟正黑體"/>
              </a:rPr>
              <a:t>&amp;</a:t>
            </a:r>
            <a:r>
              <a:rPr lang="zh-TW" altLang="en-US" sz="2400">
                <a:latin typeface="微軟正黑體"/>
                <a:ea typeface="微軟正黑體"/>
              </a:rPr>
              <a:t> 智慧化道路啟動，車對路車對車的應用架構 </a:t>
            </a:r>
            <a:r>
              <a:rPr lang="en-US" altLang="zh-TW" sz="2400">
                <a:latin typeface="微軟正黑體"/>
                <a:ea typeface="微軟正黑體"/>
              </a:rPr>
              <a:t>- </a:t>
            </a:r>
            <a:r>
              <a:rPr lang="zh-TW" altLang="en-US" sz="2400">
                <a:latin typeface="微軟正黑體"/>
                <a:ea typeface="微軟正黑體"/>
              </a:rPr>
              <a:t>把 </a:t>
            </a:r>
            <a:r>
              <a:rPr lang="en-US" altLang="zh-TW" sz="2400">
                <a:latin typeface="微軟正黑體"/>
                <a:ea typeface="微軟正黑體"/>
              </a:rPr>
              <a:t>level 4 &amp; 5 </a:t>
            </a:r>
            <a:r>
              <a:rPr lang="zh-TW" altLang="en-US" sz="2400">
                <a:latin typeface="微軟正黑體"/>
                <a:ea typeface="微軟正黑體"/>
              </a:rPr>
              <a:t>的描述寫上去 </a:t>
            </a:r>
            <a:r>
              <a:rPr lang="en-US" altLang="zh-TW" sz="2400">
                <a:latin typeface="微軟正黑體"/>
                <a:ea typeface="微軟正黑體"/>
              </a:rPr>
              <a:t>(</a:t>
            </a:r>
            <a:r>
              <a:rPr lang="zh-TW" altLang="en-US" sz="2400">
                <a:latin typeface="微軟正黑體"/>
                <a:ea typeface="微軟正黑體"/>
              </a:rPr>
              <a:t>我給你那一份</a:t>
            </a:r>
            <a:r>
              <a:rPr lang="en-US" altLang="zh-TW" sz="2400">
                <a:latin typeface="微軟正黑體"/>
                <a:ea typeface="微軟正黑體"/>
              </a:rPr>
              <a:t>)</a:t>
            </a:r>
            <a:endParaRPr lang="zh-TW" altLang="en-US" sz="2400">
              <a:latin typeface="微軟正黑體"/>
              <a:ea typeface="微軟正黑體"/>
            </a:endParaRPr>
          </a:p>
          <a:p>
            <a:pPr marL="0" indent="0">
              <a:lnSpc>
                <a:spcPct val="170000"/>
              </a:lnSpc>
              <a:buNone/>
            </a:pPr>
            <a:endParaRPr lang="zh-TW" altLang="en-US" sz="2400">
              <a:latin typeface="微軟正黑體"/>
              <a:ea typeface="微軟正黑體"/>
            </a:endParaRPr>
          </a:p>
        </p:txBody>
      </p:sp>
      <p:graphicFrame>
        <p:nvGraphicFramePr>
          <p:cNvPr id="5" name="表格 4">
            <a:extLst>
              <a:ext uri="{FF2B5EF4-FFF2-40B4-BE49-F238E27FC236}">
                <a16:creationId xmlns:a16="http://schemas.microsoft.com/office/drawing/2014/main" id="{732C2954-9C6B-2B21-12D5-73EBB0E7721F}"/>
              </a:ext>
            </a:extLst>
          </p:cNvPr>
          <p:cNvGraphicFramePr>
            <a:graphicFrameLocks noGrp="1"/>
          </p:cNvGraphicFramePr>
          <p:nvPr/>
        </p:nvGraphicFramePr>
        <p:xfrm>
          <a:off x="375656" y="984535"/>
          <a:ext cx="11380917" cy="5669280"/>
        </p:xfrm>
        <a:graphic>
          <a:graphicData uri="http://schemas.openxmlformats.org/drawingml/2006/table">
            <a:tbl>
              <a:tblPr firstRow="1" bandRow="1">
                <a:tableStyleId>{7DF18680-E054-41AD-8BC1-D1AEF772440D}</a:tableStyleId>
              </a:tblPr>
              <a:tblGrid>
                <a:gridCol w="395110">
                  <a:extLst>
                    <a:ext uri="{9D8B030D-6E8A-4147-A177-3AD203B41FA5}">
                      <a16:colId xmlns:a16="http://schemas.microsoft.com/office/drawing/2014/main" val="1453306894"/>
                    </a:ext>
                  </a:extLst>
                </a:gridCol>
                <a:gridCol w="1128881">
                  <a:extLst>
                    <a:ext uri="{9D8B030D-6E8A-4147-A177-3AD203B41FA5}">
                      <a16:colId xmlns:a16="http://schemas.microsoft.com/office/drawing/2014/main" val="290344321"/>
                    </a:ext>
                  </a:extLst>
                </a:gridCol>
                <a:gridCol w="2092195">
                  <a:extLst>
                    <a:ext uri="{9D8B030D-6E8A-4147-A177-3AD203B41FA5}">
                      <a16:colId xmlns:a16="http://schemas.microsoft.com/office/drawing/2014/main" val="1766312190"/>
                    </a:ext>
                  </a:extLst>
                </a:gridCol>
                <a:gridCol w="2482552">
                  <a:extLst>
                    <a:ext uri="{9D8B030D-6E8A-4147-A177-3AD203B41FA5}">
                      <a16:colId xmlns:a16="http://schemas.microsoft.com/office/drawing/2014/main" val="3818357823"/>
                    </a:ext>
                  </a:extLst>
                </a:gridCol>
                <a:gridCol w="2875877">
                  <a:extLst>
                    <a:ext uri="{9D8B030D-6E8A-4147-A177-3AD203B41FA5}">
                      <a16:colId xmlns:a16="http://schemas.microsoft.com/office/drawing/2014/main" val="3736687924"/>
                    </a:ext>
                  </a:extLst>
                </a:gridCol>
                <a:gridCol w="2406302">
                  <a:extLst>
                    <a:ext uri="{9D8B030D-6E8A-4147-A177-3AD203B41FA5}">
                      <a16:colId xmlns:a16="http://schemas.microsoft.com/office/drawing/2014/main" val="118792131"/>
                    </a:ext>
                  </a:extLst>
                </a:gridCol>
              </a:tblGrid>
              <a:tr h="292327">
                <a:tc gridSpan="2">
                  <a:txBody>
                    <a:bodyPr/>
                    <a:lstStyle/>
                    <a:p>
                      <a:r>
                        <a:rPr lang="zh-TW" altLang="en-US" sz="1600"/>
                        <a:t>分級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a:p>
                  </a:txBody>
                  <a:tcPr/>
                </a:tc>
                <a:tc gridSpan="2">
                  <a:txBody>
                    <a:bodyPr/>
                    <a:lstStyle/>
                    <a:p>
                      <a:r>
                        <a:rPr lang="en-US" altLang="zh-TW" sz="1600"/>
                        <a:t>L4</a:t>
                      </a:r>
                      <a:r>
                        <a:rPr lang="zh-TW" altLang="en-US" sz="1600"/>
                        <a:t>聯網化道路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a:p>
                  </a:txBody>
                  <a:tcPr/>
                </a:tc>
                <a:tc gridSpan="2">
                  <a:txBody>
                    <a:bodyPr/>
                    <a:lstStyle/>
                    <a:p>
                      <a:r>
                        <a:rPr lang="en-US" altLang="zh-TW" sz="1600"/>
                        <a:t>L5</a:t>
                      </a:r>
                      <a:r>
                        <a:rPr lang="zh-TW" altLang="en-US" sz="1600"/>
                        <a:t>智能協控道路</a:t>
                      </a: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5380214"/>
                  </a:ext>
                </a:extLst>
              </a:tr>
              <a:tr h="218304">
                <a:tc gridSpan="2">
                  <a:txBody>
                    <a:bodyPr/>
                    <a:lstStyle/>
                    <a:p>
                      <a:r>
                        <a:rPr lang="zh-TW" altLang="en-US" sz="1600"/>
                        <a:t>定義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gridSpan="2">
                  <a:txBody>
                    <a:bodyPr/>
                    <a:lstStyle/>
                    <a:p>
                      <a:r>
                        <a:rPr lang="zh-TW" altLang="en-US" sz="1600"/>
                        <a:t>道路具有高度動態資訊，並提供車聯網資訊發布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a:p>
                  </a:txBody>
                  <a:tcPr/>
                </a:tc>
                <a:tc gridSpan="2">
                  <a:txBody>
                    <a:bodyPr/>
                    <a:lstStyle/>
                    <a:p>
                      <a:r>
                        <a:rPr lang="zh-TW" altLang="en-US" sz="1600"/>
                        <a:t>道路主動提供全體車輛協控導引</a:t>
                      </a: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1398387"/>
                  </a:ext>
                </a:extLst>
              </a:tr>
              <a:tr h="0">
                <a:tc rowSpan="12">
                  <a:txBody>
                    <a:bodyPr/>
                    <a:lstStyle/>
                    <a:p>
                      <a:r>
                        <a:rPr lang="zh-TW" altLang="en-US" sz="1600"/>
                        <a:t>提供資訊服務項目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半靜態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r>
                        <a:rPr lang="en-US" altLang="zh-TW" sz="1600"/>
                        <a:t>1. </a:t>
                      </a:r>
                      <a:r>
                        <a:rPr lang="zh-TW" altLang="en-US" sz="1600"/>
                        <a:t>道路設施數位化資訊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0546281"/>
                  </a:ext>
                </a:extLst>
              </a:tr>
              <a:tr h="221207">
                <a:tc vMerge="1">
                  <a:txBody>
                    <a:bodyPr/>
                    <a:lstStyle/>
                    <a:p>
                      <a:endParaRPr lang="zh-TW" altLang="en-US" sz="1600"/>
                    </a:p>
                  </a:txBody>
                  <a:tcPr/>
                </a:tc>
                <a:tc rowSpan="6">
                  <a:txBody>
                    <a:bodyPr/>
                    <a:lstStyle/>
                    <a:p>
                      <a:r>
                        <a:rPr lang="zh-TW" altLang="en-US" sz="1600"/>
                        <a:t>準動態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r>
                        <a:rPr lang="en-US" altLang="zh-TW" sz="1600"/>
                        <a:t>2. </a:t>
                      </a:r>
                      <a:r>
                        <a:rPr lang="zh-TW" altLang="en-US" sz="1600"/>
                        <a:t>即時道路影像串接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208916"/>
                  </a:ext>
                </a:extLst>
              </a:tr>
              <a:tr h="276828">
                <a:tc vMerge="1">
                  <a:txBody>
                    <a:bodyPr/>
                    <a:lstStyle/>
                    <a:p>
                      <a:endParaRPr lang="zh-TW" altLang="en-US" sz="1600"/>
                    </a:p>
                  </a:txBody>
                  <a:tcPr/>
                </a:tc>
                <a:tc vMerge="1">
                  <a:txBody>
                    <a:bodyPr/>
                    <a:lstStyle/>
                    <a:p>
                      <a:endParaRPr lang="zh-TW" altLang="en-US" sz="1600"/>
                    </a:p>
                  </a:txBody>
                  <a:tcPr/>
                </a:tc>
                <a:tc gridSpan="4">
                  <a:txBody>
                    <a:bodyPr/>
                    <a:lstStyle/>
                    <a:p>
                      <a:r>
                        <a:rPr lang="en-US" altLang="zh-TW" sz="1600"/>
                        <a:t>3. </a:t>
                      </a:r>
                      <a:r>
                        <a:rPr lang="zh-TW" altLang="en-US" sz="1600"/>
                        <a:t>即時路況資訊 </a:t>
                      </a:r>
                      <a:r>
                        <a:rPr lang="en-US" altLang="zh-TW" sz="1600"/>
                        <a:t>(</a:t>
                      </a:r>
                      <a:r>
                        <a:rPr lang="zh-TW" altLang="en-US" sz="1600"/>
                        <a:t>路段平均旅行速度</a:t>
                      </a:r>
                      <a:r>
                        <a:rPr lang="en-US" altLang="zh-TW" sz="1600"/>
                        <a:t>)</a:t>
                      </a:r>
                      <a:r>
                        <a:rPr lang="zh-TW" altLang="en-US" sz="1600"/>
                        <a:t>串接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9711368"/>
                  </a:ext>
                </a:extLst>
              </a:tr>
              <a:tr h="245363">
                <a:tc vMerge="1">
                  <a:txBody>
                    <a:bodyPr/>
                    <a:lstStyle/>
                    <a:p>
                      <a:endParaRPr lang="zh-TW" altLang="en-US" sz="1600"/>
                    </a:p>
                  </a:txBody>
                  <a:tcPr/>
                </a:tc>
                <a:tc vMerge="1">
                  <a:txBody>
                    <a:bodyPr/>
                    <a:lstStyle/>
                    <a:p>
                      <a:endParaRPr lang="zh-TW" altLang="en-US" sz="1600"/>
                    </a:p>
                  </a:txBody>
                  <a:tcPr/>
                </a:tc>
                <a:tc gridSpan="4">
                  <a:txBody>
                    <a:bodyPr/>
                    <a:lstStyle/>
                    <a:p>
                      <a:r>
                        <a:rPr lang="en-US" altLang="zh-TW" sz="1600"/>
                        <a:t>4. </a:t>
                      </a:r>
                      <a:r>
                        <a:rPr lang="zh-TW" altLang="en-US" sz="1600"/>
                        <a:t>即時道路事件資訊串接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9706500"/>
                  </a:ext>
                </a:extLst>
              </a:tr>
              <a:tr h="539465">
                <a:tc vMerge="1">
                  <a:txBody>
                    <a:bodyPr/>
                    <a:lstStyle/>
                    <a:p>
                      <a:endParaRPr lang="zh-TW" altLang="en-US" sz="1600"/>
                    </a:p>
                  </a:txBody>
                  <a:tcPr/>
                </a:tc>
                <a:tc vMerge="1">
                  <a:txBody>
                    <a:bodyPr/>
                    <a:lstStyle/>
                    <a:p>
                      <a:endParaRPr lang="zh-TW" altLang="en-US" sz="1600"/>
                    </a:p>
                  </a:txBody>
                  <a:tcPr/>
                </a:tc>
                <a:tc>
                  <a:txBody>
                    <a:bodyPr/>
                    <a:lstStyle/>
                    <a:p>
                      <a:r>
                        <a:rPr lang="zh-TW" altLang="en-US" sz="1600"/>
                        <a:t>市區、省道：施工、事故資訊、災害、天氣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高快速道路：施工、事故、匝道管制、路肩開放資訊、災害、天氣</a:t>
                      </a: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市區、省道：道路事件標準八大類事件資訊</a:t>
                      </a: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高快速道路：道路事件標準八大類事件資訊</a:t>
                      </a: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425608"/>
                  </a:ext>
                </a:extLst>
              </a:tr>
              <a:tr h="290824">
                <a:tc vMerge="1">
                  <a:txBody>
                    <a:bodyPr/>
                    <a:lstStyle/>
                    <a:p>
                      <a:endParaRPr lang="zh-TW" altLang="en-US" sz="1600"/>
                    </a:p>
                  </a:txBody>
                  <a:tcPr/>
                </a:tc>
                <a:tc vMerge="1">
                  <a:txBody>
                    <a:bodyPr/>
                    <a:lstStyle/>
                    <a:p>
                      <a:endParaRPr lang="zh-TW" altLang="en-US" sz="1600"/>
                    </a:p>
                  </a:txBody>
                  <a:tcPr/>
                </a:tc>
                <a:tc gridSpan="4">
                  <a:txBody>
                    <a:bodyPr/>
                    <a:lstStyle/>
                    <a:p>
                      <a:r>
                        <a:rPr lang="en-US" altLang="zh-TW" sz="1600"/>
                        <a:t>5. </a:t>
                      </a:r>
                      <a:r>
                        <a:rPr lang="zh-TW" altLang="en-US" sz="1600"/>
                        <a:t>定時號誌資訊下載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4950436"/>
                  </a:ext>
                </a:extLst>
              </a:tr>
              <a:tr h="539465">
                <a:tc vMerge="1">
                  <a:txBody>
                    <a:bodyPr/>
                    <a:lstStyle/>
                    <a:p>
                      <a:endParaRPr lang="zh-TW" altLang="en-US" sz="1600"/>
                    </a:p>
                  </a:txBody>
                  <a:tcPr/>
                </a:tc>
                <a:tc vMerge="1">
                  <a:txBody>
                    <a:bodyPr/>
                    <a:lstStyle/>
                    <a:p>
                      <a:endParaRPr lang="zh-TW" altLang="en-US" sz="1600"/>
                    </a:p>
                  </a:txBody>
                  <a:tcPr/>
                </a:tc>
                <a:tc>
                  <a:txBody>
                    <a:bodyPr/>
                    <a:lstStyle/>
                    <a:p>
                      <a:r>
                        <a:rPr lang="zh-TW" altLang="en-US" sz="1600"/>
                        <a:t>市區、省道：定時號誌資訊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高快速道路：定時式匝道儀控資訊</a:t>
                      </a: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市區、省道：定時號誌資訊</a:t>
                      </a: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高快速道路：定時式匝道儀控資訊</a:t>
                      </a:r>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4131629"/>
                  </a:ext>
                </a:extLst>
              </a:tr>
              <a:tr h="0">
                <a:tc vMerge="1">
                  <a:txBody>
                    <a:bodyPr/>
                    <a:lstStyle/>
                    <a:p>
                      <a:endParaRPr lang="zh-TW" altLang="en-US" sz="1600"/>
                    </a:p>
                  </a:txBody>
                  <a:tcPr/>
                </a:tc>
                <a:tc rowSpan="5">
                  <a:txBody>
                    <a:bodyPr/>
                    <a:lstStyle/>
                    <a:p>
                      <a:r>
                        <a:rPr lang="zh-TW" altLang="en-US" sz="1600"/>
                        <a:t>高度動態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r>
                        <a:rPr lang="en-US" altLang="zh-TW" sz="1600"/>
                        <a:t>6. </a:t>
                      </a:r>
                      <a:r>
                        <a:rPr lang="zh-TW" altLang="en-US" sz="1600"/>
                        <a:t>車聯網效率型資訊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269915"/>
                  </a:ext>
                </a:extLst>
              </a:tr>
              <a:tr h="189742">
                <a:tc vMerge="1">
                  <a:txBody>
                    <a:bodyPr/>
                    <a:lstStyle/>
                    <a:p>
                      <a:endParaRPr lang="zh-TW" altLang="en-US" sz="1600"/>
                    </a:p>
                  </a:txBody>
                  <a:tcPr/>
                </a:tc>
                <a:tc vMerge="1">
                  <a:txBody>
                    <a:bodyPr/>
                    <a:lstStyle/>
                    <a:p>
                      <a:endParaRPr lang="zh-TW" altLang="en-US" sz="1600"/>
                    </a:p>
                  </a:txBody>
                  <a:tcPr/>
                </a:tc>
                <a:tc gridSpan="4">
                  <a:txBody>
                    <a:bodyPr/>
                    <a:lstStyle/>
                    <a:p>
                      <a:r>
                        <a:rPr lang="en-US" altLang="zh-TW" sz="1600"/>
                        <a:t>7.</a:t>
                      </a:r>
                      <a:r>
                        <a:rPr lang="zh-TW" altLang="en-US" sz="1600"/>
                        <a:t> 車聯網安全型資訊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916690"/>
                  </a:ext>
                </a:extLst>
              </a:tr>
              <a:tr h="203790">
                <a:tc vMerge="1">
                  <a:txBody>
                    <a:bodyPr/>
                    <a:lstStyle/>
                    <a:p>
                      <a:endParaRPr lang="zh-TW" altLang="en-US" sz="1600"/>
                    </a:p>
                  </a:txBody>
                  <a:tcPr/>
                </a:tc>
                <a:tc vMerge="1">
                  <a:txBody>
                    <a:bodyPr/>
                    <a:lstStyle/>
                    <a:p>
                      <a:endParaRPr lang="zh-TW" altLang="en-US" sz="1600"/>
                    </a:p>
                  </a:txBody>
                  <a:tcPr/>
                </a:tc>
                <a:tc gridSpan="4">
                  <a:txBody>
                    <a:bodyPr/>
                    <a:lstStyle/>
                    <a:p>
                      <a:r>
                        <a:rPr lang="en-US" altLang="zh-TW" sz="1600"/>
                        <a:t>8. </a:t>
                      </a:r>
                      <a:r>
                        <a:rPr lang="zh-TW" altLang="en-US" sz="1600"/>
                        <a:t>車聯網號誌資訊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8071568"/>
                  </a:ext>
                </a:extLst>
              </a:tr>
              <a:tr h="539465">
                <a:tc vMerge="1">
                  <a:txBody>
                    <a:bodyPr/>
                    <a:lstStyle/>
                    <a:p>
                      <a:endParaRPr lang="zh-TW" altLang="en-US" sz="1600"/>
                    </a:p>
                  </a:txBody>
                  <a:tcPr/>
                </a:tc>
                <a:tc vMerge="1">
                  <a:txBody>
                    <a:bodyPr/>
                    <a:lstStyle/>
                    <a:p>
                      <a:endParaRPr lang="zh-TW" altLang="en-US" sz="1600"/>
                    </a:p>
                  </a:txBody>
                  <a:tcPr/>
                </a:tc>
                <a:tc>
                  <a:txBody>
                    <a:bodyPr/>
                    <a:lstStyle/>
                    <a:p>
                      <a:r>
                        <a:rPr lang="zh-TW" altLang="en-US" sz="1600"/>
                        <a:t>市區、省道：號誌資訊串接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高快速道路：儀控資訊串接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市區、省道：號誌資訊串接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t>高快速道路：儀控資訊串接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1685"/>
                  </a:ext>
                </a:extLst>
              </a:tr>
              <a:tr h="212894">
                <a:tc vMerge="1">
                  <a:txBody>
                    <a:bodyPr/>
                    <a:lstStyle/>
                    <a:p>
                      <a:endParaRPr lang="zh-TW" altLang="en-US" sz="1600"/>
                    </a:p>
                  </a:txBody>
                  <a:tcPr/>
                </a:tc>
                <a:tc vMerge="1">
                  <a:txBody>
                    <a:bodyPr/>
                    <a:lstStyle/>
                    <a:p>
                      <a:endParaRPr lang="zh-TW" altLang="en-US" sz="1600"/>
                    </a:p>
                  </a:txBody>
                  <a:tcPr/>
                </a:tc>
                <a:tc gridSpan="2">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a:p>
                  </a:txBody>
                  <a:tcPr/>
                </a:tc>
                <a:tc gridSpan="2">
                  <a:txBody>
                    <a:bodyPr/>
                    <a:lstStyle/>
                    <a:p>
                      <a:r>
                        <a:rPr lang="zh-TW" altLang="en-US" sz="1600">
                          <a:solidFill>
                            <a:srgbClr val="FF0000"/>
                          </a:solidFill>
                        </a:rPr>
                        <a:t>全體車輛協控導引資訊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3259983"/>
                  </a:ext>
                </a:extLst>
              </a:tr>
            </a:tbl>
          </a:graphicData>
        </a:graphic>
      </p:graphicFrame>
    </p:spTree>
    <p:extLst>
      <p:ext uri="{BB962C8B-B14F-4D97-AF65-F5344CB8AC3E}">
        <p14:creationId xmlns:p14="http://schemas.microsoft.com/office/powerpoint/2010/main" val="2822036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9CBC0-07DB-10EC-54A4-62C56BC5AFA8}"/>
              </a:ext>
            </a:extLst>
          </p:cNvPr>
          <p:cNvSpPr>
            <a:spLocks noGrp="1"/>
          </p:cNvSpPr>
          <p:nvPr>
            <p:ph type="title"/>
          </p:nvPr>
        </p:nvSpPr>
        <p:spPr/>
        <p:txBody>
          <a:bodyPr/>
          <a:lstStyle/>
          <a:p>
            <a:r>
              <a:rPr lang="zh-TW" altLang="en-US"/>
              <a:t>路口智慧化主要應用</a:t>
            </a:r>
          </a:p>
        </p:txBody>
      </p:sp>
      <p:sp>
        <p:nvSpPr>
          <p:cNvPr id="3" name="投影片編號版面配置區 2">
            <a:extLst>
              <a:ext uri="{FF2B5EF4-FFF2-40B4-BE49-F238E27FC236}">
                <a16:creationId xmlns:a16="http://schemas.microsoft.com/office/drawing/2014/main" id="{7EEEF69D-65D0-608A-6ABF-2FFAB7799FF1}"/>
              </a:ext>
            </a:extLst>
          </p:cNvPr>
          <p:cNvSpPr>
            <a:spLocks noGrp="1"/>
          </p:cNvSpPr>
          <p:nvPr>
            <p:ph type="sldNum" sz="quarter" idx="12"/>
          </p:nvPr>
        </p:nvSpPr>
        <p:spPr/>
        <p:txBody>
          <a:bodyPr/>
          <a:lstStyle/>
          <a:p>
            <a:pPr algn="ctr"/>
            <a:fld id="{6E290225-7458-4E5F-AFE5-E142CAAEBF37}" type="slidenum">
              <a:rPr lang="en-US" smtClean="0"/>
              <a:pPr algn="ctr"/>
              <a:t>98</a:t>
            </a:fld>
            <a:endParaRPr lang="en-US"/>
          </a:p>
        </p:txBody>
      </p:sp>
      <p:grpSp>
        <p:nvGrpSpPr>
          <p:cNvPr id="15" name="群組 14">
            <a:extLst>
              <a:ext uri="{FF2B5EF4-FFF2-40B4-BE49-F238E27FC236}">
                <a16:creationId xmlns:a16="http://schemas.microsoft.com/office/drawing/2014/main" id="{BA682667-5EAD-84B0-E934-24AEE70DD903}"/>
              </a:ext>
            </a:extLst>
          </p:cNvPr>
          <p:cNvGrpSpPr/>
          <p:nvPr/>
        </p:nvGrpSpPr>
        <p:grpSpPr>
          <a:xfrm>
            <a:off x="1242516" y="1127557"/>
            <a:ext cx="7003353" cy="5629964"/>
            <a:chOff x="3911575" y="1127557"/>
            <a:chExt cx="7003353" cy="5629964"/>
          </a:xfrm>
        </p:grpSpPr>
        <p:pic>
          <p:nvPicPr>
            <p:cNvPr id="5" name="圖片 4">
              <a:extLst>
                <a:ext uri="{FF2B5EF4-FFF2-40B4-BE49-F238E27FC236}">
                  <a16:creationId xmlns:a16="http://schemas.microsoft.com/office/drawing/2014/main" id="{518D5B63-EC24-F641-9A67-E1AAA85ADB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11576" y="1127557"/>
              <a:ext cx="7003352" cy="5629964"/>
            </a:xfrm>
            <a:prstGeom prst="rect">
              <a:avLst/>
            </a:prstGeom>
          </p:spPr>
        </p:pic>
        <p:sp>
          <p:nvSpPr>
            <p:cNvPr id="6" name="矩形: 圓角 5">
              <a:extLst>
                <a:ext uri="{FF2B5EF4-FFF2-40B4-BE49-F238E27FC236}">
                  <a16:creationId xmlns:a16="http://schemas.microsoft.com/office/drawing/2014/main" id="{78212844-C3A9-9299-EB6F-B5180EE7A4AB}"/>
                </a:ext>
              </a:extLst>
            </p:cNvPr>
            <p:cNvSpPr/>
            <p:nvPr/>
          </p:nvSpPr>
          <p:spPr>
            <a:xfrm>
              <a:off x="5194300" y="1729930"/>
              <a:ext cx="901700" cy="621628"/>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a:ln>
                    <a:noFill/>
                  </a:ln>
                  <a:solidFill>
                    <a:prstClr val="black"/>
                  </a:solidFill>
                  <a:effectLst/>
                  <a:uLnTx/>
                  <a:uFillTx/>
                  <a:latin typeface="Calibri"/>
                  <a:ea typeface="微軟正黑體"/>
                  <a:cs typeface="+mn-cs"/>
                </a:rPr>
                <a:t>雲端資料平台</a:t>
              </a:r>
            </a:p>
          </p:txBody>
        </p:sp>
        <p:sp>
          <p:nvSpPr>
            <p:cNvPr id="7" name="矩形: 圓角 6">
              <a:extLst>
                <a:ext uri="{FF2B5EF4-FFF2-40B4-BE49-F238E27FC236}">
                  <a16:creationId xmlns:a16="http://schemas.microsoft.com/office/drawing/2014/main" id="{F62A06DF-BC66-1E3A-14B2-F6DC0949DE78}"/>
                </a:ext>
              </a:extLst>
            </p:cNvPr>
            <p:cNvSpPr/>
            <p:nvPr/>
          </p:nvSpPr>
          <p:spPr>
            <a:xfrm>
              <a:off x="6438900" y="1390396"/>
              <a:ext cx="1116000" cy="368292"/>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a:ln>
                    <a:noFill/>
                  </a:ln>
                  <a:solidFill>
                    <a:prstClr val="black"/>
                  </a:solidFill>
                  <a:effectLst/>
                  <a:uLnTx/>
                  <a:uFillTx/>
                  <a:latin typeface="Calibri"/>
                  <a:ea typeface="微軟正黑體"/>
                  <a:cs typeface="+mn-cs"/>
                </a:rPr>
                <a:t>大數據分析</a:t>
              </a:r>
            </a:p>
          </p:txBody>
        </p:sp>
        <p:sp>
          <p:nvSpPr>
            <p:cNvPr id="8" name="矩形: 圓角 7">
              <a:extLst>
                <a:ext uri="{FF2B5EF4-FFF2-40B4-BE49-F238E27FC236}">
                  <a16:creationId xmlns:a16="http://schemas.microsoft.com/office/drawing/2014/main" id="{381AA486-675C-B7FD-1A82-262A54561CCD}"/>
                </a:ext>
              </a:extLst>
            </p:cNvPr>
            <p:cNvSpPr/>
            <p:nvPr/>
          </p:nvSpPr>
          <p:spPr>
            <a:xfrm>
              <a:off x="8775700" y="1390396"/>
              <a:ext cx="1116000" cy="368292"/>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a:ln>
                    <a:noFill/>
                  </a:ln>
                  <a:solidFill>
                    <a:prstClr val="black"/>
                  </a:solidFill>
                  <a:effectLst/>
                  <a:uLnTx/>
                  <a:uFillTx/>
                  <a:latin typeface="Calibri"/>
                  <a:ea typeface="微軟正黑體"/>
                  <a:cs typeface="+mn-cs"/>
                </a:rPr>
                <a:t>道路智慧化</a:t>
              </a:r>
            </a:p>
          </p:txBody>
        </p:sp>
        <p:sp>
          <p:nvSpPr>
            <p:cNvPr id="9" name="矩形: 圓角 8">
              <a:extLst>
                <a:ext uri="{FF2B5EF4-FFF2-40B4-BE49-F238E27FC236}">
                  <a16:creationId xmlns:a16="http://schemas.microsoft.com/office/drawing/2014/main" id="{2647C909-202D-33FC-063C-C153F4647507}"/>
                </a:ext>
              </a:extLst>
            </p:cNvPr>
            <p:cNvSpPr/>
            <p:nvPr/>
          </p:nvSpPr>
          <p:spPr>
            <a:xfrm>
              <a:off x="8450250" y="3060708"/>
              <a:ext cx="1766900" cy="368292"/>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a:ln>
                    <a:noFill/>
                  </a:ln>
                  <a:solidFill>
                    <a:prstClr val="black"/>
                  </a:solidFill>
                  <a:effectLst/>
                  <a:uLnTx/>
                  <a:uFillTx/>
                  <a:latin typeface="Calibri"/>
                  <a:ea typeface="微軟正黑體"/>
                  <a:cs typeface="+mn-cs"/>
                </a:rPr>
                <a:t>運輸管理系統</a:t>
              </a:r>
            </a:p>
          </p:txBody>
        </p:sp>
        <p:sp>
          <p:nvSpPr>
            <p:cNvPr id="10" name="矩形: 圓角 9">
              <a:extLst>
                <a:ext uri="{FF2B5EF4-FFF2-40B4-BE49-F238E27FC236}">
                  <a16:creationId xmlns:a16="http://schemas.microsoft.com/office/drawing/2014/main" id="{84D41E60-63F0-F315-D19B-CBFE36328A65}"/>
                </a:ext>
              </a:extLst>
            </p:cNvPr>
            <p:cNvSpPr/>
            <p:nvPr/>
          </p:nvSpPr>
          <p:spPr>
            <a:xfrm>
              <a:off x="3911575" y="5198326"/>
              <a:ext cx="1202291" cy="279607"/>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a:ln>
                    <a:noFill/>
                  </a:ln>
                  <a:solidFill>
                    <a:prstClr val="black"/>
                  </a:solidFill>
                  <a:effectLst/>
                  <a:uLnTx/>
                  <a:uFillTx/>
                  <a:latin typeface="Calibri"/>
                  <a:ea typeface="微軟正黑體"/>
                  <a:cs typeface="+mn-cs"/>
                </a:rPr>
                <a:t>聯網感測器</a:t>
              </a:r>
            </a:p>
          </p:txBody>
        </p:sp>
        <p:sp>
          <p:nvSpPr>
            <p:cNvPr id="11" name="矩形: 圓角 10">
              <a:extLst>
                <a:ext uri="{FF2B5EF4-FFF2-40B4-BE49-F238E27FC236}">
                  <a16:creationId xmlns:a16="http://schemas.microsoft.com/office/drawing/2014/main" id="{41D6EA89-240F-99A4-495B-DB32BD2F7072}"/>
                </a:ext>
              </a:extLst>
            </p:cNvPr>
            <p:cNvSpPr/>
            <p:nvPr/>
          </p:nvSpPr>
          <p:spPr>
            <a:xfrm>
              <a:off x="5318759" y="5801164"/>
              <a:ext cx="1202291" cy="279607"/>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a:ln>
                    <a:noFill/>
                  </a:ln>
                  <a:solidFill>
                    <a:prstClr val="black"/>
                  </a:solidFill>
                  <a:effectLst/>
                  <a:uLnTx/>
                  <a:uFillTx/>
                  <a:latin typeface="Calibri"/>
                  <a:ea typeface="微軟正黑體"/>
                  <a:cs typeface="+mn-cs"/>
                </a:rPr>
                <a:t>聯網車輛</a:t>
              </a:r>
            </a:p>
          </p:txBody>
        </p:sp>
        <p:sp>
          <p:nvSpPr>
            <p:cNvPr id="12" name="矩形: 圓角 11">
              <a:extLst>
                <a:ext uri="{FF2B5EF4-FFF2-40B4-BE49-F238E27FC236}">
                  <a16:creationId xmlns:a16="http://schemas.microsoft.com/office/drawing/2014/main" id="{ECC01AA1-4105-5BFA-35A3-D852A40116C2}"/>
                </a:ext>
              </a:extLst>
            </p:cNvPr>
            <p:cNvSpPr/>
            <p:nvPr/>
          </p:nvSpPr>
          <p:spPr>
            <a:xfrm>
              <a:off x="4201159" y="3936557"/>
              <a:ext cx="1202291" cy="279607"/>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a:ln>
                    <a:noFill/>
                  </a:ln>
                  <a:solidFill>
                    <a:prstClr val="black"/>
                  </a:solidFill>
                  <a:effectLst/>
                  <a:uLnTx/>
                  <a:uFillTx/>
                  <a:latin typeface="Calibri"/>
                  <a:ea typeface="微軟正黑體"/>
                  <a:cs typeface="+mn-cs"/>
                </a:rPr>
                <a:t>IoT+</a:t>
              </a:r>
              <a:r>
                <a:rPr kumimoji="0" lang="zh-TW" altLang="en-US" sz="1400" b="0" i="0" u="none" strike="noStrike" kern="0" cap="none" spc="0" normalizeH="0" baseline="0" noProof="0">
                  <a:ln>
                    <a:noFill/>
                  </a:ln>
                  <a:solidFill>
                    <a:prstClr val="black"/>
                  </a:solidFill>
                  <a:effectLst/>
                  <a:uLnTx/>
                  <a:uFillTx/>
                  <a:latin typeface="Calibri"/>
                  <a:ea typeface="微軟正黑體"/>
                  <a:cs typeface="+mn-cs"/>
                </a:rPr>
                <a:t>邊緣</a:t>
              </a:r>
            </a:p>
          </p:txBody>
        </p:sp>
        <p:sp>
          <p:nvSpPr>
            <p:cNvPr id="13" name="矩形: 圓角 12">
              <a:extLst>
                <a:ext uri="{FF2B5EF4-FFF2-40B4-BE49-F238E27FC236}">
                  <a16:creationId xmlns:a16="http://schemas.microsoft.com/office/drawing/2014/main" id="{D8372D3E-1E8F-C665-6DB2-F9C8A04C0199}"/>
                </a:ext>
              </a:extLst>
            </p:cNvPr>
            <p:cNvSpPr/>
            <p:nvPr/>
          </p:nvSpPr>
          <p:spPr>
            <a:xfrm>
              <a:off x="4478047" y="2946368"/>
              <a:ext cx="1202291" cy="279607"/>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a:ln>
                    <a:noFill/>
                  </a:ln>
                  <a:solidFill>
                    <a:prstClr val="black"/>
                  </a:solidFill>
                  <a:effectLst/>
                  <a:uLnTx/>
                  <a:uFillTx/>
                  <a:latin typeface="Calibri"/>
                  <a:ea typeface="微軟正黑體"/>
                  <a:cs typeface="+mn-cs"/>
                </a:rPr>
                <a:t>車聯網</a:t>
              </a:r>
              <a:r>
                <a:rPr kumimoji="0" lang="en-US" altLang="zh-TW" sz="1400" b="0" i="0" u="none" strike="noStrike" kern="0" cap="none" spc="0" normalizeH="0" baseline="0" noProof="0">
                  <a:ln>
                    <a:noFill/>
                  </a:ln>
                  <a:solidFill>
                    <a:prstClr val="black"/>
                  </a:solidFill>
                  <a:effectLst/>
                  <a:uLnTx/>
                  <a:uFillTx/>
                  <a:latin typeface="Calibri"/>
                  <a:ea typeface="微軟正黑體"/>
                  <a:cs typeface="+mn-cs"/>
                </a:rPr>
                <a:t>+LBS</a:t>
              </a:r>
              <a:endParaRPr kumimoji="0" lang="zh-TW" altLang="en-US" sz="1400" b="0" i="0" u="none" strike="noStrike" kern="0" cap="none" spc="0" normalizeH="0" baseline="0" noProof="0">
                <a:ln>
                  <a:noFill/>
                </a:ln>
                <a:solidFill>
                  <a:prstClr val="black"/>
                </a:solidFill>
                <a:effectLst/>
                <a:uLnTx/>
                <a:uFillTx/>
                <a:latin typeface="Calibri"/>
                <a:ea typeface="微軟正黑體"/>
                <a:cs typeface="+mn-cs"/>
              </a:endParaRPr>
            </a:p>
          </p:txBody>
        </p:sp>
        <p:sp>
          <p:nvSpPr>
            <p:cNvPr id="14" name="矩形 13">
              <a:extLst>
                <a:ext uri="{FF2B5EF4-FFF2-40B4-BE49-F238E27FC236}">
                  <a16:creationId xmlns:a16="http://schemas.microsoft.com/office/drawing/2014/main" id="{983C01EF-23FF-4CEA-8D6E-3146BDC60612}"/>
                </a:ext>
              </a:extLst>
            </p:cNvPr>
            <p:cNvSpPr/>
            <p:nvPr/>
          </p:nvSpPr>
          <p:spPr>
            <a:xfrm>
              <a:off x="7847635" y="4699322"/>
              <a:ext cx="3067292" cy="20581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1" name="群組 30">
            <a:extLst>
              <a:ext uri="{FF2B5EF4-FFF2-40B4-BE49-F238E27FC236}">
                <a16:creationId xmlns:a16="http://schemas.microsoft.com/office/drawing/2014/main" id="{D4BB9F9A-9060-5E5D-EFFA-B682E9B4CAC5}"/>
              </a:ext>
            </a:extLst>
          </p:cNvPr>
          <p:cNvGrpSpPr>
            <a:grpSpLocks noChangeAspect="1"/>
          </p:cNvGrpSpPr>
          <p:nvPr/>
        </p:nvGrpSpPr>
        <p:grpSpPr>
          <a:xfrm>
            <a:off x="4355928" y="7091474"/>
            <a:ext cx="288001" cy="413160"/>
            <a:chOff x="880454" y="1103741"/>
            <a:chExt cx="461432" cy="661961"/>
          </a:xfrm>
        </p:grpSpPr>
        <p:sp>
          <p:nvSpPr>
            <p:cNvPr id="32" name="橢圓 31">
              <a:extLst>
                <a:ext uri="{FF2B5EF4-FFF2-40B4-BE49-F238E27FC236}">
                  <a16:creationId xmlns:a16="http://schemas.microsoft.com/office/drawing/2014/main" id="{DDB677A8-C992-E1DF-93EC-05EE0A12DBED}"/>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3" name="矩形 32">
              <a:extLst>
                <a:ext uri="{FF2B5EF4-FFF2-40B4-BE49-F238E27FC236}">
                  <a16:creationId xmlns:a16="http://schemas.microsoft.com/office/drawing/2014/main" id="{534A379E-5E9A-C951-8A14-3BFC0D7E655A}"/>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4" name="橢圓 33">
              <a:extLst>
                <a:ext uri="{FF2B5EF4-FFF2-40B4-BE49-F238E27FC236}">
                  <a16:creationId xmlns:a16="http://schemas.microsoft.com/office/drawing/2014/main" id="{CBABAD1D-6582-FCE9-FF4A-E0C66BE9CB75}"/>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5" name="矩形 34">
              <a:extLst>
                <a:ext uri="{FF2B5EF4-FFF2-40B4-BE49-F238E27FC236}">
                  <a16:creationId xmlns:a16="http://schemas.microsoft.com/office/drawing/2014/main" id="{16B434EA-1483-D1B2-CD3E-DBCA4FB953C2}"/>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36" name="文字方塊 35">
            <a:extLst>
              <a:ext uri="{FF2B5EF4-FFF2-40B4-BE49-F238E27FC236}">
                <a16:creationId xmlns:a16="http://schemas.microsoft.com/office/drawing/2014/main" id="{E88F12B3-4FC2-D9D2-2AB5-7F5BD45FC559}"/>
              </a:ext>
            </a:extLst>
          </p:cNvPr>
          <p:cNvSpPr txBox="1"/>
          <p:nvPr/>
        </p:nvSpPr>
        <p:spPr>
          <a:xfrm>
            <a:off x="4894736" y="7135297"/>
            <a:ext cx="5306709" cy="369332"/>
          </a:xfrm>
          <a:prstGeom prst="rect">
            <a:avLst/>
          </a:prstGeom>
          <a:noFill/>
        </p:spPr>
        <p:txBody>
          <a:bodyPr wrap="none" rtlCol="0">
            <a:spAutoFit/>
          </a:bodyPr>
          <a:lstStyle/>
          <a:p>
            <a:r>
              <a:rPr lang="zh-TW" altLang="en-US"/>
              <a:t>道路基礎設施協助蒐集即時路況資料，驅動</a:t>
            </a:r>
            <a:r>
              <a:rPr lang="en-US" altLang="zh-TW"/>
              <a:t>ITS</a:t>
            </a:r>
            <a:r>
              <a:rPr lang="zh-TW" altLang="en-US"/>
              <a:t>應用</a:t>
            </a:r>
          </a:p>
        </p:txBody>
      </p:sp>
      <p:grpSp>
        <p:nvGrpSpPr>
          <p:cNvPr id="37" name="群組 36">
            <a:extLst>
              <a:ext uri="{FF2B5EF4-FFF2-40B4-BE49-F238E27FC236}">
                <a16:creationId xmlns:a16="http://schemas.microsoft.com/office/drawing/2014/main" id="{76A58712-CF1E-5570-017D-FC8EC0EE5401}"/>
              </a:ext>
            </a:extLst>
          </p:cNvPr>
          <p:cNvGrpSpPr/>
          <p:nvPr/>
        </p:nvGrpSpPr>
        <p:grpSpPr>
          <a:xfrm>
            <a:off x="12808396" y="4192397"/>
            <a:ext cx="2340000" cy="899378"/>
            <a:chOff x="838200" y="1337913"/>
            <a:chExt cx="2340000" cy="899378"/>
          </a:xfrm>
        </p:grpSpPr>
        <p:sp>
          <p:nvSpPr>
            <p:cNvPr id="38" name="矩形 37">
              <a:extLst>
                <a:ext uri="{FF2B5EF4-FFF2-40B4-BE49-F238E27FC236}">
                  <a16:creationId xmlns:a16="http://schemas.microsoft.com/office/drawing/2014/main" id="{6C478DA5-12C0-274B-8168-FE67D0F85E21}"/>
                </a:ext>
              </a:extLst>
            </p:cNvPr>
            <p:cNvSpPr/>
            <p:nvPr/>
          </p:nvSpPr>
          <p:spPr>
            <a:xfrm>
              <a:off x="838200" y="1337913"/>
              <a:ext cx="2340000" cy="430306"/>
            </a:xfrm>
            <a:prstGeom prst="rect">
              <a:avLst/>
            </a:prstGeom>
            <a:solidFill>
              <a:schemeClr val="accent5">
                <a:lumMod val="60000"/>
                <a:lumOff val="40000"/>
              </a:schemeClr>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prstClr val="black"/>
                  </a:solidFill>
                  <a:effectLst/>
                  <a:uLnTx/>
                  <a:uFillTx/>
                  <a:latin typeface="Calibri"/>
                  <a:ea typeface="微軟正黑體"/>
                  <a:cs typeface="+mn-cs"/>
                </a:rPr>
                <a:t>Visibility</a:t>
              </a:r>
              <a:endParaRPr kumimoji="0" lang="zh-TW" altLang="en-US" sz="2400" b="1" i="0" u="none" strike="noStrike" kern="0" cap="none" spc="0" normalizeH="0" baseline="0" noProof="0">
                <a:ln>
                  <a:noFill/>
                </a:ln>
                <a:solidFill>
                  <a:prstClr val="black"/>
                </a:solidFill>
                <a:effectLst/>
                <a:uLnTx/>
                <a:uFillTx/>
                <a:latin typeface="Calibri"/>
                <a:ea typeface="微軟正黑體"/>
                <a:cs typeface="+mn-cs"/>
              </a:endParaRPr>
            </a:p>
          </p:txBody>
        </p:sp>
        <p:sp>
          <p:nvSpPr>
            <p:cNvPr id="39" name="矩形 38">
              <a:extLst>
                <a:ext uri="{FF2B5EF4-FFF2-40B4-BE49-F238E27FC236}">
                  <a16:creationId xmlns:a16="http://schemas.microsoft.com/office/drawing/2014/main" id="{68F0F34F-F4DE-722B-6069-7E8175C84499}"/>
                </a:ext>
              </a:extLst>
            </p:cNvPr>
            <p:cNvSpPr/>
            <p:nvPr/>
          </p:nvSpPr>
          <p:spPr>
            <a:xfrm>
              <a:off x="838200" y="1806985"/>
              <a:ext cx="2340000" cy="430306"/>
            </a:xfrm>
            <a:prstGeom prst="rect">
              <a:avLst/>
            </a:prstGeom>
            <a:solidFill>
              <a:srgbClr val="FFFFFF"/>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kern="0">
                  <a:solidFill>
                    <a:prstClr val="black"/>
                  </a:solidFill>
                  <a:latin typeface="Calibri"/>
                  <a:ea typeface="微軟正黑體"/>
                </a:rPr>
                <a:t>道路資料數據蒐集</a:t>
              </a:r>
              <a:endParaRPr kumimoji="0" lang="zh-TW" altLang="en-US" sz="1800" i="0" u="none" strike="noStrike" kern="0" cap="none" spc="0" normalizeH="0" baseline="0" noProof="0">
                <a:ln>
                  <a:noFill/>
                </a:ln>
                <a:solidFill>
                  <a:prstClr val="black"/>
                </a:solidFill>
                <a:effectLst/>
                <a:uLnTx/>
                <a:uFillTx/>
                <a:latin typeface="Calibri"/>
                <a:ea typeface="微軟正黑體"/>
                <a:cs typeface="+mn-cs"/>
              </a:endParaRPr>
            </a:p>
          </p:txBody>
        </p:sp>
      </p:grpSp>
      <p:grpSp>
        <p:nvGrpSpPr>
          <p:cNvPr id="40" name="群組 39">
            <a:extLst>
              <a:ext uri="{FF2B5EF4-FFF2-40B4-BE49-F238E27FC236}">
                <a16:creationId xmlns:a16="http://schemas.microsoft.com/office/drawing/2014/main" id="{CAFA849A-C3FF-C6F0-04FF-64C8E451E81C}"/>
              </a:ext>
            </a:extLst>
          </p:cNvPr>
          <p:cNvGrpSpPr/>
          <p:nvPr/>
        </p:nvGrpSpPr>
        <p:grpSpPr>
          <a:xfrm>
            <a:off x="12808396" y="5251362"/>
            <a:ext cx="2340000" cy="899378"/>
            <a:chOff x="838200" y="2276057"/>
            <a:chExt cx="2340000" cy="899378"/>
          </a:xfrm>
        </p:grpSpPr>
        <p:sp>
          <p:nvSpPr>
            <p:cNvPr id="41" name="矩形 40">
              <a:extLst>
                <a:ext uri="{FF2B5EF4-FFF2-40B4-BE49-F238E27FC236}">
                  <a16:creationId xmlns:a16="http://schemas.microsoft.com/office/drawing/2014/main" id="{012F294A-08C6-06F1-8FCD-200178E050A6}"/>
                </a:ext>
              </a:extLst>
            </p:cNvPr>
            <p:cNvSpPr/>
            <p:nvPr/>
          </p:nvSpPr>
          <p:spPr>
            <a:xfrm>
              <a:off x="838200" y="2276057"/>
              <a:ext cx="2340000" cy="430306"/>
            </a:xfrm>
            <a:prstGeom prst="rect">
              <a:avLst/>
            </a:prstGeom>
            <a:solidFill>
              <a:schemeClr val="accent5">
                <a:lumMod val="60000"/>
                <a:lumOff val="40000"/>
              </a:schemeClr>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prstClr val="black"/>
                  </a:solidFill>
                  <a:effectLst/>
                  <a:uLnTx/>
                  <a:uFillTx/>
                  <a:latin typeface="Calibri"/>
                  <a:ea typeface="微軟正黑體"/>
                  <a:cs typeface="+mn-cs"/>
                </a:rPr>
                <a:t>Efficiency</a:t>
              </a:r>
              <a:endParaRPr kumimoji="0" lang="zh-TW" altLang="en-US" sz="2400" b="1" i="0" u="none" strike="noStrike" kern="0" cap="none" spc="0" normalizeH="0" baseline="0" noProof="0">
                <a:ln>
                  <a:noFill/>
                </a:ln>
                <a:solidFill>
                  <a:prstClr val="black"/>
                </a:solidFill>
                <a:effectLst/>
                <a:uLnTx/>
                <a:uFillTx/>
                <a:latin typeface="Calibri"/>
                <a:ea typeface="微軟正黑體"/>
                <a:cs typeface="+mn-cs"/>
              </a:endParaRPr>
            </a:p>
          </p:txBody>
        </p:sp>
        <p:sp>
          <p:nvSpPr>
            <p:cNvPr id="42" name="矩形 41">
              <a:extLst>
                <a:ext uri="{FF2B5EF4-FFF2-40B4-BE49-F238E27FC236}">
                  <a16:creationId xmlns:a16="http://schemas.microsoft.com/office/drawing/2014/main" id="{8558804B-D69D-90EE-3F96-5634C08016FC}"/>
                </a:ext>
              </a:extLst>
            </p:cNvPr>
            <p:cNvSpPr/>
            <p:nvPr/>
          </p:nvSpPr>
          <p:spPr>
            <a:xfrm>
              <a:off x="838200" y="2745129"/>
              <a:ext cx="2340000" cy="430306"/>
            </a:xfrm>
            <a:prstGeom prst="rect">
              <a:avLst/>
            </a:prstGeom>
            <a:solidFill>
              <a:srgbClr val="FFFFFF"/>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i="0" u="none" strike="noStrike" kern="0" cap="none" spc="0" normalizeH="0" baseline="0" noProof="0">
                  <a:ln>
                    <a:noFill/>
                  </a:ln>
                  <a:solidFill>
                    <a:prstClr val="black"/>
                  </a:solidFill>
                  <a:effectLst/>
                  <a:uLnTx/>
                  <a:uFillTx/>
                  <a:latin typeface="Calibri"/>
                  <a:ea typeface="微軟正黑體"/>
                  <a:cs typeface="+mn-cs"/>
                </a:rPr>
                <a:t>交控</a:t>
              </a:r>
              <a:r>
                <a:rPr lang="zh-TW" altLang="en-US" kern="0">
                  <a:solidFill>
                    <a:prstClr val="black"/>
                  </a:solidFill>
                  <a:latin typeface="Calibri"/>
                  <a:ea typeface="微軟正黑體"/>
                </a:rPr>
                <a:t>及</a:t>
              </a:r>
              <a:r>
                <a:rPr kumimoji="0" lang="zh-TW" altLang="en-US" sz="1800" i="0" u="none" strike="noStrike" kern="0" cap="none" spc="0" normalizeH="0" baseline="0" noProof="0">
                  <a:ln>
                    <a:noFill/>
                  </a:ln>
                  <a:solidFill>
                    <a:prstClr val="black"/>
                  </a:solidFill>
                  <a:effectLst/>
                  <a:uLnTx/>
                  <a:uFillTx/>
                  <a:latin typeface="Calibri"/>
                  <a:ea typeface="微軟正黑體"/>
                  <a:cs typeface="+mn-cs"/>
                </a:rPr>
                <a:t>交管精進</a:t>
              </a:r>
            </a:p>
          </p:txBody>
        </p:sp>
      </p:grpSp>
      <p:grpSp>
        <p:nvGrpSpPr>
          <p:cNvPr id="43" name="群組 42">
            <a:extLst>
              <a:ext uri="{FF2B5EF4-FFF2-40B4-BE49-F238E27FC236}">
                <a16:creationId xmlns:a16="http://schemas.microsoft.com/office/drawing/2014/main" id="{4A17510F-1E9E-C3C6-779D-9E06F6D504FA}"/>
              </a:ext>
            </a:extLst>
          </p:cNvPr>
          <p:cNvGrpSpPr/>
          <p:nvPr/>
        </p:nvGrpSpPr>
        <p:grpSpPr>
          <a:xfrm>
            <a:off x="12808396" y="6310327"/>
            <a:ext cx="2340000" cy="899378"/>
            <a:chOff x="838200" y="3252260"/>
            <a:chExt cx="2340000" cy="899378"/>
          </a:xfrm>
        </p:grpSpPr>
        <p:sp>
          <p:nvSpPr>
            <p:cNvPr id="44" name="矩形 43">
              <a:extLst>
                <a:ext uri="{FF2B5EF4-FFF2-40B4-BE49-F238E27FC236}">
                  <a16:creationId xmlns:a16="http://schemas.microsoft.com/office/drawing/2014/main" id="{300B4FCB-ECD8-4569-E4BC-FB5072188A19}"/>
                </a:ext>
              </a:extLst>
            </p:cNvPr>
            <p:cNvSpPr/>
            <p:nvPr/>
          </p:nvSpPr>
          <p:spPr>
            <a:xfrm>
              <a:off x="838200" y="3252260"/>
              <a:ext cx="2340000" cy="430306"/>
            </a:xfrm>
            <a:prstGeom prst="rect">
              <a:avLst/>
            </a:prstGeom>
            <a:solidFill>
              <a:schemeClr val="accent5">
                <a:lumMod val="60000"/>
                <a:lumOff val="40000"/>
              </a:schemeClr>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prstClr val="black"/>
                  </a:solidFill>
                  <a:effectLst/>
                  <a:uLnTx/>
                  <a:uFillTx/>
                  <a:latin typeface="Calibri"/>
                  <a:ea typeface="微軟正黑體"/>
                  <a:cs typeface="+mn-cs"/>
                </a:rPr>
                <a:t>Safety</a:t>
              </a:r>
              <a:endParaRPr kumimoji="0" lang="zh-TW" altLang="en-US" sz="2400" b="1" i="0" u="none" strike="noStrike" kern="0" cap="none" spc="0" normalizeH="0" baseline="0" noProof="0">
                <a:ln>
                  <a:noFill/>
                </a:ln>
                <a:solidFill>
                  <a:prstClr val="black"/>
                </a:solidFill>
                <a:effectLst/>
                <a:uLnTx/>
                <a:uFillTx/>
                <a:latin typeface="Calibri"/>
                <a:ea typeface="微軟正黑體"/>
                <a:cs typeface="+mn-cs"/>
              </a:endParaRPr>
            </a:p>
          </p:txBody>
        </p:sp>
        <p:sp>
          <p:nvSpPr>
            <p:cNvPr id="45" name="矩形 44">
              <a:extLst>
                <a:ext uri="{FF2B5EF4-FFF2-40B4-BE49-F238E27FC236}">
                  <a16:creationId xmlns:a16="http://schemas.microsoft.com/office/drawing/2014/main" id="{0CD55B9C-3225-97F8-2492-022C342175B1}"/>
                </a:ext>
              </a:extLst>
            </p:cNvPr>
            <p:cNvSpPr/>
            <p:nvPr/>
          </p:nvSpPr>
          <p:spPr>
            <a:xfrm>
              <a:off x="838200" y="3721332"/>
              <a:ext cx="2340000" cy="430306"/>
            </a:xfrm>
            <a:prstGeom prst="rect">
              <a:avLst/>
            </a:prstGeom>
            <a:solidFill>
              <a:srgbClr val="FFFFFF"/>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i="0" u="none" strike="noStrike" kern="0" cap="none" spc="0" normalizeH="0" baseline="0" noProof="0">
                  <a:ln>
                    <a:noFill/>
                  </a:ln>
                  <a:solidFill>
                    <a:prstClr val="black"/>
                  </a:solidFill>
                  <a:effectLst/>
                  <a:uLnTx/>
                  <a:uFillTx/>
                  <a:latin typeface="Calibri"/>
                  <a:ea typeface="微軟正黑體"/>
                  <a:cs typeface="+mn-cs"/>
                </a:rPr>
                <a:t>增加多元用路人安全</a:t>
              </a:r>
            </a:p>
          </p:txBody>
        </p:sp>
      </p:grpSp>
      <p:grpSp>
        <p:nvGrpSpPr>
          <p:cNvPr id="46" name="群組 45">
            <a:extLst>
              <a:ext uri="{FF2B5EF4-FFF2-40B4-BE49-F238E27FC236}">
                <a16:creationId xmlns:a16="http://schemas.microsoft.com/office/drawing/2014/main" id="{44CB729D-C0E9-2674-9189-51CC619DD03E}"/>
              </a:ext>
            </a:extLst>
          </p:cNvPr>
          <p:cNvGrpSpPr/>
          <p:nvPr/>
        </p:nvGrpSpPr>
        <p:grpSpPr>
          <a:xfrm>
            <a:off x="12808396" y="7369293"/>
            <a:ext cx="2340000" cy="899378"/>
            <a:chOff x="838200" y="4389231"/>
            <a:chExt cx="2340000" cy="899378"/>
          </a:xfrm>
        </p:grpSpPr>
        <p:sp>
          <p:nvSpPr>
            <p:cNvPr id="47" name="矩形 46">
              <a:extLst>
                <a:ext uri="{FF2B5EF4-FFF2-40B4-BE49-F238E27FC236}">
                  <a16:creationId xmlns:a16="http://schemas.microsoft.com/office/drawing/2014/main" id="{64497FC8-6C4A-222E-8096-141D57F39DFB}"/>
                </a:ext>
              </a:extLst>
            </p:cNvPr>
            <p:cNvSpPr/>
            <p:nvPr/>
          </p:nvSpPr>
          <p:spPr>
            <a:xfrm>
              <a:off x="838200" y="4389231"/>
              <a:ext cx="2340000" cy="430306"/>
            </a:xfrm>
            <a:prstGeom prst="rect">
              <a:avLst/>
            </a:prstGeom>
            <a:solidFill>
              <a:schemeClr val="accent5">
                <a:lumMod val="60000"/>
                <a:lumOff val="40000"/>
              </a:schemeClr>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prstClr val="black"/>
                  </a:solidFill>
                  <a:effectLst/>
                  <a:uLnTx/>
                  <a:uFillTx/>
                  <a:latin typeface="Calibri"/>
                  <a:ea typeface="微軟正黑體"/>
                  <a:cs typeface="+mn-cs"/>
                </a:rPr>
                <a:t>Sustainability</a:t>
              </a:r>
              <a:endParaRPr kumimoji="0" lang="zh-TW" altLang="en-US" sz="2400" b="1" i="0" u="none" strike="noStrike" kern="0" cap="none" spc="0" normalizeH="0" baseline="0" noProof="0">
                <a:ln>
                  <a:noFill/>
                </a:ln>
                <a:solidFill>
                  <a:prstClr val="black"/>
                </a:solidFill>
                <a:effectLst/>
                <a:uLnTx/>
                <a:uFillTx/>
                <a:latin typeface="Calibri"/>
                <a:ea typeface="微軟正黑體"/>
                <a:cs typeface="+mn-cs"/>
              </a:endParaRPr>
            </a:p>
          </p:txBody>
        </p:sp>
        <p:sp>
          <p:nvSpPr>
            <p:cNvPr id="48" name="矩形 47">
              <a:extLst>
                <a:ext uri="{FF2B5EF4-FFF2-40B4-BE49-F238E27FC236}">
                  <a16:creationId xmlns:a16="http://schemas.microsoft.com/office/drawing/2014/main" id="{5787E11F-6F9D-75E2-FE67-67C991291CF6}"/>
                </a:ext>
              </a:extLst>
            </p:cNvPr>
            <p:cNvSpPr/>
            <p:nvPr/>
          </p:nvSpPr>
          <p:spPr>
            <a:xfrm>
              <a:off x="838200" y="4858303"/>
              <a:ext cx="2340000" cy="430306"/>
            </a:xfrm>
            <a:prstGeom prst="rect">
              <a:avLst/>
            </a:prstGeom>
            <a:solidFill>
              <a:srgbClr val="FFFFFF"/>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i="0" u="none" strike="noStrike" kern="0" cap="none" spc="0" normalizeH="0" baseline="0" noProof="0">
                  <a:ln>
                    <a:noFill/>
                  </a:ln>
                  <a:solidFill>
                    <a:prstClr val="black"/>
                  </a:solidFill>
                  <a:effectLst/>
                  <a:uLnTx/>
                  <a:uFillTx/>
                  <a:latin typeface="Calibri"/>
                  <a:ea typeface="微軟正黑體"/>
                  <a:cs typeface="+mn-cs"/>
                </a:rPr>
                <a:t>減碳減排及電動運具</a:t>
              </a:r>
            </a:p>
          </p:txBody>
        </p:sp>
      </p:grpSp>
      <p:sp>
        <p:nvSpPr>
          <p:cNvPr id="49" name="文字方塊 48">
            <a:extLst>
              <a:ext uri="{FF2B5EF4-FFF2-40B4-BE49-F238E27FC236}">
                <a16:creationId xmlns:a16="http://schemas.microsoft.com/office/drawing/2014/main" id="{E8496B25-393D-C934-F614-B9AF4225E471}"/>
              </a:ext>
            </a:extLst>
          </p:cNvPr>
          <p:cNvSpPr txBox="1"/>
          <p:nvPr/>
        </p:nvSpPr>
        <p:spPr>
          <a:xfrm>
            <a:off x="12458588" y="3546242"/>
            <a:ext cx="3039615" cy="461665"/>
          </a:xfrm>
          <a:prstGeom prst="rect">
            <a:avLst/>
          </a:prstGeom>
          <a:noFill/>
        </p:spPr>
        <p:txBody>
          <a:bodyPr wrap="none" rtlCol="0">
            <a:spAutoFit/>
          </a:bodyPr>
          <a:lstStyle/>
          <a:p>
            <a:r>
              <a:rPr lang="zh-TW" altLang="en-US" sz="2400" b="1" u="sng"/>
              <a:t>道路智慧化發展主軸</a:t>
            </a:r>
            <a:r>
              <a:rPr lang="en-US" altLang="zh-TW" sz="2400" b="1" u="sng"/>
              <a:t>:</a:t>
            </a:r>
            <a:endParaRPr lang="zh-TW" altLang="en-US" sz="2400" b="1" u="sng"/>
          </a:p>
        </p:txBody>
      </p:sp>
      <p:sp>
        <p:nvSpPr>
          <p:cNvPr id="16" name="文字方塊 15">
            <a:extLst>
              <a:ext uri="{FF2B5EF4-FFF2-40B4-BE49-F238E27FC236}">
                <a16:creationId xmlns:a16="http://schemas.microsoft.com/office/drawing/2014/main" id="{8FE22E32-9E8B-B78E-7F00-31B962685E44}"/>
              </a:ext>
            </a:extLst>
          </p:cNvPr>
          <p:cNvSpPr txBox="1"/>
          <p:nvPr/>
        </p:nvSpPr>
        <p:spPr>
          <a:xfrm>
            <a:off x="12281865" y="853166"/>
            <a:ext cx="6096000" cy="646331"/>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TW"/>
            </a:defPPr>
            <a:lvl1pPr>
              <a:defRPr>
                <a:cs typeface="Calibri"/>
              </a:defRPr>
            </a:lvl1pPr>
          </a:lstStyle>
          <a:p>
            <a:r>
              <a:rPr lang="zh-TW" altLang="en-US"/>
              <a:t>說明一下路口智慧化後路口設備主要應用</a:t>
            </a:r>
            <a:r>
              <a:rPr lang="en-US" altLang="zh-TW"/>
              <a:t>, </a:t>
            </a:r>
            <a:r>
              <a:rPr lang="zh-TW" altLang="en-US"/>
              <a:t>車流</a:t>
            </a:r>
            <a:r>
              <a:rPr lang="en-US" altLang="zh-TW"/>
              <a:t>, </a:t>
            </a:r>
            <a:r>
              <a:rPr lang="zh-TW" altLang="en-US"/>
              <a:t>通訊自駕車</a:t>
            </a:r>
            <a:r>
              <a:rPr lang="en-US" altLang="zh-TW"/>
              <a:t>, </a:t>
            </a:r>
            <a:r>
              <a:rPr lang="zh-TW" altLang="en-US"/>
              <a:t>安全</a:t>
            </a:r>
            <a:endParaRPr lang="en-US" altLang="zh-TW"/>
          </a:p>
        </p:txBody>
      </p:sp>
      <p:sp>
        <p:nvSpPr>
          <p:cNvPr id="18" name="矩形 17">
            <a:extLst>
              <a:ext uri="{FF2B5EF4-FFF2-40B4-BE49-F238E27FC236}">
                <a16:creationId xmlns:a16="http://schemas.microsoft.com/office/drawing/2014/main" id="{A109E34A-CBC6-E35E-A647-313A9D67B165}"/>
              </a:ext>
            </a:extLst>
          </p:cNvPr>
          <p:cNvSpPr/>
          <p:nvPr/>
        </p:nvSpPr>
        <p:spPr>
          <a:xfrm>
            <a:off x="5178576" y="1390396"/>
            <a:ext cx="2949424" cy="311810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8AD198DD-0AE6-F870-86BD-BC44D98074A1}"/>
              </a:ext>
            </a:extLst>
          </p:cNvPr>
          <p:cNvSpPr/>
          <p:nvPr/>
        </p:nvSpPr>
        <p:spPr>
          <a:xfrm>
            <a:off x="8364735" y="1390396"/>
            <a:ext cx="3699324" cy="12069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應用一：交通資訊蒐集</a:t>
            </a:r>
            <a:endParaRPr lang="en-US" altLang="zh-TW">
              <a:solidFill>
                <a:sysClr val="windowText" lastClr="000000"/>
              </a:solidFill>
            </a:endParaRPr>
          </a:p>
          <a:p>
            <a:r>
              <a:rPr lang="zh-TW" altLang="en-US">
                <a:solidFill>
                  <a:sysClr val="windowText" lastClr="000000"/>
                </a:solidFill>
              </a:rPr>
              <a:t>說明：多元感測器蒐集車流、人流</a:t>
            </a:r>
            <a:endParaRPr lang="en-US" altLang="zh-TW">
              <a:solidFill>
                <a:sysClr val="windowText" lastClr="000000"/>
              </a:solidFill>
            </a:endParaRPr>
          </a:p>
          <a:p>
            <a:r>
              <a:rPr lang="zh-TW" altLang="en-US">
                <a:solidFill>
                  <a:sysClr val="windowText" lastClr="000000"/>
                </a:solidFill>
              </a:rPr>
              <a:t>目的：作為交通規劃及交通管理決策之用，改善路口安全及效率</a:t>
            </a:r>
            <a:endParaRPr lang="en-US" altLang="zh-TW">
              <a:solidFill>
                <a:sysClr val="windowText" lastClr="000000"/>
              </a:solidFill>
            </a:endParaRPr>
          </a:p>
        </p:txBody>
      </p:sp>
      <p:sp>
        <p:nvSpPr>
          <p:cNvPr id="20" name="矩形 19">
            <a:extLst>
              <a:ext uri="{FF2B5EF4-FFF2-40B4-BE49-F238E27FC236}">
                <a16:creationId xmlns:a16="http://schemas.microsoft.com/office/drawing/2014/main" id="{5EA123BA-8394-F81C-58A8-7FF31150B865}"/>
              </a:ext>
            </a:extLst>
          </p:cNvPr>
          <p:cNvSpPr/>
          <p:nvPr/>
        </p:nvSpPr>
        <p:spPr>
          <a:xfrm>
            <a:off x="8364735" y="2782167"/>
            <a:ext cx="3699324" cy="12069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應用二：聯網自駕車</a:t>
            </a:r>
            <a:endParaRPr lang="en-US" altLang="zh-TW">
              <a:solidFill>
                <a:sysClr val="windowText" lastClr="000000"/>
              </a:solidFill>
            </a:endParaRPr>
          </a:p>
          <a:p>
            <a:r>
              <a:rPr lang="zh-TW" altLang="en-US">
                <a:solidFill>
                  <a:sysClr val="windowText" lastClr="000000"/>
                </a:solidFill>
              </a:rPr>
              <a:t>說明：路側元件與自駕車交流訊息</a:t>
            </a:r>
            <a:endParaRPr lang="en-US" altLang="zh-TW">
              <a:solidFill>
                <a:sysClr val="windowText" lastClr="000000"/>
              </a:solidFill>
            </a:endParaRPr>
          </a:p>
          <a:p>
            <a:r>
              <a:rPr lang="zh-TW" altLang="en-US">
                <a:solidFill>
                  <a:sysClr val="windowText" lastClr="000000"/>
                </a:solidFill>
              </a:rPr>
              <a:t>目的：透過感測器資料共享、車輛操作輔助增加路口安全及效率</a:t>
            </a:r>
            <a:endParaRPr lang="en-US" altLang="zh-TW">
              <a:solidFill>
                <a:sysClr val="windowText" lastClr="000000"/>
              </a:solidFill>
            </a:endParaRPr>
          </a:p>
        </p:txBody>
      </p:sp>
      <p:sp>
        <p:nvSpPr>
          <p:cNvPr id="21" name="矩形 20">
            <a:extLst>
              <a:ext uri="{FF2B5EF4-FFF2-40B4-BE49-F238E27FC236}">
                <a16:creationId xmlns:a16="http://schemas.microsoft.com/office/drawing/2014/main" id="{0199E5B6-128A-0845-47EF-78B21DF20313}"/>
              </a:ext>
            </a:extLst>
          </p:cNvPr>
          <p:cNvSpPr/>
          <p:nvPr/>
        </p:nvSpPr>
        <p:spPr>
          <a:xfrm>
            <a:off x="8364735" y="4174404"/>
            <a:ext cx="3699324" cy="154603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應用三：即時狀況排解</a:t>
            </a:r>
            <a:endParaRPr lang="en-US" altLang="zh-TW">
              <a:solidFill>
                <a:sysClr val="windowText" lastClr="000000"/>
              </a:solidFill>
            </a:endParaRPr>
          </a:p>
          <a:p>
            <a:r>
              <a:rPr lang="zh-TW" altLang="en-US">
                <a:solidFill>
                  <a:sysClr val="windowText" lastClr="000000"/>
                </a:solidFill>
              </a:rPr>
              <a:t>說明：感測器偵測異常狀況並回報</a:t>
            </a:r>
            <a:endParaRPr lang="en-US" altLang="zh-TW">
              <a:solidFill>
                <a:sysClr val="windowText" lastClr="000000"/>
              </a:solidFill>
            </a:endParaRPr>
          </a:p>
          <a:p>
            <a:r>
              <a:rPr lang="zh-TW" altLang="en-US">
                <a:solidFill>
                  <a:sysClr val="windowText" lastClr="000000"/>
                </a:solidFill>
              </a:rPr>
              <a:t>目的：感測器偵測共享達到異常狀態及時回到加速相關人員調派及狀況排解，增加路口安全降低衝擊</a:t>
            </a:r>
            <a:endParaRPr lang="en-US" altLang="zh-TW">
              <a:solidFill>
                <a:sysClr val="windowText" lastClr="000000"/>
              </a:solidFill>
            </a:endParaRPr>
          </a:p>
        </p:txBody>
      </p:sp>
      <p:sp>
        <p:nvSpPr>
          <p:cNvPr id="22" name="文字方塊 21">
            <a:extLst>
              <a:ext uri="{FF2B5EF4-FFF2-40B4-BE49-F238E27FC236}">
                <a16:creationId xmlns:a16="http://schemas.microsoft.com/office/drawing/2014/main" id="{4DA73A56-9CB9-3B95-CDA7-DDA51C3531D1}"/>
              </a:ext>
            </a:extLst>
          </p:cNvPr>
          <p:cNvSpPr txBox="1"/>
          <p:nvPr/>
        </p:nvSpPr>
        <p:spPr>
          <a:xfrm>
            <a:off x="5229375" y="5431832"/>
            <a:ext cx="1353256" cy="369332"/>
          </a:xfrm>
          <a:prstGeom prst="rect">
            <a:avLst/>
          </a:prstGeom>
          <a:solidFill>
            <a:schemeClr val="accent5"/>
          </a:solidFill>
        </p:spPr>
        <p:txBody>
          <a:bodyPr wrap="none" rtlCol="0">
            <a:spAutoFit/>
          </a:bodyPr>
          <a:lstStyle/>
          <a:p>
            <a:r>
              <a:rPr lang="en-US" altLang="zh-TW"/>
              <a:t>Allen</a:t>
            </a:r>
            <a:r>
              <a:rPr lang="zh-TW" altLang="en-US"/>
              <a:t>再調整</a:t>
            </a:r>
          </a:p>
        </p:txBody>
      </p:sp>
    </p:spTree>
    <p:extLst>
      <p:ext uri="{BB962C8B-B14F-4D97-AF65-F5344CB8AC3E}">
        <p14:creationId xmlns:p14="http://schemas.microsoft.com/office/powerpoint/2010/main" val="35640141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5DD1C1-3179-5E88-61AE-0936BC7FC446}"/>
              </a:ext>
            </a:extLst>
          </p:cNvPr>
          <p:cNvSpPr>
            <a:spLocks noGrp="1"/>
          </p:cNvSpPr>
          <p:nvPr>
            <p:ph type="title"/>
          </p:nvPr>
        </p:nvSpPr>
        <p:spPr/>
        <p:txBody>
          <a:bodyPr/>
          <a:lstStyle/>
          <a:p>
            <a:r>
              <a:rPr lang="en-US" altLang="zh-TW"/>
              <a:t>US Market Potential – Funding </a:t>
            </a:r>
            <a:endParaRPr lang="zh-TW" altLang="en-US"/>
          </a:p>
        </p:txBody>
      </p:sp>
      <p:sp>
        <p:nvSpPr>
          <p:cNvPr id="8" name="矩形 7">
            <a:extLst>
              <a:ext uri="{FF2B5EF4-FFF2-40B4-BE49-F238E27FC236}">
                <a16:creationId xmlns:a16="http://schemas.microsoft.com/office/drawing/2014/main" id="{5DB3239C-0BCC-8A88-C3F7-AA9CF54FACFE}"/>
              </a:ext>
            </a:extLst>
          </p:cNvPr>
          <p:cNvSpPr/>
          <p:nvPr/>
        </p:nvSpPr>
        <p:spPr>
          <a:xfrm>
            <a:off x="838199" y="1141191"/>
            <a:ext cx="4926979"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基礎設施投資和就業法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(IIJA)</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9" name="文字方塊 8">
            <a:extLst>
              <a:ext uri="{FF2B5EF4-FFF2-40B4-BE49-F238E27FC236}">
                <a16:creationId xmlns:a16="http://schemas.microsoft.com/office/drawing/2014/main" id="{BE2AE049-E330-8543-D81C-D25DE363CC12}"/>
              </a:ext>
            </a:extLst>
          </p:cNvPr>
          <p:cNvSpPr txBox="1"/>
          <p:nvPr/>
        </p:nvSpPr>
        <p:spPr>
          <a:xfrm>
            <a:off x="838200" y="1584020"/>
            <a:ext cx="4926980" cy="181588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2021.11.15</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生效</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提供</a:t>
            </a:r>
            <a:r>
              <a:rPr kumimoji="0" lang="en-US" altLang="zh-TW" sz="1600" b="0" i="0" u="none" strike="noStrike" kern="1200" cap="none" spc="0" normalizeH="0" baseline="0" noProof="0">
                <a:ln>
                  <a:noFill/>
                </a:ln>
                <a:solidFill>
                  <a:srgbClr val="FF0000"/>
                </a:solidFill>
                <a:effectLst/>
                <a:uLnTx/>
                <a:uFillTx/>
                <a:latin typeface="Arial" panose="020B0604020202020204" pitchFamily="34" charset="0"/>
                <a:ea typeface="微軟正黑體"/>
                <a:cs typeface="Arial" panose="020B0604020202020204" pitchFamily="34" charset="0"/>
              </a:rPr>
              <a:t>1.2</a:t>
            </a:r>
            <a:r>
              <a:rPr kumimoji="0" lang="zh-TW" altLang="en-US" sz="1600" b="0" i="0" u="none" strike="noStrike" kern="1200" cap="none" spc="0" normalizeH="0" baseline="0" noProof="0">
                <a:ln>
                  <a:noFill/>
                </a:ln>
                <a:solidFill>
                  <a:srgbClr val="FF0000"/>
                </a:solidFill>
                <a:effectLst/>
                <a:uLnTx/>
                <a:uFillTx/>
                <a:latin typeface="Arial" panose="020B0604020202020204" pitchFamily="34" charset="0"/>
                <a:ea typeface="微軟正黑體"/>
                <a:cs typeface="Arial" panose="020B0604020202020204" pitchFamily="34" charset="0"/>
              </a:rPr>
              <a:t>兆</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美元予運輸及基礎設施利用</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5</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千</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5</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百億投入新計畫，其餘撥給延續型計畫</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運輸經費主要投入橋梁、道路等基礎設施興建與維護</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基礎設施包括：能源及電力、寬頻網路、水利相關、環境相關</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graphicFrame>
        <p:nvGraphicFramePr>
          <p:cNvPr id="20" name="表格 19">
            <a:extLst>
              <a:ext uri="{FF2B5EF4-FFF2-40B4-BE49-F238E27FC236}">
                <a16:creationId xmlns:a16="http://schemas.microsoft.com/office/drawing/2014/main" id="{31F0E5BC-A417-618E-41CD-13264CDB1F32}"/>
              </a:ext>
            </a:extLst>
          </p:cNvPr>
          <p:cNvGraphicFramePr>
            <a:graphicFrameLocks noGrp="1"/>
          </p:cNvGraphicFramePr>
          <p:nvPr/>
        </p:nvGraphicFramePr>
        <p:xfrm>
          <a:off x="5965162" y="1141191"/>
          <a:ext cx="6063759" cy="5181600"/>
        </p:xfrm>
        <a:graphic>
          <a:graphicData uri="http://schemas.openxmlformats.org/drawingml/2006/table">
            <a:tbl>
              <a:tblPr firstRow="1" bandRow="1">
                <a:tableStyleId>{7DF18680-E054-41AD-8BC1-D1AEF772440D}</a:tableStyleId>
              </a:tblPr>
              <a:tblGrid>
                <a:gridCol w="1250457">
                  <a:extLst>
                    <a:ext uri="{9D8B030D-6E8A-4147-A177-3AD203B41FA5}">
                      <a16:colId xmlns:a16="http://schemas.microsoft.com/office/drawing/2014/main" val="73942621"/>
                    </a:ext>
                  </a:extLst>
                </a:gridCol>
                <a:gridCol w="1604434">
                  <a:extLst>
                    <a:ext uri="{9D8B030D-6E8A-4147-A177-3AD203B41FA5}">
                      <a16:colId xmlns:a16="http://schemas.microsoft.com/office/drawing/2014/main" val="3032979384"/>
                    </a:ext>
                  </a:extLst>
                </a:gridCol>
                <a:gridCol w="1604434">
                  <a:extLst>
                    <a:ext uri="{9D8B030D-6E8A-4147-A177-3AD203B41FA5}">
                      <a16:colId xmlns:a16="http://schemas.microsoft.com/office/drawing/2014/main" val="2855546562"/>
                    </a:ext>
                  </a:extLst>
                </a:gridCol>
                <a:gridCol w="1604434">
                  <a:extLst>
                    <a:ext uri="{9D8B030D-6E8A-4147-A177-3AD203B41FA5}">
                      <a16:colId xmlns:a16="http://schemas.microsoft.com/office/drawing/2014/main" val="3156210789"/>
                    </a:ext>
                  </a:extLst>
                </a:gridCol>
              </a:tblGrid>
              <a:tr h="815059">
                <a:tc>
                  <a:txBody>
                    <a:bodyPr/>
                    <a:lstStyle/>
                    <a:p>
                      <a:pPr algn="ctr"/>
                      <a:r>
                        <a:rPr lang="en-US" altLang="zh-TW" sz="2000" b="1">
                          <a:latin typeface="Arial" panose="020B0604020202020204" pitchFamily="34" charset="0"/>
                          <a:cs typeface="Arial" panose="020B0604020202020204" pitchFamily="34" charset="0"/>
                        </a:rPr>
                        <a:t>IIJA ITS</a:t>
                      </a:r>
                    </a:p>
                    <a:p>
                      <a:pPr algn="ctr"/>
                      <a:r>
                        <a:rPr lang="zh-TW" altLang="en-US" sz="2000" b="1">
                          <a:latin typeface="Arial" panose="020B0604020202020204" pitchFamily="34" charset="0"/>
                          <a:cs typeface="Arial" panose="020B0604020202020204" pitchFamily="34" charset="0"/>
                        </a:rPr>
                        <a:t>關聯計畫</a:t>
                      </a:r>
                    </a:p>
                  </a:txBody>
                  <a:tcPr anchor="ctr"/>
                </a:tc>
                <a:tc>
                  <a:txBody>
                    <a:bodyPr/>
                    <a:lstStyle/>
                    <a:p>
                      <a:pPr algn="ctr"/>
                      <a:r>
                        <a:rPr lang="en-US" altLang="zh-TW" sz="1200"/>
                        <a:t>Safe Streets and Roads for All </a:t>
                      </a:r>
                    </a:p>
                    <a:p>
                      <a:pPr algn="ctr"/>
                      <a:r>
                        <a:rPr lang="en-US" altLang="zh-TW" sz="1600"/>
                        <a:t>(SS4A)</a:t>
                      </a:r>
                      <a:endParaRPr lang="zh-TW" altLang="en-US" sz="1600"/>
                    </a:p>
                  </a:txBody>
                  <a:tcPr anchor="ctr"/>
                </a:tc>
                <a:tc>
                  <a:txBody>
                    <a:bodyPr/>
                    <a:lstStyle/>
                    <a:p>
                      <a:pPr algn="ctr"/>
                      <a:r>
                        <a:rPr lang="en-US" altLang="zh-TW" sz="1200"/>
                        <a:t>Strengthening Mobility and Revolutionizing Transportation</a:t>
                      </a:r>
                      <a:r>
                        <a:rPr lang="zh-TW" altLang="en-US" sz="1200"/>
                        <a:t> </a:t>
                      </a:r>
                      <a:r>
                        <a:rPr lang="en-US" altLang="zh-TW" sz="1600"/>
                        <a:t>(SMART)</a:t>
                      </a:r>
                      <a:endParaRPr lang="zh-TW" altLang="en-US" sz="1600"/>
                    </a:p>
                  </a:txBody>
                  <a:tcPr anchor="ctr"/>
                </a:tc>
                <a:tc>
                  <a:txBody>
                    <a:bodyPr/>
                    <a:lstStyle/>
                    <a:p>
                      <a:pPr algn="ctr"/>
                      <a:r>
                        <a:rPr lang="en-US" altLang="zh-TW" sz="1200"/>
                        <a:t> Advanced Transportation Technology and Innovation</a:t>
                      </a:r>
                      <a:r>
                        <a:rPr lang="zh-TW" altLang="en-US" sz="1200"/>
                        <a:t> </a:t>
                      </a:r>
                      <a:endParaRPr lang="en-US" altLang="zh-TW" sz="1200"/>
                    </a:p>
                    <a:p>
                      <a:pPr algn="ctr"/>
                      <a:r>
                        <a:rPr lang="en-US" altLang="zh-TW" sz="1600"/>
                        <a:t>(ATTAIN)</a:t>
                      </a:r>
                      <a:endParaRPr lang="zh-TW" altLang="en-US" sz="1600"/>
                    </a:p>
                  </a:txBody>
                  <a:tcPr anchor="ctr"/>
                </a:tc>
                <a:extLst>
                  <a:ext uri="{0D108BD9-81ED-4DB2-BD59-A6C34878D82A}">
                    <a16:rowId xmlns:a16="http://schemas.microsoft.com/office/drawing/2014/main" val="2465917235"/>
                  </a:ext>
                </a:extLst>
              </a:tr>
              <a:tr h="628760">
                <a:tc>
                  <a:txBody>
                    <a:bodyPr/>
                    <a:lstStyle/>
                    <a:p>
                      <a:r>
                        <a:rPr lang="zh-TW" altLang="en-US" sz="1600"/>
                        <a:t>簡介</a:t>
                      </a:r>
                    </a:p>
                  </a:txBody>
                  <a:tcPr/>
                </a:tc>
                <a:tc>
                  <a:txBody>
                    <a:bodyPr/>
                    <a:lstStyle/>
                    <a:p>
                      <a:r>
                        <a:rPr lang="zh-TW" altLang="en-US" sz="1600"/>
                        <a:t>推動交通零死亡的願景 </a:t>
                      </a:r>
                      <a:r>
                        <a:rPr lang="en-US" altLang="zh-TW" sz="1600"/>
                        <a:t>(</a:t>
                      </a:r>
                      <a:r>
                        <a:rPr lang="zh-TW" altLang="en-US" sz="1600"/>
                        <a:t>不一定結合</a:t>
                      </a:r>
                      <a:r>
                        <a:rPr lang="en-US" altLang="zh-TW" sz="1600"/>
                        <a:t>ITS)</a:t>
                      </a:r>
                      <a:endParaRPr lang="zh-TW" altLang="en-US" sz="1600"/>
                    </a:p>
                  </a:txBody>
                  <a:tcPr/>
                </a:tc>
                <a:tc>
                  <a:txBody>
                    <a:bodyPr/>
                    <a:lstStyle/>
                    <a:p>
                      <a:r>
                        <a:rPr lang="zh-TW" altLang="en-US" sz="1600"/>
                        <a:t>透過智慧創新提升交通安全及效率</a:t>
                      </a:r>
                    </a:p>
                  </a:txBody>
                  <a:tcPr/>
                </a:tc>
                <a:tc>
                  <a:txBody>
                    <a:bodyPr/>
                    <a:lstStyle/>
                    <a:p>
                      <a:r>
                        <a:rPr lang="zh-TW" altLang="en-US" sz="1600"/>
                        <a:t>透過創新科技增加交通安全、效率及舒適</a:t>
                      </a:r>
                    </a:p>
                  </a:txBody>
                  <a:tcPr/>
                </a:tc>
                <a:extLst>
                  <a:ext uri="{0D108BD9-81ED-4DB2-BD59-A6C34878D82A}">
                    <a16:rowId xmlns:a16="http://schemas.microsoft.com/office/drawing/2014/main" val="1049450752"/>
                  </a:ext>
                </a:extLst>
              </a:tr>
              <a:tr h="1373956">
                <a:tc>
                  <a:txBody>
                    <a:bodyPr/>
                    <a:lstStyle/>
                    <a:p>
                      <a:r>
                        <a:rPr lang="zh-TW" altLang="en-US" sz="1600"/>
                        <a:t>範疇</a:t>
                      </a:r>
                    </a:p>
                  </a:txBody>
                  <a:tcPr/>
                </a:tc>
                <a:tc>
                  <a:txBody>
                    <a:bodyPr/>
                    <a:lstStyle/>
                    <a:p>
                      <a:pPr marL="285750" indent="-285750">
                        <a:buFont typeface="Arial" panose="020B0604020202020204" pitchFamily="34" charset="0"/>
                        <a:buChar char="•"/>
                      </a:pPr>
                      <a:r>
                        <a:rPr lang="zh-TW" altLang="en-US" sz="1600"/>
                        <a:t>行人環境硬體提升</a:t>
                      </a:r>
                      <a:endParaRPr lang="en-US" altLang="zh-TW" sz="1600"/>
                    </a:p>
                    <a:p>
                      <a:pPr marL="285750" indent="-285750">
                        <a:buFont typeface="Arial" panose="020B0604020202020204" pitchFamily="34" charset="0"/>
                        <a:buChar char="•"/>
                      </a:pPr>
                      <a:r>
                        <a:rPr lang="zh-TW" altLang="en-US" sz="1600"/>
                        <a:t>透過</a:t>
                      </a:r>
                      <a:r>
                        <a:rPr lang="zh-TW" altLang="en-US" sz="1600">
                          <a:solidFill>
                            <a:srgbClr val="FF0000"/>
                          </a:solidFill>
                        </a:rPr>
                        <a:t>感測器</a:t>
                      </a:r>
                      <a:r>
                        <a:rPr lang="zh-TW" altLang="en-US" sz="1600"/>
                        <a:t>蒐集與分析人車互動樣態及事故成因</a:t>
                      </a:r>
                      <a:endParaRPr lang="en-US" altLang="zh-TW" sz="1600"/>
                    </a:p>
                  </a:txBody>
                  <a:tcPr/>
                </a:tc>
                <a:tc>
                  <a:txBody>
                    <a:bodyPr/>
                    <a:lstStyle/>
                    <a:p>
                      <a:r>
                        <a:rPr lang="zh-TW" altLang="en-US" sz="1600"/>
                        <a:t>須涵蓋聯網</a:t>
                      </a:r>
                      <a:r>
                        <a:rPr lang="en-US" altLang="zh-TW" sz="1600"/>
                        <a:t>/</a:t>
                      </a:r>
                      <a:r>
                        <a:rPr lang="zh-TW" altLang="en-US" sz="1600"/>
                        <a:t>自駕車、配送</a:t>
                      </a:r>
                      <a:r>
                        <a:rPr lang="en-US" altLang="zh-TW" sz="1600"/>
                        <a:t>/</a:t>
                      </a:r>
                      <a:r>
                        <a:rPr lang="zh-TW" altLang="en-US" sz="1600"/>
                        <a:t>物流、</a:t>
                      </a:r>
                      <a:r>
                        <a:rPr lang="zh-TW" altLang="en-US" sz="1600">
                          <a:solidFill>
                            <a:srgbClr val="FF0000"/>
                          </a:solidFill>
                        </a:rPr>
                        <a:t>感測器</a:t>
                      </a:r>
                      <a:r>
                        <a:rPr lang="zh-TW" altLang="en-US" sz="1600"/>
                        <a:t>、系統整合、整合自動化、創新航空或</a:t>
                      </a:r>
                      <a:r>
                        <a:rPr lang="zh-TW" altLang="en-US" sz="1600">
                          <a:solidFill>
                            <a:srgbClr val="FF0000"/>
                          </a:solidFill>
                        </a:rPr>
                        <a:t>交通號誌</a:t>
                      </a:r>
                      <a:r>
                        <a:rPr lang="zh-TW" altLang="en-US" sz="1600"/>
                        <a:t>等</a:t>
                      </a:r>
                      <a:r>
                        <a:rPr lang="en-US" altLang="zh-TW" sz="1600"/>
                        <a:t>8</a:t>
                      </a:r>
                      <a:r>
                        <a:rPr lang="zh-TW" altLang="en-US" sz="1600"/>
                        <a:t>項</a:t>
                      </a:r>
                    </a:p>
                  </a:txBody>
                  <a:tcPr/>
                </a:tc>
                <a:tc>
                  <a:txBody>
                    <a:bodyPr/>
                    <a:lstStyle/>
                    <a:p>
                      <a:pPr marL="285750" indent="-285750">
                        <a:buFont typeface="Arial" panose="020B0604020202020204" pitchFamily="34" charset="0"/>
                        <a:buChar char="•"/>
                      </a:pPr>
                      <a:r>
                        <a:rPr lang="en-US" altLang="zh-TW" sz="1600">
                          <a:solidFill>
                            <a:srgbClr val="FF0000"/>
                          </a:solidFill>
                        </a:rPr>
                        <a:t>ATIS</a:t>
                      </a:r>
                    </a:p>
                    <a:p>
                      <a:pPr marL="285750" indent="-285750">
                        <a:buFont typeface="Arial" panose="020B0604020202020204" pitchFamily="34" charset="0"/>
                        <a:buChar char="•"/>
                      </a:pPr>
                      <a:r>
                        <a:rPr lang="en-US" altLang="zh-TW" sz="1600">
                          <a:solidFill>
                            <a:srgbClr val="FF0000"/>
                          </a:solidFill>
                        </a:rPr>
                        <a:t>ATMS</a:t>
                      </a:r>
                    </a:p>
                    <a:p>
                      <a:pPr marL="285750" indent="-285750">
                        <a:buFont typeface="Arial" panose="020B0604020202020204" pitchFamily="34" charset="0"/>
                        <a:buChar char="•"/>
                      </a:pPr>
                      <a:r>
                        <a:rPr lang="zh-TW" altLang="en-US" sz="1600"/>
                        <a:t>緊急事件</a:t>
                      </a:r>
                      <a:endParaRPr lang="en-US" altLang="zh-TW" sz="1600"/>
                    </a:p>
                    <a:p>
                      <a:pPr marL="285750" indent="-285750">
                        <a:buFont typeface="Arial" panose="020B0604020202020204" pitchFamily="34" charset="0"/>
                        <a:buChar char="•"/>
                      </a:pPr>
                      <a:r>
                        <a:rPr lang="en-US" altLang="zh-TW" sz="1600"/>
                        <a:t>ETC</a:t>
                      </a:r>
                    </a:p>
                    <a:p>
                      <a:pPr marL="285750" indent="-285750">
                        <a:buFont typeface="Arial" panose="020B0604020202020204" pitchFamily="34" charset="0"/>
                        <a:buChar char="•"/>
                      </a:pPr>
                      <a:r>
                        <a:rPr lang="en-US" altLang="zh-TW" sz="1600"/>
                        <a:t>APTS</a:t>
                      </a:r>
                    </a:p>
                    <a:p>
                      <a:pPr marL="285750" indent="-285750">
                        <a:buFont typeface="Arial" panose="020B0604020202020204" pitchFamily="34" charset="0"/>
                        <a:buChar char="•"/>
                      </a:pPr>
                      <a:r>
                        <a:rPr lang="en-US" altLang="zh-TW" sz="1600">
                          <a:solidFill>
                            <a:srgbClr val="FF0000"/>
                          </a:solidFill>
                        </a:rPr>
                        <a:t>V2X</a:t>
                      </a:r>
                      <a:endParaRPr lang="zh-TW" altLang="en-US" sz="1600">
                        <a:solidFill>
                          <a:srgbClr val="FF0000"/>
                        </a:solidFill>
                      </a:endParaRPr>
                    </a:p>
                  </a:txBody>
                  <a:tcPr/>
                </a:tc>
                <a:extLst>
                  <a:ext uri="{0D108BD9-81ED-4DB2-BD59-A6C34878D82A}">
                    <a16:rowId xmlns:a16="http://schemas.microsoft.com/office/drawing/2014/main" val="2683016727"/>
                  </a:ext>
                </a:extLst>
              </a:tr>
              <a:tr h="628760">
                <a:tc>
                  <a:txBody>
                    <a:bodyPr/>
                    <a:lstStyle/>
                    <a:p>
                      <a:r>
                        <a:rPr lang="zh-TW" altLang="en-US" sz="1600"/>
                        <a:t>誰可以申請</a:t>
                      </a:r>
                      <a:r>
                        <a:rPr lang="en-US" altLang="zh-TW" sz="1600"/>
                        <a:t>?</a:t>
                      </a:r>
                      <a:endParaRPr lang="zh-TW" altLang="en-US" sz="1600"/>
                    </a:p>
                  </a:txBody>
                  <a:tcPr/>
                </a:tc>
                <a:tc>
                  <a:txBody>
                    <a:bodyPr/>
                    <a:lstStyle/>
                    <a:p>
                      <a:r>
                        <a:rPr lang="en-US" altLang="zh-TW" sz="1600"/>
                        <a:t>Tribal Nation, MPO, County, City, Town</a:t>
                      </a:r>
                      <a:endParaRPr lang="zh-TW" altLang="en-US" sz="1600"/>
                    </a:p>
                  </a:txBody>
                  <a:tcPr/>
                </a:tc>
                <a:tc>
                  <a:txBody>
                    <a:bodyPr/>
                    <a:lstStyle/>
                    <a:p>
                      <a:r>
                        <a:rPr lang="en-US" altLang="zh-TW" sz="1600"/>
                        <a:t>State, Tribal Nation, MPO, Transit Agency</a:t>
                      </a:r>
                      <a:endParaRPr lang="zh-TW" altLang="en-US" sz="1600"/>
                    </a:p>
                  </a:txBody>
                  <a:tcPr/>
                </a:tc>
                <a:tc>
                  <a:txBody>
                    <a:bodyPr/>
                    <a:lstStyle/>
                    <a:p>
                      <a:r>
                        <a:rPr lang="en-US" altLang="zh-TW" sz="1600"/>
                        <a:t>State/Local Govt., Transit Agency, MPO, Academia</a:t>
                      </a:r>
                      <a:endParaRPr lang="zh-TW" altLang="en-US" sz="1600"/>
                    </a:p>
                  </a:txBody>
                  <a:tcPr/>
                </a:tc>
                <a:extLst>
                  <a:ext uri="{0D108BD9-81ED-4DB2-BD59-A6C34878D82A}">
                    <a16:rowId xmlns:a16="http://schemas.microsoft.com/office/drawing/2014/main" val="806791923"/>
                  </a:ext>
                </a:extLst>
              </a:tr>
              <a:tr h="3073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預算 </a:t>
                      </a:r>
                      <a:r>
                        <a:rPr lang="en-US" altLang="zh-TW" sz="1600"/>
                        <a:t>(~2026)</a:t>
                      </a:r>
                      <a:endParaRPr lang="zh-TW" altLang="en-US" sz="1600"/>
                    </a:p>
                  </a:txBody>
                  <a:tcPr/>
                </a:tc>
                <a:tc>
                  <a:txBody>
                    <a:bodyPr/>
                    <a:lstStyle/>
                    <a:p>
                      <a:pPr algn="r"/>
                      <a:r>
                        <a:rPr lang="en-US" altLang="zh-TW" sz="1600">
                          <a:solidFill>
                            <a:srgbClr val="FF0000"/>
                          </a:solidFill>
                        </a:rPr>
                        <a:t>50</a:t>
                      </a:r>
                      <a:r>
                        <a:rPr lang="zh-TW" altLang="en-US" sz="1600">
                          <a:solidFill>
                            <a:srgbClr val="FF0000"/>
                          </a:solidFill>
                        </a:rPr>
                        <a:t>億</a:t>
                      </a:r>
                      <a:endParaRPr lang="en-US" altLang="zh-TW" sz="1600">
                        <a:solidFill>
                          <a:srgbClr val="FF0000"/>
                        </a:solidFill>
                      </a:endParaRPr>
                    </a:p>
                  </a:txBody>
                  <a:tcPr/>
                </a:tc>
                <a:tc>
                  <a:txBody>
                    <a:bodyPr/>
                    <a:lstStyle/>
                    <a:p>
                      <a:pPr algn="r"/>
                      <a:r>
                        <a:rPr lang="en-US" altLang="zh-TW" sz="1600"/>
                        <a:t>5</a:t>
                      </a:r>
                      <a:r>
                        <a:rPr lang="zh-TW" altLang="en-US" sz="1600"/>
                        <a:t>億</a:t>
                      </a:r>
                    </a:p>
                  </a:txBody>
                  <a:tcPr/>
                </a:tc>
                <a:tc>
                  <a:txBody>
                    <a:bodyPr/>
                    <a:lstStyle/>
                    <a:p>
                      <a:pPr algn="r"/>
                      <a:r>
                        <a:rPr lang="en-US" altLang="zh-TW" sz="1600"/>
                        <a:t>3</a:t>
                      </a:r>
                      <a:r>
                        <a:rPr lang="zh-TW" altLang="en-US" sz="1600"/>
                        <a:t>億</a:t>
                      </a:r>
                    </a:p>
                  </a:txBody>
                  <a:tcPr/>
                </a:tc>
                <a:extLst>
                  <a:ext uri="{0D108BD9-81ED-4DB2-BD59-A6C34878D82A}">
                    <a16:rowId xmlns:a16="http://schemas.microsoft.com/office/drawing/2014/main" val="3889923273"/>
                  </a:ext>
                </a:extLst>
              </a:tr>
              <a:tr h="307324">
                <a:tc>
                  <a:txBody>
                    <a:bodyPr/>
                    <a:lstStyle/>
                    <a:p>
                      <a:r>
                        <a:rPr lang="zh-TW" altLang="en-US" sz="1600"/>
                        <a:t>預算 </a:t>
                      </a:r>
                      <a:r>
                        <a:rPr lang="en-US" altLang="zh-TW" sz="1600"/>
                        <a:t>(</a:t>
                      </a:r>
                      <a:r>
                        <a:rPr lang="zh-TW" altLang="en-US" sz="1600"/>
                        <a:t>每年</a:t>
                      </a:r>
                      <a:r>
                        <a:rPr lang="en-US" altLang="zh-TW" sz="1600"/>
                        <a:t>)</a:t>
                      </a:r>
                      <a:endParaRPr lang="zh-TW" altLang="en-US" sz="1600"/>
                    </a:p>
                  </a:txBody>
                  <a:tcPr/>
                </a:tc>
                <a:tc>
                  <a:txBody>
                    <a:bodyPr/>
                    <a:lstStyle/>
                    <a:p>
                      <a:pPr algn="r"/>
                      <a:r>
                        <a:rPr lang="en-US" altLang="zh-TW" sz="1600"/>
                        <a:t>10</a:t>
                      </a:r>
                      <a:r>
                        <a:rPr lang="zh-TW" altLang="en-US" sz="1600"/>
                        <a:t>億</a:t>
                      </a:r>
                    </a:p>
                  </a:txBody>
                  <a:tcPr/>
                </a:tc>
                <a:tc>
                  <a:txBody>
                    <a:bodyPr/>
                    <a:lstStyle/>
                    <a:p>
                      <a:pPr algn="r"/>
                      <a:r>
                        <a:rPr lang="en-US" altLang="zh-TW" sz="1600"/>
                        <a:t>1</a:t>
                      </a:r>
                      <a:r>
                        <a:rPr lang="zh-TW" altLang="en-US" sz="1600"/>
                        <a:t>億</a:t>
                      </a:r>
                    </a:p>
                  </a:txBody>
                  <a:tcPr/>
                </a:tc>
                <a:tc>
                  <a:txBody>
                    <a:bodyPr/>
                    <a:lstStyle/>
                    <a:p>
                      <a:pPr algn="r"/>
                      <a:r>
                        <a:rPr lang="en-US" altLang="zh-TW" sz="1600"/>
                        <a:t>6,000</a:t>
                      </a:r>
                      <a:r>
                        <a:rPr lang="zh-TW" altLang="en-US" sz="1600"/>
                        <a:t>萬</a:t>
                      </a:r>
                    </a:p>
                  </a:txBody>
                  <a:tcPr/>
                </a:tc>
                <a:extLst>
                  <a:ext uri="{0D108BD9-81ED-4DB2-BD59-A6C34878D82A}">
                    <a16:rowId xmlns:a16="http://schemas.microsoft.com/office/drawing/2014/main" val="3261122053"/>
                  </a:ext>
                </a:extLst>
              </a:tr>
            </a:tbl>
          </a:graphicData>
        </a:graphic>
      </p:graphicFrame>
      <p:grpSp>
        <p:nvGrpSpPr>
          <p:cNvPr id="27" name="群組 26">
            <a:extLst>
              <a:ext uri="{FF2B5EF4-FFF2-40B4-BE49-F238E27FC236}">
                <a16:creationId xmlns:a16="http://schemas.microsoft.com/office/drawing/2014/main" id="{4DA90F2D-CF39-37B6-451E-364528A39F09}"/>
              </a:ext>
            </a:extLst>
          </p:cNvPr>
          <p:cNvGrpSpPr/>
          <p:nvPr/>
        </p:nvGrpSpPr>
        <p:grpSpPr>
          <a:xfrm>
            <a:off x="685800" y="3492501"/>
            <a:ext cx="5233861" cy="2753610"/>
            <a:chOff x="435426" y="3539424"/>
            <a:chExt cx="5660577" cy="2978111"/>
          </a:xfrm>
        </p:grpSpPr>
        <p:pic>
          <p:nvPicPr>
            <p:cNvPr id="19" name="圖片 18">
              <a:extLst>
                <a:ext uri="{FF2B5EF4-FFF2-40B4-BE49-F238E27FC236}">
                  <a16:creationId xmlns:a16="http://schemas.microsoft.com/office/drawing/2014/main" id="{C890CF1A-9D24-76BA-6187-6EF685A6D1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5429" y="3539424"/>
              <a:ext cx="5660574" cy="2978111"/>
            </a:xfrm>
            <a:prstGeom prst="rect">
              <a:avLst/>
            </a:prstGeom>
          </p:spPr>
        </p:pic>
        <p:sp>
          <p:nvSpPr>
            <p:cNvPr id="21" name="文字方塊 20">
              <a:extLst>
                <a:ext uri="{FF2B5EF4-FFF2-40B4-BE49-F238E27FC236}">
                  <a16:creationId xmlns:a16="http://schemas.microsoft.com/office/drawing/2014/main" id="{F3D88FB4-3F8F-0E58-1346-41459DF83161}"/>
                </a:ext>
              </a:extLst>
            </p:cNvPr>
            <p:cNvSpPr txBox="1"/>
            <p:nvPr/>
          </p:nvSpPr>
          <p:spPr>
            <a:xfrm>
              <a:off x="435426" y="3585729"/>
              <a:ext cx="2541054" cy="4327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運輸領域經費分配</a:t>
              </a:r>
            </a:p>
          </p:txBody>
        </p:sp>
        <p:sp>
          <p:nvSpPr>
            <p:cNvPr id="22" name="矩形 21">
              <a:extLst>
                <a:ext uri="{FF2B5EF4-FFF2-40B4-BE49-F238E27FC236}">
                  <a16:creationId xmlns:a16="http://schemas.microsoft.com/office/drawing/2014/main" id="{5166C59A-6E68-E8DF-B10B-2115FDA07C76}"/>
                </a:ext>
              </a:extLst>
            </p:cNvPr>
            <p:cNvSpPr/>
            <p:nvPr/>
          </p:nvSpPr>
          <p:spPr>
            <a:xfrm>
              <a:off x="3579685" y="3817113"/>
              <a:ext cx="1491915" cy="180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5" name="矩形 24">
              <a:extLst>
                <a:ext uri="{FF2B5EF4-FFF2-40B4-BE49-F238E27FC236}">
                  <a16:creationId xmlns:a16="http://schemas.microsoft.com/office/drawing/2014/main" id="{AD36B2AD-2085-F99F-1486-A5EA6A750C07}"/>
                </a:ext>
              </a:extLst>
            </p:cNvPr>
            <p:cNvSpPr/>
            <p:nvPr/>
          </p:nvSpPr>
          <p:spPr>
            <a:xfrm>
              <a:off x="3579685" y="4318887"/>
              <a:ext cx="2251130" cy="180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6" name="矩形 25">
              <a:extLst>
                <a:ext uri="{FF2B5EF4-FFF2-40B4-BE49-F238E27FC236}">
                  <a16:creationId xmlns:a16="http://schemas.microsoft.com/office/drawing/2014/main" id="{9F45307D-9DF5-B0F7-206E-B99648560243}"/>
                </a:ext>
              </a:extLst>
            </p:cNvPr>
            <p:cNvSpPr/>
            <p:nvPr/>
          </p:nvSpPr>
          <p:spPr>
            <a:xfrm>
              <a:off x="3579686" y="4579464"/>
              <a:ext cx="623414" cy="180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4" name="矩形 3">
            <a:extLst>
              <a:ext uri="{FF2B5EF4-FFF2-40B4-BE49-F238E27FC236}">
                <a16:creationId xmlns:a16="http://schemas.microsoft.com/office/drawing/2014/main" id="{D8E59E07-0BB3-23E4-7165-5DB9B138829C}"/>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美國市場：</a:t>
            </a:r>
            <a:r>
              <a:rPr lang="en-US" altLang="zh-TW" b="1">
                <a:solidFill>
                  <a:schemeClr val="tx1"/>
                </a:solidFill>
              </a:rPr>
              <a:t>IIJA</a:t>
            </a:r>
            <a:r>
              <a:rPr lang="zh-TW" altLang="en-US" b="1">
                <a:solidFill>
                  <a:schemeClr val="tx1"/>
                </a:solidFill>
              </a:rPr>
              <a:t>的計畫經費用於</a:t>
            </a:r>
            <a:r>
              <a:rPr lang="en-US" altLang="zh-TW" b="1">
                <a:solidFill>
                  <a:schemeClr val="tx1"/>
                </a:solidFill>
              </a:rPr>
              <a:t>ITS</a:t>
            </a:r>
            <a:r>
              <a:rPr lang="zh-TW" altLang="en-US" b="1">
                <a:solidFill>
                  <a:schemeClr val="tx1"/>
                </a:solidFill>
              </a:rPr>
              <a:t>以達成安全、效率及舒適為目的，感測器的應用為重心之一</a:t>
            </a:r>
          </a:p>
        </p:txBody>
      </p:sp>
    </p:spTree>
    <p:extLst>
      <p:ext uri="{BB962C8B-B14F-4D97-AF65-F5344CB8AC3E}">
        <p14:creationId xmlns:p14="http://schemas.microsoft.com/office/powerpoint/2010/main" val="1458359758"/>
      </p:ext>
    </p:extLst>
  </p:cSld>
  <p:clrMapOvr>
    <a:masterClrMapping/>
  </p:clrMapOvr>
</p:sld>
</file>

<file path=ppt/theme/theme1.xml><?xml version="1.0" encoding="utf-8"?>
<a:theme xmlns:a="http://schemas.openxmlformats.org/drawingml/2006/main" name="Office Theme">
  <a:themeElements>
    <a:clrScheme name="自訂 20">
      <a:dk1>
        <a:sysClr val="windowText" lastClr="000000"/>
      </a:dk1>
      <a:lt1>
        <a:sysClr val="window" lastClr="FFFFFF"/>
      </a:lt1>
      <a:dk2>
        <a:srgbClr val="39302A"/>
      </a:dk2>
      <a:lt2>
        <a:srgbClr val="95979B"/>
      </a:lt2>
      <a:accent1>
        <a:srgbClr val="F39800"/>
      </a:accent1>
      <a:accent2>
        <a:srgbClr val="EC7016"/>
      </a:accent2>
      <a:accent3>
        <a:srgbClr val="E64823"/>
      </a:accent3>
      <a:accent4>
        <a:srgbClr val="807BB8"/>
      </a:accent4>
      <a:accent5>
        <a:srgbClr val="7AC8CB"/>
      </a:accent5>
      <a:accent6>
        <a:srgbClr val="FFF368"/>
      </a:accent6>
      <a:hlink>
        <a:srgbClr val="2998E3"/>
      </a:hlink>
      <a:folHlink>
        <a:srgbClr val="7F723D"/>
      </a:folHlink>
    </a:clrScheme>
    <a:fontScheme name="LEOTEK">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訂 20">
      <a:dk1>
        <a:sysClr val="windowText" lastClr="000000"/>
      </a:dk1>
      <a:lt1>
        <a:sysClr val="window" lastClr="FFFFFF"/>
      </a:lt1>
      <a:dk2>
        <a:srgbClr val="39302A"/>
      </a:dk2>
      <a:lt2>
        <a:srgbClr val="95979B"/>
      </a:lt2>
      <a:accent1>
        <a:srgbClr val="F39800"/>
      </a:accent1>
      <a:accent2>
        <a:srgbClr val="EC7016"/>
      </a:accent2>
      <a:accent3>
        <a:srgbClr val="E64823"/>
      </a:accent3>
      <a:accent4>
        <a:srgbClr val="807BB8"/>
      </a:accent4>
      <a:accent5>
        <a:srgbClr val="7AC8CB"/>
      </a:accent5>
      <a:accent6>
        <a:srgbClr val="FFF368"/>
      </a:accent6>
      <a:hlink>
        <a:srgbClr val="2998E3"/>
      </a:hlink>
      <a:folHlink>
        <a:srgbClr val="7F723D"/>
      </a:folHlink>
    </a:clrScheme>
    <a:fontScheme name="LEOTEK">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自訂 20">
      <a:dk1>
        <a:sysClr val="windowText" lastClr="000000"/>
      </a:dk1>
      <a:lt1>
        <a:sysClr val="window" lastClr="FFFFFF"/>
      </a:lt1>
      <a:dk2>
        <a:srgbClr val="39302A"/>
      </a:dk2>
      <a:lt2>
        <a:srgbClr val="95979B"/>
      </a:lt2>
      <a:accent1>
        <a:srgbClr val="F39800"/>
      </a:accent1>
      <a:accent2>
        <a:srgbClr val="EC7016"/>
      </a:accent2>
      <a:accent3>
        <a:srgbClr val="E64823"/>
      </a:accent3>
      <a:accent4>
        <a:srgbClr val="807BB8"/>
      </a:accent4>
      <a:accent5>
        <a:srgbClr val="7AC8CB"/>
      </a:accent5>
      <a:accent6>
        <a:srgbClr val="FFF368"/>
      </a:accent6>
      <a:hlink>
        <a:srgbClr val="2998E3"/>
      </a:hlink>
      <a:folHlink>
        <a:srgbClr val="7F723D"/>
      </a:folHlink>
    </a:clrScheme>
    <a:fontScheme name="LEOTEK">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TotalTime>
  <Words>25565</Words>
  <Application>Microsoft Office PowerPoint</Application>
  <PresentationFormat>寬螢幕</PresentationFormat>
  <Paragraphs>3996</Paragraphs>
  <Slides>157</Slides>
  <Notes>21</Notes>
  <HiddenSlides>33</HiddenSlides>
  <MMClips>0</MMClips>
  <ScaleCrop>false</ScaleCrop>
  <HeadingPairs>
    <vt:vector size="6" baseType="variant">
      <vt:variant>
        <vt:lpstr>使用字型</vt:lpstr>
      </vt:variant>
      <vt:variant>
        <vt:i4>22</vt:i4>
      </vt:variant>
      <vt:variant>
        <vt:lpstr>佈景主題</vt:lpstr>
      </vt:variant>
      <vt:variant>
        <vt:i4>3</vt:i4>
      </vt:variant>
      <vt:variant>
        <vt:lpstr>投影片標題</vt:lpstr>
      </vt:variant>
      <vt:variant>
        <vt:i4>157</vt:i4>
      </vt:variant>
    </vt:vector>
  </HeadingPairs>
  <TitlesOfParts>
    <vt:vector size="182" baseType="lpstr">
      <vt:lpstr>-apple-system</vt:lpstr>
      <vt:lpstr>Arial,Sans-Serif</vt:lpstr>
      <vt:lpstr>Google Sans</vt:lpstr>
      <vt:lpstr>Heiti TC</vt:lpstr>
      <vt:lpstr>Inter</vt:lpstr>
      <vt:lpstr>Noto Sans CJK TC Medium</vt:lpstr>
      <vt:lpstr>Noto Sans CJK TC Regular</vt:lpstr>
      <vt:lpstr>Noto Sans TC</vt:lpstr>
      <vt:lpstr>system-ui</vt:lpstr>
      <vt:lpstr>微軟正黑體</vt:lpstr>
      <vt:lpstr>微軟正黑體</vt:lpstr>
      <vt:lpstr>微軟正黑體修正</vt:lpstr>
      <vt:lpstr>PMingLiU</vt:lpstr>
      <vt:lpstr>PMingLiU</vt:lpstr>
      <vt:lpstr>Aptos</vt:lpstr>
      <vt:lpstr>Arial</vt:lpstr>
      <vt:lpstr>Arial</vt:lpstr>
      <vt:lpstr>Calibri</vt:lpstr>
      <vt:lpstr>Calibri Light</vt:lpstr>
      <vt:lpstr>Open Sans</vt:lpstr>
      <vt:lpstr>Times New Roman</vt:lpstr>
      <vt:lpstr>Wingdings</vt:lpstr>
      <vt:lpstr>Office Theme</vt:lpstr>
      <vt:lpstr>1_Office Theme</vt:lpstr>
      <vt:lpstr>2_Office Theme</vt:lpstr>
      <vt:lpstr>RDC </vt:lpstr>
      <vt:lpstr>Vision : Enabling the Roadway Intellimation </vt:lpstr>
      <vt:lpstr>智慧化道路發展架構</vt:lpstr>
      <vt:lpstr>智慧化道路架構</vt:lpstr>
      <vt:lpstr>智慧化道路等級區分 (L0 - L5)</vt:lpstr>
      <vt:lpstr>未來道路路口設備</vt:lpstr>
      <vt:lpstr>感知化道路主要 Sensor, 位置與應用</vt:lpstr>
      <vt:lpstr>機會切入點</vt:lpstr>
      <vt:lpstr>Position: The AIOT data collection @ Intersaction</vt:lpstr>
      <vt:lpstr>SWOT</vt:lpstr>
      <vt:lpstr>PowerPoint 簡報</vt:lpstr>
      <vt:lpstr>Roadmap</vt:lpstr>
      <vt:lpstr>光林智慧化道路市場機會預估 Level 1-3</vt:lpstr>
      <vt:lpstr>Level 1：道路基礎設施完成數位化 </vt:lpstr>
      <vt:lpstr>RW -1000 Series for Traffic Signal Digitalization</vt:lpstr>
      <vt:lpstr>iTB of WiFi vs Node vs RS485 Solution Cost Estimation </vt:lpstr>
      <vt:lpstr>台灣常見 V3 路口交控器輸出規格</vt:lpstr>
      <vt:lpstr>交控器的電路問題</vt:lpstr>
      <vt:lpstr>特點2, 單一電源 - Single Power 架設方案</vt:lpstr>
      <vt:lpstr>Level 2 &amp; 3：路口資訊可視化的應用與挑戰</vt:lpstr>
      <vt:lpstr>市場資訊 (隱藏)</vt:lpstr>
      <vt:lpstr>Smart Traffic Camera 架設需求</vt:lpstr>
      <vt:lpstr>應用一: 交通監看現有問題  </vt:lpstr>
      <vt:lpstr>應用二: 流量計算攝影機挑戰  </vt:lpstr>
      <vt:lpstr>資料來源</vt:lpstr>
      <vt:lpstr>應用三: 科技執法攝影機現有問題</vt:lpstr>
      <vt:lpstr>應用問題彙整</vt:lpstr>
      <vt:lpstr>RW - 3000 Series 產品機會</vt:lpstr>
      <vt:lpstr>RW-3000 雙鏡頭解決方案</vt:lpstr>
      <vt:lpstr>道路樣式對應圖 – 雙鏡頭</vt:lpstr>
      <vt:lpstr>科技執法安裝需求比對 (方案須再研究) </vt:lpstr>
      <vt:lpstr>攝影機照射涵蓋區域計算工具</vt:lpstr>
      <vt:lpstr>待確認事項 or through POC</vt:lpstr>
      <vt:lpstr>後續研究展開 – 道路 vs. 配件模擬</vt:lpstr>
      <vt:lpstr>流量偵測傳統方案 vs. LT 比較 </vt:lpstr>
      <vt:lpstr>通用攝影機用於路口的現況</vt:lpstr>
      <vt:lpstr>PowerPoint 簡報</vt:lpstr>
      <vt:lpstr>鎖附方式符合既有標準規格</vt:lpstr>
      <vt:lpstr>方案B ：交通燈配件 - 外掛式攝影模組 (ID – TBD) </vt:lpstr>
      <vt:lpstr>Ubiquica vs. Leotek 路燈外掛攝影機 </vt:lpstr>
      <vt:lpstr>無線網路的問題</vt:lpstr>
      <vt:lpstr>攝影機用作流量計算缺點</vt:lpstr>
      <vt:lpstr> 現有VA 設定方式的挑戰</vt:lpstr>
      <vt:lpstr>現有VA設定的關鍵問題</vt:lpstr>
      <vt:lpstr>AI Enable 模型精準度</vt:lpstr>
      <vt:lpstr>特點  : ARMS 道路雲控系統 </vt:lpstr>
      <vt:lpstr>ARMS -  整合 Video Analytics (3rd party)</vt:lpstr>
      <vt:lpstr>傳統 vs. 交通燈配件方案比較 </vt:lpstr>
      <vt:lpstr>與競爭廠商比較 (售價 + 軟體)</vt:lpstr>
      <vt:lpstr>小型道路 - 號誌解決方案</vt:lpstr>
      <vt:lpstr>文獻摘錄</vt:lpstr>
      <vt:lpstr>PED-3000 產品應用市場 – 小型道路AI 號誌系統</vt:lpstr>
      <vt:lpstr>PED-3000 小型路口 AI 智能號誌</vt:lpstr>
      <vt:lpstr>使用情境</vt:lpstr>
      <vt:lpstr>PowerPoint 簡報</vt:lpstr>
      <vt:lpstr>下一步 :Level 4-5 全智能化道路  </vt:lpstr>
      <vt:lpstr>未來 : Level 4 &amp; 5 智能協控道路 – Enabling V2X </vt:lpstr>
      <vt:lpstr>Roadmap</vt:lpstr>
      <vt:lpstr>光林智慧化道路市場機會預估 Level 1-3</vt:lpstr>
      <vt:lpstr>Follow Up Actions </vt:lpstr>
      <vt:lpstr>PowerPoint 簡報</vt:lpstr>
      <vt:lpstr>PowerPoint 簡報</vt:lpstr>
      <vt:lpstr>US Market Potential – Funding </vt:lpstr>
      <vt:lpstr>US Market Potential – Statistics</vt:lpstr>
      <vt:lpstr>US Market Potential – Traffic Enforcement</vt:lpstr>
      <vt:lpstr>附錄一 : Telsa 解決方案說明 </vt:lpstr>
      <vt:lpstr>RW-5000 for Level 4 道路解決方案</vt:lpstr>
      <vt:lpstr>RW-5000 for Level 4 道路解決方案</vt:lpstr>
      <vt:lpstr>特點 3 - AI Enable VA 自動佈署解決方法?</vt:lpstr>
      <vt:lpstr>Summary RW Series Solutions</vt:lpstr>
      <vt:lpstr>訪談資料整理</vt:lpstr>
      <vt:lpstr>訪談一：鼎漢工程顧問 ITS部門</vt:lpstr>
      <vt:lpstr>訪談二：進昇交通資訊</vt:lpstr>
      <vt:lpstr>訪談三：景翊科技</vt:lpstr>
      <vt:lpstr>訪談四：成大交管系 李威勳教授</vt:lpstr>
      <vt:lpstr>英研智能：</vt:lpstr>
      <vt:lpstr>Summary of Interview</vt:lpstr>
      <vt:lpstr>痛點整理</vt:lpstr>
      <vt:lpstr>訪談五：Yunex Traffic</vt:lpstr>
      <vt:lpstr>附錄A US 道路型態規範 &amp; 攝影機裝置條件</vt:lpstr>
      <vt:lpstr>附錄B US對於交通用攝影機要求</vt:lpstr>
      <vt:lpstr>附錄C 成本</vt:lpstr>
      <vt:lpstr>RW-3000 組成元件及資料傳輸示意</vt:lpstr>
      <vt:lpstr>PowerPoint 簡報</vt:lpstr>
      <vt:lpstr>PowerPoint 簡報</vt:lpstr>
      <vt:lpstr>PowerPoint 簡報</vt:lpstr>
      <vt:lpstr>軟體功能及費用比較</vt:lpstr>
      <vt:lpstr>Packages</vt:lpstr>
      <vt:lpstr>TAM and SAM</vt:lpstr>
      <vt:lpstr>RW-3000多鏡頭整合應用說明</vt:lpstr>
      <vt:lpstr>兩方案比較：Leotek vs. 傳統方案</vt:lpstr>
      <vt:lpstr>方案比較</vt:lpstr>
      <vt:lpstr>RW-3000 &amp; 現有方案成本比較</vt:lpstr>
      <vt:lpstr>路口設備</vt:lpstr>
      <vt:lpstr>未來的移動型態</vt:lpstr>
      <vt:lpstr>智慧道路服務等級 (國際)</vt:lpstr>
      <vt:lpstr>Level 4 &amp; 5  - 智慧化&amp;智能協控道路 </vt:lpstr>
      <vt:lpstr>路口智慧化主要應用</vt:lpstr>
      <vt:lpstr>US Market Potential – Funding </vt:lpstr>
      <vt:lpstr>US Market Potential – Statistics</vt:lpstr>
      <vt:lpstr>機會切入點</vt:lpstr>
      <vt:lpstr>切入點一 : 號誌化路口智慧化 (攝影機應用)</vt:lpstr>
      <vt:lpstr>Company Solutions Type</vt:lpstr>
      <vt:lpstr>Comparison of Key Market Players</vt:lpstr>
      <vt:lpstr>需求訪談彙整</vt:lpstr>
      <vt:lpstr>現有解決方案問題1 (號誌化路口：Camera應用)</vt:lpstr>
      <vt:lpstr>鏡頭使用考量</vt:lpstr>
      <vt:lpstr>PowerPoint 簡報</vt:lpstr>
      <vt:lpstr>競爭者</vt:lpstr>
      <vt:lpstr>SMART Grant (sensor/signal/V2X related projects)</vt:lpstr>
      <vt:lpstr>ATTAIN Program</vt:lpstr>
      <vt:lpstr>PowerPoint 簡報</vt:lpstr>
      <vt:lpstr>US道路安全問題 (主要摘錄自NRSS)</vt:lpstr>
      <vt:lpstr>USDOT針對增進道路安全作為 (摘錄自NRSS)</vt:lpstr>
      <vt:lpstr>交通壅塞造成損失成本很高，其中有5-10%為號誌設計不良造成</vt:lpstr>
      <vt:lpstr>美國號誌資料</vt:lpstr>
      <vt:lpstr>台灣交通用攝影機市場樣態</vt:lpstr>
      <vt:lpstr>PowerPoint 簡報</vt:lpstr>
      <vt:lpstr>Highway Performance Monitoring System (HPMS)</vt:lpstr>
      <vt:lpstr>補充: AADT蒐集方法</vt:lpstr>
      <vt:lpstr>AADT蒐集新方法 – 探偵資料 (Probe Data)</vt:lpstr>
      <vt:lpstr>不同探偵資料來源</vt:lpstr>
      <vt:lpstr>PowerPoint 簡報</vt:lpstr>
      <vt:lpstr>ATSPM</vt:lpstr>
      <vt:lpstr>各評估指標感測位置需求</vt:lpstr>
      <vt:lpstr>感測位置示意圖</vt:lpstr>
      <vt:lpstr>ATSPM案例: Econolite</vt:lpstr>
      <vt:lpstr>新應用: Trajectory Data</vt:lpstr>
      <vt:lpstr>PowerPoint 簡報</vt:lpstr>
      <vt:lpstr>Commsignia於歐洲執行感知共享應用，增加路口可視度</vt:lpstr>
      <vt:lpstr>PowerPoint 簡報</vt:lpstr>
      <vt:lpstr>單一攝影機蒐集路口交通量、執行基本號誌績效評估</vt:lpstr>
      <vt:lpstr>雙攝影機允許執行進階號誌績效評估(增加停等行人偵測)</vt:lpstr>
      <vt:lpstr>PowerPoint 簡報</vt:lpstr>
      <vt:lpstr>Future Mobility</vt:lpstr>
      <vt:lpstr>義隆電子: 智慧車流 (魚眼分析技術)</vt:lpstr>
      <vt:lpstr>無人機路口車流分析</vt:lpstr>
      <vt:lpstr>艾陽科技: 車流分析(魚眼)、科技執法</vt:lpstr>
      <vt:lpstr>車流監控及科技執法相機需求</vt:lpstr>
      <vt:lpstr>ITS Market Potential – Literature Review</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客戶訪談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Unicorn Company for AI enabled ITS </dc:title>
  <dc:creator>Allen Hsu</dc:creator>
  <cp:lastModifiedBy>Allen Hsu</cp:lastModifiedBy>
  <cp:revision>1</cp:revision>
  <dcterms:created xsi:type="dcterms:W3CDTF">2024-03-28T01:13:30Z</dcterms:created>
  <dcterms:modified xsi:type="dcterms:W3CDTF">2024-08-15T07:12:41Z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8863998-4fb7-40af-9b7f-58501b597a22_Enabled">
    <vt:lpwstr>true</vt:lpwstr>
  </property>
  <property fmtid="{D5CDD505-2E9C-101B-9397-08002B2CF9AE}" pid="3" name="MSIP_Label_f8863998-4fb7-40af-9b7f-58501b597a22_SetDate">
    <vt:lpwstr>2024-03-28T01:13:38Z</vt:lpwstr>
  </property>
  <property fmtid="{D5CDD505-2E9C-101B-9397-08002B2CF9AE}" pid="4" name="MSIP_Label_f8863998-4fb7-40af-9b7f-58501b597a22_Method">
    <vt:lpwstr>Privileged</vt:lpwstr>
  </property>
  <property fmtid="{D5CDD505-2E9C-101B-9397-08002B2CF9AE}" pid="5" name="MSIP_Label_f8863998-4fb7-40af-9b7f-58501b597a22_Name">
    <vt:lpwstr>f8863998-4fb7-40af-9b7f-58501b597a22</vt:lpwstr>
  </property>
  <property fmtid="{D5CDD505-2E9C-101B-9397-08002B2CF9AE}" pid="6" name="MSIP_Label_f8863998-4fb7-40af-9b7f-58501b597a22_SiteId">
    <vt:lpwstr>5a7a259b-6730-404b-bc25-5c6c773229ca</vt:lpwstr>
  </property>
  <property fmtid="{D5CDD505-2E9C-101B-9397-08002B2CF9AE}" pid="7" name="MSIP_Label_f8863998-4fb7-40af-9b7f-58501b597a22_ActionId">
    <vt:lpwstr>a06294f9-1c14-41bb-a264-c0ed3f7cc4fb</vt:lpwstr>
  </property>
  <property fmtid="{D5CDD505-2E9C-101B-9397-08002B2CF9AE}" pid="8" name="MSIP_Label_f8863998-4fb7-40af-9b7f-58501b597a22_ContentBits">
    <vt:lpwstr>1</vt:lpwstr>
  </property>
</Properties>
</file>